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custShowLst>
    <p:custShow name="赻隅砱溫茬 1" id="0">
      <p:sldLst>
        <p:sld r:id="rId2"/>
      </p:sldLst>
    </p:custShow>
  </p:custShow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7E9D-24B2-4374-B5A9-B179008DD7EC}" type="datetimeFigureOut">
              <a:rPr lang="zh-TW" altLang="en-US" smtClean="0"/>
              <a:t>2016/3/20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6FB0-F51C-4F6C-B873-3DCFB3CF75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496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57E9D-24B2-4374-B5A9-B179008DD7EC}" type="datetimeFigureOut">
              <a:rPr lang="zh-TW" altLang="en-US" smtClean="0"/>
              <a:t>2016/3/20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06FB0-F51C-4F6C-B873-3DCFB3CF75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849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09516"/>
      </p:ext>
    </p:extLst>
  </p:cSld>
  <p:clrMapOvr>
    <a:masterClrMapping/>
  </p:clrMapOvr>
  <p:transition advClick="0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96592"/>
      </p:ext>
    </p:extLst>
  </p:cSld>
  <p:clrMapOvr>
    <a:masterClrMapping/>
  </p:clrMapOvr>
  <p:transition advClick="0" advTm="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04772"/>
      </p:ext>
    </p:extLst>
  </p:cSld>
  <p:clrMapOvr>
    <a:masterClrMapping/>
  </p:clrMapOvr>
  <p:transition advClick="0" advTm="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96426"/>
      </p:ext>
    </p:extLst>
  </p:cSld>
  <p:clrMapOvr>
    <a:masterClrMapping/>
  </p:clrMapOvr>
  <p:transition advClick="0" advTm="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18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高職十五群 </a:t>
            </a:r>
            <a:r>
              <a:rPr lang="en-US" altLang="zh-TW" b="1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endParaRPr lang="zh-TW" altLang="en-US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14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高職十五群 </a:t>
            </a:r>
            <a:r>
              <a:rPr lang="en-US" altLang="zh-TW" b="1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endParaRPr lang="zh-TW" altLang="en-US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30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/>
              <a:t>五專主要類科 </a:t>
            </a:r>
            <a:r>
              <a:rPr lang="en-US" altLang="zh-TW" b="1" smtClean="0"/>
              <a:t>(</a:t>
            </a:r>
            <a:r>
              <a:rPr lang="en-US" altLang="zh-TW" b="1" smtClean="0"/>
              <a:t>1)</a:t>
            </a:r>
            <a:endParaRPr lang="zh-TW" altLang="en-US" b="1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85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/>
              <a:t>五專主要類科 </a:t>
            </a:r>
            <a:r>
              <a:rPr lang="en-US" altLang="zh-TW" b="1" smtClean="0"/>
              <a:t>(2)</a:t>
            </a:r>
            <a:endParaRPr lang="zh-TW" altLang="en-US" b="1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19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/>
              <a:t>五專主要類科 </a:t>
            </a:r>
            <a:r>
              <a:rPr lang="en-US" altLang="zh-TW" b="1" smtClean="0"/>
              <a:t>(3)</a:t>
            </a:r>
            <a:endParaRPr lang="zh-TW" altLang="en-US" b="1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65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77007"/>
      </p:ext>
    </p:extLst>
  </p:cSld>
  <p:clrMapOvr>
    <a:masterClrMapping/>
  </p:clrMapOvr>
  <p:transition advClick="0" advTm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認識自己  選擇未來</a:t>
            </a:r>
            <a:endParaRPr lang="zh-TW" altLang="en-US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88896"/>
      </p:ext>
    </p:extLst>
  </p:cSld>
  <p:clrMapOvr>
    <a:masterClrMapping/>
  </p:clrMapOvr>
  <p:transition advClick="0" advTm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14060"/>
      </p:ext>
    </p:extLst>
  </p:cSld>
  <p:clrMapOvr>
    <a:masterClrMapping/>
  </p:clrMapOvr>
  <p:transition advClick="0" advTm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24140"/>
      </p:ext>
    </p:extLst>
  </p:cSld>
  <p:clrMapOvr>
    <a:masterClrMapping/>
  </p:clrMapOvr>
  <p:transition advClick="0" advTm="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45435"/>
      </p:ext>
    </p:extLst>
  </p:cSld>
  <p:clrMapOvr>
    <a:masterClrMapping/>
  </p:clrMapOvr>
  <p:transition advClick="0" advTm="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47047"/>
      </p:ext>
    </p:extLst>
  </p:cSld>
  <p:clrMapOvr>
    <a:masterClrMapping/>
  </p:clrMapOvr>
  <p:transition advClick="0" advTm="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88711"/>
      </p:ext>
    </p:extLst>
  </p:cSld>
  <p:clrMapOvr>
    <a:masterClrMapping/>
  </p:clrMapOvr>
  <p:transition advClick="0" advTm="0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79251"/>
      </p:ext>
    </p:extLst>
  </p:cSld>
  <p:clrMapOvr>
    <a:masterClrMapping/>
  </p:clrMapOvr>
  <p:transition advClick="0" advTm="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93615"/>
      </p:ext>
    </p:extLst>
  </p:cSld>
  <p:clrMapOvr>
    <a:masterClrMapping/>
  </p:clrMapOvr>
  <p:transition advClick="0" advTm="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05355"/>
      </p:ext>
    </p:extLst>
  </p:cSld>
  <p:clrMapOvr>
    <a:masterClrMapping/>
  </p:clrMapOvr>
  <p:transition advClick="0" advTm="0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03559"/>
      </p:ext>
    </p:extLst>
  </p:cSld>
  <p:clrMapOvr>
    <a:masterClrMapping/>
  </p:clrMapOvr>
  <p:transition advClick="0" advTm="0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05392"/>
      </p:ext>
    </p:extLst>
  </p:cSld>
  <p:clrMapOvr>
    <a:masterClrMapping/>
  </p:clrMapOvr>
  <p:transition advClick="0" advTm="0"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25102"/>
      </p:ext>
    </p:extLst>
  </p:cSld>
  <p:clrMapOvr>
    <a:masterClrMapping/>
  </p:clrMapOvr>
  <p:transition advClick="0" advTm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80191"/>
      </p:ext>
    </p:extLst>
  </p:cSld>
  <p:clrMapOvr>
    <a:masterClrMapping/>
  </p:clrMapOvr>
  <p:transition advClick="0" advTm="0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技職類群選擇 </a:t>
            </a:r>
            <a:endParaRPr lang="zh-TW" altLang="en-US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77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技職類群選擇 </a:t>
            </a:r>
            <a:endParaRPr lang="zh-TW" altLang="en-US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385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技職類群選擇 </a:t>
            </a:r>
            <a:endParaRPr lang="zh-TW" altLang="en-US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973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技職類群選擇 </a:t>
            </a:r>
            <a:endParaRPr lang="zh-TW" altLang="en-US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893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技職類群選擇 </a:t>
            </a:r>
            <a:endParaRPr lang="zh-TW" altLang="en-US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056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7975"/>
      </p:ext>
    </p:extLst>
  </p:cSld>
  <p:clrMapOvr>
    <a:masterClrMapping/>
  </p:clrMapOvr>
  <p:transition advClick="0" advTm="0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67162"/>
      </p:ext>
    </p:extLst>
  </p:cSld>
  <p:clrMapOvr>
    <a:masterClrMapping/>
  </p:clrMapOvr>
  <p:transition spd="slow" advClick="0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79188"/>
      </p:ext>
    </p:extLst>
  </p:cSld>
  <p:clrMapOvr>
    <a:masterClrMapping/>
  </p:clrMapOvr>
  <p:transition advClick="0" advTm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91152"/>
      </p:ext>
    </p:extLst>
  </p:cSld>
  <p:clrMapOvr>
    <a:masterClrMapping/>
  </p:clrMapOvr>
  <p:transition spd="slow" advClick="0" advTm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53075"/>
      </p:ext>
    </p:extLst>
  </p:cSld>
  <p:clrMapOvr>
    <a:masterClrMapping/>
  </p:clrMapOvr>
  <p:transition spd="slow" advClick="0" advTm="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1763"/>
      </p:ext>
    </p:extLst>
  </p:cSld>
  <p:clrMapOvr>
    <a:masterClrMapping/>
  </p:clrMapOvr>
  <p:transition advClick="0" advTm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67728"/>
      </p:ext>
    </p:extLst>
  </p:cSld>
  <p:clrMapOvr>
    <a:masterClrMapping/>
  </p:clrMapOvr>
  <p:transition advClick="0" advTm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97532"/>
      </p:ext>
    </p:extLst>
  </p:cSld>
  <p:clrMapOvr>
    <a:masterClrMapping/>
  </p:clrMapOvr>
  <p:transition spd="slow" advClick="0" advTm="0">
    <p:wipe/>
  </p:transition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如螢幕大小 (4:3)</PresentationFormat>
  <Paragraphs>11</Paragraphs>
  <Slides>37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  <vt:variant>
        <vt:lpstr>自訂放映</vt:lpstr>
      </vt:variant>
      <vt:variant>
        <vt:i4>1</vt:i4>
      </vt:variant>
    </vt:vector>
  </HeadingPairs>
  <TitlesOfParts>
    <vt:vector size="39" baseType="lpstr">
      <vt:lpstr>Office 佈景主題</vt:lpstr>
      <vt:lpstr>PowerPoint 簡報</vt:lpstr>
      <vt:lpstr>認識自己  選擇未來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高職十五群 (1)</vt:lpstr>
      <vt:lpstr>高職十五群 (2)</vt:lpstr>
      <vt:lpstr>五專主要類科 (1)</vt:lpstr>
      <vt:lpstr>五專主要類科 (2)</vt:lpstr>
      <vt:lpstr>五專主要類科 (3)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技職類群選擇 </vt:lpstr>
      <vt:lpstr>技職類群選擇 </vt:lpstr>
      <vt:lpstr>技職類群選擇 </vt:lpstr>
      <vt:lpstr>技職類群選擇 </vt:lpstr>
      <vt:lpstr>技職類群選擇 </vt:lpstr>
      <vt:lpstr>PowerPoint 簡報</vt:lpstr>
      <vt:lpstr>PowerPoint 簡報</vt:lpstr>
      <vt:lpstr>赻隅砱溫茬 1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Edge</dc:creator>
  <cp:lastModifiedBy>Edge</cp:lastModifiedBy>
  <cp:revision>1</cp:revision>
  <dcterms:created xsi:type="dcterms:W3CDTF">2016-03-20T09:50:56Z</dcterms:created>
  <dcterms:modified xsi:type="dcterms:W3CDTF">2016-03-20T09:50:56Z</dcterms:modified>
</cp:coreProperties>
</file>