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7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6" r:id="rId6"/>
    <p:sldMasterId id="2147483744" r:id="rId7"/>
    <p:sldMasterId id="2147483762" r:id="rId8"/>
  </p:sldMasterIdLst>
  <p:notesMasterIdLst>
    <p:notesMasterId r:id="rId38"/>
  </p:notesMasterIdLst>
  <p:sldIdLst>
    <p:sldId id="257" r:id="rId9"/>
    <p:sldId id="261" r:id="rId10"/>
    <p:sldId id="258" r:id="rId11"/>
    <p:sldId id="259" r:id="rId12"/>
    <p:sldId id="260" r:id="rId13"/>
    <p:sldId id="271" r:id="rId14"/>
    <p:sldId id="275" r:id="rId15"/>
    <p:sldId id="276" r:id="rId16"/>
    <p:sldId id="262" r:id="rId17"/>
    <p:sldId id="263" r:id="rId18"/>
    <p:sldId id="264" r:id="rId19"/>
    <p:sldId id="268" r:id="rId20"/>
    <p:sldId id="269" r:id="rId21"/>
    <p:sldId id="278" r:id="rId22"/>
    <p:sldId id="265" r:id="rId23"/>
    <p:sldId id="266" r:id="rId24"/>
    <p:sldId id="267" r:id="rId25"/>
    <p:sldId id="279" r:id="rId26"/>
    <p:sldId id="281" r:id="rId27"/>
    <p:sldId id="273" r:id="rId28"/>
    <p:sldId id="282" r:id="rId29"/>
    <p:sldId id="283" r:id="rId30"/>
    <p:sldId id="287" r:id="rId31"/>
    <p:sldId id="288" r:id="rId32"/>
    <p:sldId id="284" r:id="rId33"/>
    <p:sldId id="286" r:id="rId34"/>
    <p:sldId id="285" r:id="rId35"/>
    <p:sldId id="289" r:id="rId36"/>
    <p:sldId id="290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192.168.1.251\&#34892;&#25919;&#21312;\&#36628;&#23566;&#34389;\&#20849;&#29992;&#23384;&#21462;&#21312;\&#20844;&#21578;&#21312;_&#27704;&#20037;&#20445;&#30041;\105&#19978;\&#23609;\102-104&#30050;&#26989;&#21319;&#22823;&#2341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</a:t>
            </a:r>
            <a:r>
              <a:rPr lang="en-US" altLang="zh-TW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r>
              <a:rPr lang="en-US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-10</a:t>
            </a:r>
            <a:r>
              <a:rPr lang="en-US" altLang="zh-TW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畢業生升大學 </a:t>
            </a:r>
            <a:r>
              <a:rPr lang="zh-TW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學群</a:t>
            </a:r>
            <a:r>
              <a:rPr lang="zh-TW" altLang="en-US" sz="3200" b="1" dirty="0" smtClean="0">
                <a:solidFill>
                  <a:srgbClr val="6600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分析</a:t>
            </a:r>
            <a:endParaRPr lang="zh-TW" sz="3200" b="1" dirty="0">
              <a:solidFill>
                <a:srgbClr val="660066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6193633018816142"/>
          <c:y val="0.11964814814814814"/>
          <c:w val="0.81398199036440677"/>
          <c:h val="0.735484543598716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工作表1!$A$6</c:f>
              <c:strCache>
                <c:ptCount val="1"/>
                <c:pt idx="0">
                  <c:v>總計人數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66FF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工作表1!$B$2:$T$2</c:f>
              <c:strCache>
                <c:ptCount val="19"/>
                <c:pt idx="0">
                  <c:v>管理</c:v>
                </c:pt>
                <c:pt idx="1">
                  <c:v>教育</c:v>
                </c:pt>
                <c:pt idx="2">
                  <c:v>大眾傳播</c:v>
                </c:pt>
                <c:pt idx="3">
                  <c:v>建築與設計</c:v>
                </c:pt>
                <c:pt idx="4">
                  <c:v>財經</c:v>
                </c:pt>
                <c:pt idx="5">
                  <c:v>遊憩與運動</c:v>
                </c:pt>
                <c:pt idx="6">
                  <c:v>醫藥衛生</c:v>
                </c:pt>
                <c:pt idx="7">
                  <c:v>文史哲</c:v>
                </c:pt>
                <c:pt idx="8">
                  <c:v>藝術</c:v>
                </c:pt>
                <c:pt idx="9">
                  <c:v>外語</c:v>
                </c:pt>
                <c:pt idx="10">
                  <c:v>法政</c:v>
                </c:pt>
                <c:pt idx="11">
                  <c:v>社會與心理</c:v>
                </c:pt>
                <c:pt idx="12">
                  <c:v>工程</c:v>
                </c:pt>
                <c:pt idx="13">
                  <c:v>地球與環境</c:v>
                </c:pt>
                <c:pt idx="14">
                  <c:v>數理化</c:v>
                </c:pt>
                <c:pt idx="15">
                  <c:v>資訊</c:v>
                </c:pt>
                <c:pt idx="16">
                  <c:v>生命科學</c:v>
                </c:pt>
                <c:pt idx="17">
                  <c:v>生物資源</c:v>
                </c:pt>
                <c:pt idx="18">
                  <c:v>不分系</c:v>
                </c:pt>
              </c:strCache>
            </c:strRef>
          </c:cat>
          <c:val>
            <c:numRef>
              <c:f>工作表1!$B$6:$T$6</c:f>
              <c:numCache>
                <c:formatCode>General</c:formatCode>
                <c:ptCount val="19"/>
                <c:pt idx="0">
                  <c:v>53</c:v>
                </c:pt>
                <c:pt idx="1">
                  <c:v>8</c:v>
                </c:pt>
                <c:pt idx="2">
                  <c:v>28</c:v>
                </c:pt>
                <c:pt idx="3">
                  <c:v>37</c:v>
                </c:pt>
                <c:pt idx="4">
                  <c:v>58</c:v>
                </c:pt>
                <c:pt idx="5">
                  <c:v>34</c:v>
                </c:pt>
                <c:pt idx="6">
                  <c:v>24</c:v>
                </c:pt>
                <c:pt idx="7">
                  <c:v>34</c:v>
                </c:pt>
                <c:pt idx="8">
                  <c:v>9</c:v>
                </c:pt>
                <c:pt idx="9">
                  <c:v>67</c:v>
                </c:pt>
                <c:pt idx="10">
                  <c:v>17</c:v>
                </c:pt>
                <c:pt idx="11">
                  <c:v>18</c:v>
                </c:pt>
                <c:pt idx="12">
                  <c:v>3</c:v>
                </c:pt>
                <c:pt idx="13">
                  <c:v>5</c:v>
                </c:pt>
                <c:pt idx="14">
                  <c:v>9</c:v>
                </c:pt>
                <c:pt idx="15">
                  <c:v>28</c:v>
                </c:pt>
                <c:pt idx="16">
                  <c:v>11</c:v>
                </c:pt>
                <c:pt idx="17">
                  <c:v>6</c:v>
                </c:pt>
                <c:pt idx="18">
                  <c:v>6</c:v>
                </c:pt>
              </c:numCache>
            </c:numRef>
          </c:val>
        </c:ser>
        <c:ser>
          <c:idx val="1"/>
          <c:order val="1"/>
          <c:tx>
            <c:strRef>
              <c:f>工作表1!$A$7</c:f>
              <c:strCache>
                <c:ptCount val="1"/>
                <c:pt idx="0">
                  <c:v>百分比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58387482691625048"/>
                  <c:y val="1.90423069080077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593402901032677"/>
                  <c:y val="9.52115345400458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32345039801359016"/>
                  <c:y val="1.52338455264073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41502366945678121"/>
                  <c:y val="9.52115345400458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63251836065188771"/>
                  <c:y val="7.6169227632036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38210941783342955"/>
                  <c:y val="1.14253841448054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29199183378901894"/>
                  <c:y val="7.6169227632036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38210941783342955"/>
                  <c:y val="1.14253841448054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1451561840915599"/>
                  <c:y val="7.6169227632036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72684544982922583"/>
                  <c:y val="9.36395450568678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21900863770330845"/>
                  <c:y val="1.90423069080091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23475925890799842"/>
                  <c:y val="1.90423069080091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6.4458736743794473E-2"/>
                  <c:y val="1.90423069080091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8.0187115614073545E-2"/>
                  <c:y val="1.52338455264072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.12168137596274302"/>
                  <c:y val="9.52115345400458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.33204214888499278"/>
                  <c:y val="5.71269207240274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.15461651505749588"/>
                  <c:y val="1.14253841448054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9.7371802862012621E-2"/>
                  <c:y val="9.521153454004581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3275580039435E-2"/>
                      <c:h val="6.5305666510729665E-2"/>
                    </c:manualLayout>
                  </c15:layout>
                </c:ext>
              </c:extLst>
            </c:dLbl>
            <c:dLbl>
              <c:idx val="18"/>
              <c:layout>
                <c:manualLayout>
                  <c:x val="9.7371746409387214E-2"/>
                  <c:y val="1.90423069080091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工作表1!$B$2:$T$2</c:f>
              <c:strCache>
                <c:ptCount val="19"/>
                <c:pt idx="0">
                  <c:v>管理</c:v>
                </c:pt>
                <c:pt idx="1">
                  <c:v>教育</c:v>
                </c:pt>
                <c:pt idx="2">
                  <c:v>大眾傳播</c:v>
                </c:pt>
                <c:pt idx="3">
                  <c:v>建築與設計</c:v>
                </c:pt>
                <c:pt idx="4">
                  <c:v>財經</c:v>
                </c:pt>
                <c:pt idx="5">
                  <c:v>遊憩與運動</c:v>
                </c:pt>
                <c:pt idx="6">
                  <c:v>醫藥衛生</c:v>
                </c:pt>
                <c:pt idx="7">
                  <c:v>文史哲</c:v>
                </c:pt>
                <c:pt idx="8">
                  <c:v>藝術</c:v>
                </c:pt>
                <c:pt idx="9">
                  <c:v>外語</c:v>
                </c:pt>
                <c:pt idx="10">
                  <c:v>法政</c:v>
                </c:pt>
                <c:pt idx="11">
                  <c:v>社會與心理</c:v>
                </c:pt>
                <c:pt idx="12">
                  <c:v>工程</c:v>
                </c:pt>
                <c:pt idx="13">
                  <c:v>地球與環境</c:v>
                </c:pt>
                <c:pt idx="14">
                  <c:v>數理化</c:v>
                </c:pt>
                <c:pt idx="15">
                  <c:v>資訊</c:v>
                </c:pt>
                <c:pt idx="16">
                  <c:v>生命科學</c:v>
                </c:pt>
                <c:pt idx="17">
                  <c:v>生物資源</c:v>
                </c:pt>
                <c:pt idx="18">
                  <c:v>不分系</c:v>
                </c:pt>
              </c:strCache>
            </c:strRef>
          </c:cat>
          <c:val>
            <c:numRef>
              <c:f>工作表1!$B$7:$T$7</c:f>
              <c:numCache>
                <c:formatCode>0%</c:formatCode>
                <c:ptCount val="19"/>
                <c:pt idx="0">
                  <c:v>0.11648351648351649</c:v>
                </c:pt>
                <c:pt idx="1">
                  <c:v>1.7582417582417582E-2</c:v>
                </c:pt>
                <c:pt idx="2">
                  <c:v>6.1538461538461542E-2</c:v>
                </c:pt>
                <c:pt idx="3">
                  <c:v>8.1318681318681321E-2</c:v>
                </c:pt>
                <c:pt idx="4">
                  <c:v>0.12747252747252746</c:v>
                </c:pt>
                <c:pt idx="5">
                  <c:v>7.4725274725274723E-2</c:v>
                </c:pt>
                <c:pt idx="6">
                  <c:v>5.2747252747252747E-2</c:v>
                </c:pt>
                <c:pt idx="7">
                  <c:v>7.4725274725274723E-2</c:v>
                </c:pt>
                <c:pt idx="8">
                  <c:v>1.9780219780219779E-2</c:v>
                </c:pt>
                <c:pt idx="9">
                  <c:v>0.14725274725274726</c:v>
                </c:pt>
                <c:pt idx="10">
                  <c:v>3.7362637362637362E-2</c:v>
                </c:pt>
                <c:pt idx="11">
                  <c:v>3.9560439560439559E-2</c:v>
                </c:pt>
                <c:pt idx="12">
                  <c:v>6.5934065934065934E-3</c:v>
                </c:pt>
                <c:pt idx="13">
                  <c:v>1.098901098901099E-2</c:v>
                </c:pt>
                <c:pt idx="14">
                  <c:v>1.9780219780219779E-2</c:v>
                </c:pt>
                <c:pt idx="15">
                  <c:v>6.1538461538461542E-2</c:v>
                </c:pt>
                <c:pt idx="16">
                  <c:v>2.4175824175824177E-2</c:v>
                </c:pt>
                <c:pt idx="17">
                  <c:v>1.3186813186813187E-2</c:v>
                </c:pt>
                <c:pt idx="18">
                  <c:v>1.3186813186813187E-2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4408400"/>
        <c:axId val="124409520"/>
      </c:barChart>
      <c:catAx>
        <c:axId val="12440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cs typeface="+mn-cs"/>
              </a:defRPr>
            </a:pPr>
            <a:endParaRPr lang="zh-TW"/>
          </a:p>
        </c:txPr>
        <c:crossAx val="124409520"/>
        <c:crosses val="autoZero"/>
        <c:auto val="1"/>
        <c:lblAlgn val="ctr"/>
        <c:lblOffset val="100"/>
        <c:noMultiLvlLbl val="0"/>
      </c:catAx>
      <c:valAx>
        <c:axId val="124409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4408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22C432-5641-4AD3-B191-01D8F4691362}" type="doc">
      <dgm:prSet loTypeId="urn:microsoft.com/office/officeart/2005/8/layout/funnel1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5BBA86B5-71EE-4E41-8EAF-81E6A48EDD39}">
      <dgm:prSet phldrT="[文字]"/>
      <dgm:spPr/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思辨力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5B7272F-FFF0-4F89-A79D-74BAFC2459DF}" type="parTrans" cxnId="{F7033ACC-EA47-4AFA-8B7A-12E63D915A33}">
      <dgm:prSet/>
      <dgm:spPr/>
      <dgm:t>
        <a:bodyPr/>
        <a:lstStyle/>
        <a:p>
          <a:endParaRPr lang="zh-TW" altLang="en-US"/>
        </a:p>
      </dgm:t>
    </dgm:pt>
    <dgm:pt modelId="{583D53F0-FE7E-4D9A-AB5D-2AF99D07F0A1}" type="sibTrans" cxnId="{F7033ACC-EA47-4AFA-8B7A-12E63D915A33}">
      <dgm:prSet/>
      <dgm:spPr/>
      <dgm:t>
        <a:bodyPr/>
        <a:lstStyle/>
        <a:p>
          <a:endParaRPr lang="zh-TW" altLang="en-US"/>
        </a:p>
      </dgm:t>
    </dgm:pt>
    <dgm:pt modelId="{893FFFDA-E097-443A-B0F6-6BF0AB3CB842}">
      <dgm:prSet phldrT="[文字]"/>
      <dgm:spPr/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執行力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DDC0805-E255-4D38-89CF-B2C2899C87A5}" type="parTrans" cxnId="{BC72E9D2-D980-4CD8-AF36-418A8F902040}">
      <dgm:prSet/>
      <dgm:spPr/>
      <dgm:t>
        <a:bodyPr/>
        <a:lstStyle/>
        <a:p>
          <a:endParaRPr lang="zh-TW" altLang="en-US"/>
        </a:p>
      </dgm:t>
    </dgm:pt>
    <dgm:pt modelId="{C69FC9AD-1C2F-4353-9B09-4C2A2DA8C2C0}" type="sibTrans" cxnId="{BC72E9D2-D980-4CD8-AF36-418A8F902040}">
      <dgm:prSet/>
      <dgm:spPr/>
      <dgm:t>
        <a:bodyPr/>
        <a:lstStyle/>
        <a:p>
          <a:endParaRPr lang="zh-TW" altLang="en-US"/>
        </a:p>
      </dgm:t>
    </dgm:pt>
    <dgm:pt modelId="{3E809722-1FDE-4AEF-8273-FBA7DDADD855}">
      <dgm:prSet phldrT="[文字]"/>
      <dgm:spPr/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溝通力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7846229-016F-4422-825C-DF963877FB13}" type="parTrans" cxnId="{A5C711BD-4E25-44E7-A58F-8A46F01EEB8E}">
      <dgm:prSet/>
      <dgm:spPr/>
      <dgm:t>
        <a:bodyPr/>
        <a:lstStyle/>
        <a:p>
          <a:endParaRPr lang="zh-TW" altLang="en-US"/>
        </a:p>
      </dgm:t>
    </dgm:pt>
    <dgm:pt modelId="{76C34566-5477-4831-A137-3051263DA4F2}" type="sibTrans" cxnId="{A5C711BD-4E25-44E7-A58F-8A46F01EEB8E}">
      <dgm:prSet/>
      <dgm:spPr/>
      <dgm:t>
        <a:bodyPr/>
        <a:lstStyle/>
        <a:p>
          <a:endParaRPr lang="zh-TW" altLang="en-US"/>
        </a:p>
      </dgm:t>
    </dgm:pt>
    <dgm:pt modelId="{A9BA0910-38B8-4933-8E28-CE8175271024}">
      <dgm:prSet phldrT="[文字]"/>
      <dgm:spPr/>
      <dgm:t>
        <a:bodyPr/>
        <a:lstStyle/>
        <a:p>
          <a:endParaRPr lang="zh-TW" altLang="en-US" dirty="0"/>
        </a:p>
      </dgm:t>
    </dgm:pt>
    <dgm:pt modelId="{22EA308C-AC6E-4D63-B165-2F29594CB683}" type="parTrans" cxnId="{2BF0748F-5C5F-4EF8-8983-8195D141BE10}">
      <dgm:prSet/>
      <dgm:spPr/>
      <dgm:t>
        <a:bodyPr/>
        <a:lstStyle/>
        <a:p>
          <a:endParaRPr lang="zh-TW" altLang="en-US"/>
        </a:p>
      </dgm:t>
    </dgm:pt>
    <dgm:pt modelId="{017D223A-C24C-4A6C-BCE6-EAD7AE35220F}" type="sibTrans" cxnId="{2BF0748F-5C5F-4EF8-8983-8195D141BE10}">
      <dgm:prSet/>
      <dgm:spPr/>
      <dgm:t>
        <a:bodyPr/>
        <a:lstStyle/>
        <a:p>
          <a:endParaRPr lang="zh-TW" altLang="en-US"/>
        </a:p>
      </dgm:t>
    </dgm:pt>
    <dgm:pt modelId="{2467CFF3-BD20-4F63-BB0B-9E30D042D582}" type="pres">
      <dgm:prSet presAssocID="{BF22C432-5641-4AD3-B191-01D8F469136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2D21057-369B-47E8-BC4E-8777AB3FF256}" type="pres">
      <dgm:prSet presAssocID="{BF22C432-5641-4AD3-B191-01D8F4691362}" presName="ellipse" presStyleLbl="trBgShp" presStyleIdx="0" presStyleCnt="1"/>
      <dgm:spPr/>
    </dgm:pt>
    <dgm:pt modelId="{11EE57B3-7BED-41CA-BC12-728CEB478A1C}" type="pres">
      <dgm:prSet presAssocID="{BF22C432-5641-4AD3-B191-01D8F4691362}" presName="arrow1" presStyleLbl="fgShp" presStyleIdx="0" presStyleCnt="1" custScaleX="180000" custScaleY="226323" custLinFactNeighborX="32879" custLinFactNeighborY="-15623"/>
      <dgm:spPr>
        <a:solidFill>
          <a:srgbClr val="FF0000"/>
        </a:solidFill>
      </dgm:spPr>
    </dgm:pt>
    <dgm:pt modelId="{1884A259-8951-4130-9791-340FCEBD72E1}" type="pres">
      <dgm:prSet presAssocID="{BF22C432-5641-4AD3-B191-01D8F469136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228F67-EC85-4952-86B8-69CBE2BBB26B}" type="pres">
      <dgm:prSet presAssocID="{893FFFDA-E097-443A-B0F6-6BF0AB3CB84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06A215-0766-47C6-BB71-25A022D3515D}" type="pres">
      <dgm:prSet presAssocID="{3E809722-1FDE-4AEF-8273-FBA7DDADD85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1BAFA4-3DCD-4A8A-93D8-2B32251FEAD4}" type="pres">
      <dgm:prSet presAssocID="{A9BA0910-38B8-4933-8E28-CE817527102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08F728-E6DF-4EB2-BDC0-4FD430ADC119}" type="pres">
      <dgm:prSet presAssocID="{BF22C432-5641-4AD3-B191-01D8F4691362}" presName="funnel" presStyleLbl="trAlignAcc1" presStyleIdx="0" presStyleCnt="1" custLinFactNeighborX="5555" custLinFactNeighborY="5331"/>
      <dgm:spPr/>
    </dgm:pt>
  </dgm:ptLst>
  <dgm:cxnLst>
    <dgm:cxn modelId="{2BF0748F-5C5F-4EF8-8983-8195D141BE10}" srcId="{BF22C432-5641-4AD3-B191-01D8F4691362}" destId="{A9BA0910-38B8-4933-8E28-CE8175271024}" srcOrd="3" destOrd="0" parTransId="{22EA308C-AC6E-4D63-B165-2F29594CB683}" sibTransId="{017D223A-C24C-4A6C-BCE6-EAD7AE35220F}"/>
    <dgm:cxn modelId="{F7033ACC-EA47-4AFA-8B7A-12E63D915A33}" srcId="{BF22C432-5641-4AD3-B191-01D8F4691362}" destId="{5BBA86B5-71EE-4E41-8EAF-81E6A48EDD39}" srcOrd="0" destOrd="0" parTransId="{95B7272F-FFF0-4F89-A79D-74BAFC2459DF}" sibTransId="{583D53F0-FE7E-4D9A-AB5D-2AF99D07F0A1}"/>
    <dgm:cxn modelId="{A5C711BD-4E25-44E7-A58F-8A46F01EEB8E}" srcId="{BF22C432-5641-4AD3-B191-01D8F4691362}" destId="{3E809722-1FDE-4AEF-8273-FBA7DDADD855}" srcOrd="2" destOrd="0" parTransId="{07846229-016F-4422-825C-DF963877FB13}" sibTransId="{76C34566-5477-4831-A137-3051263DA4F2}"/>
    <dgm:cxn modelId="{3A061AD3-BC9A-43D8-8440-7BD9B99E9C42}" type="presOf" srcId="{A9BA0910-38B8-4933-8E28-CE8175271024}" destId="{1884A259-8951-4130-9791-340FCEBD72E1}" srcOrd="0" destOrd="0" presId="urn:microsoft.com/office/officeart/2005/8/layout/funnel1"/>
    <dgm:cxn modelId="{1067CF41-1B7F-405B-BA99-A48C7B3D4B45}" type="presOf" srcId="{5BBA86B5-71EE-4E41-8EAF-81E6A48EDD39}" destId="{B31BAFA4-3DCD-4A8A-93D8-2B32251FEAD4}" srcOrd="0" destOrd="0" presId="urn:microsoft.com/office/officeart/2005/8/layout/funnel1"/>
    <dgm:cxn modelId="{BC72E9D2-D980-4CD8-AF36-418A8F902040}" srcId="{BF22C432-5641-4AD3-B191-01D8F4691362}" destId="{893FFFDA-E097-443A-B0F6-6BF0AB3CB842}" srcOrd="1" destOrd="0" parTransId="{9DDC0805-E255-4D38-89CF-B2C2899C87A5}" sibTransId="{C69FC9AD-1C2F-4353-9B09-4C2A2DA8C2C0}"/>
    <dgm:cxn modelId="{873CA3A6-46C9-4FBF-8E60-710417166291}" type="presOf" srcId="{3E809722-1FDE-4AEF-8273-FBA7DDADD855}" destId="{61228F67-EC85-4952-86B8-69CBE2BBB26B}" srcOrd="0" destOrd="0" presId="urn:microsoft.com/office/officeart/2005/8/layout/funnel1"/>
    <dgm:cxn modelId="{469D9968-B7D8-4CFB-99FD-3DA02D637D4C}" type="presOf" srcId="{893FFFDA-E097-443A-B0F6-6BF0AB3CB842}" destId="{5506A215-0766-47C6-BB71-25A022D3515D}" srcOrd="0" destOrd="0" presId="urn:microsoft.com/office/officeart/2005/8/layout/funnel1"/>
    <dgm:cxn modelId="{B2F36D42-D85B-4B68-A47E-BCEA5138DA8E}" type="presOf" srcId="{BF22C432-5641-4AD3-B191-01D8F4691362}" destId="{2467CFF3-BD20-4F63-BB0B-9E30D042D582}" srcOrd="0" destOrd="0" presId="urn:microsoft.com/office/officeart/2005/8/layout/funnel1"/>
    <dgm:cxn modelId="{C4C5D9F6-70AB-4526-9576-C8DAE0E37371}" type="presParOf" srcId="{2467CFF3-BD20-4F63-BB0B-9E30D042D582}" destId="{52D21057-369B-47E8-BC4E-8777AB3FF256}" srcOrd="0" destOrd="0" presId="urn:microsoft.com/office/officeart/2005/8/layout/funnel1"/>
    <dgm:cxn modelId="{A2039D43-34F3-48EE-96C1-3BE5A636DCD3}" type="presParOf" srcId="{2467CFF3-BD20-4F63-BB0B-9E30D042D582}" destId="{11EE57B3-7BED-41CA-BC12-728CEB478A1C}" srcOrd="1" destOrd="0" presId="urn:microsoft.com/office/officeart/2005/8/layout/funnel1"/>
    <dgm:cxn modelId="{BDAFA6D2-48AF-4B32-8E72-D2D28DA5E6ED}" type="presParOf" srcId="{2467CFF3-BD20-4F63-BB0B-9E30D042D582}" destId="{1884A259-8951-4130-9791-340FCEBD72E1}" srcOrd="2" destOrd="0" presId="urn:microsoft.com/office/officeart/2005/8/layout/funnel1"/>
    <dgm:cxn modelId="{34959B7D-AB26-4C64-85B4-FEDCB4FFDC1A}" type="presParOf" srcId="{2467CFF3-BD20-4F63-BB0B-9E30D042D582}" destId="{61228F67-EC85-4952-86B8-69CBE2BBB26B}" srcOrd="3" destOrd="0" presId="urn:microsoft.com/office/officeart/2005/8/layout/funnel1"/>
    <dgm:cxn modelId="{FA6AC0A1-528A-42B6-A9A9-D222C222B5A0}" type="presParOf" srcId="{2467CFF3-BD20-4F63-BB0B-9E30D042D582}" destId="{5506A215-0766-47C6-BB71-25A022D3515D}" srcOrd="4" destOrd="0" presId="urn:microsoft.com/office/officeart/2005/8/layout/funnel1"/>
    <dgm:cxn modelId="{BC4D2D0D-0AAF-43D6-972B-2052EFDDEF32}" type="presParOf" srcId="{2467CFF3-BD20-4F63-BB0B-9E30D042D582}" destId="{B31BAFA4-3DCD-4A8A-93D8-2B32251FEAD4}" srcOrd="5" destOrd="0" presId="urn:microsoft.com/office/officeart/2005/8/layout/funnel1"/>
    <dgm:cxn modelId="{9174632F-64B8-41B5-BA19-2BD975C81271}" type="presParOf" srcId="{2467CFF3-BD20-4F63-BB0B-9E30D042D582}" destId="{7D08F728-E6DF-4EB2-BDC0-4FD430ADC11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592982-0990-4623-88FF-5EF8192F23CB}" type="doc">
      <dgm:prSet loTypeId="urn:microsoft.com/office/officeart/2005/8/layout/chart3" loCatId="cycle" qsTypeId="urn:microsoft.com/office/officeart/2005/8/quickstyle/simple1" qsCatId="simple" csTypeId="urn:microsoft.com/office/officeart/2005/8/colors/accent5_4" csCatId="accent5" phldr="1"/>
      <dgm:spPr/>
    </dgm:pt>
    <dgm:pt modelId="{D4D6D12F-AAA1-4407-8D0C-98617BF76E50}">
      <dgm:prSet phldrT="[文字]"/>
      <dgm:spPr>
        <a:solidFill>
          <a:srgbClr val="C00000"/>
        </a:solidFill>
      </dgm:spPr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聖心領導力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(</a:t>
          </a:r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一上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)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4B46E346-FDA5-4264-BE2C-8D904C468A75}" type="parTrans" cxnId="{76BC919B-E025-4599-B87E-3C14239BBAC1}">
      <dgm:prSet/>
      <dgm:spPr/>
      <dgm:t>
        <a:bodyPr/>
        <a:lstStyle/>
        <a:p>
          <a:endParaRPr lang="zh-TW" altLang="en-US"/>
        </a:p>
      </dgm:t>
    </dgm:pt>
    <dgm:pt modelId="{E4196796-D38B-411E-B9C3-C5C257EB7456}" type="sibTrans" cxnId="{76BC919B-E025-4599-B87E-3C14239BBAC1}">
      <dgm:prSet/>
      <dgm:spPr/>
      <dgm:t>
        <a:bodyPr/>
        <a:lstStyle/>
        <a:p>
          <a:endParaRPr lang="zh-TW" altLang="en-US"/>
        </a:p>
      </dgm:t>
    </dgm:pt>
    <dgm:pt modelId="{7BBE3CF4-80DB-43B8-A176-1BCE27FB460D}">
      <dgm:prSet phldrT="[文字]"/>
      <dgm:spPr>
        <a:solidFill>
          <a:srgbClr val="660033"/>
        </a:solidFill>
      </dgm:spPr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閱讀理解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(</a:t>
          </a:r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一下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)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EC450A7-555B-4F23-8D11-19F567ECB050}" type="parTrans" cxnId="{86280325-F0D3-46CD-ACD5-56BF52E82778}">
      <dgm:prSet/>
      <dgm:spPr/>
      <dgm:t>
        <a:bodyPr/>
        <a:lstStyle/>
        <a:p>
          <a:endParaRPr lang="zh-TW" altLang="en-US"/>
        </a:p>
      </dgm:t>
    </dgm:pt>
    <dgm:pt modelId="{7AC226F8-A275-4789-8387-F995EA20D0C4}" type="sibTrans" cxnId="{86280325-F0D3-46CD-ACD5-56BF52E82778}">
      <dgm:prSet/>
      <dgm:spPr/>
      <dgm:t>
        <a:bodyPr/>
        <a:lstStyle/>
        <a:p>
          <a:endParaRPr lang="zh-TW" altLang="en-US"/>
        </a:p>
      </dgm:t>
    </dgm:pt>
    <dgm:pt modelId="{62A9F083-7E70-4A91-A62F-7C73BBB4E192}">
      <dgm:prSet phldrT="[文字]"/>
      <dgm:spPr>
        <a:solidFill>
          <a:srgbClr val="660066"/>
        </a:solidFill>
      </dgm:spPr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溝通與表達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(</a:t>
          </a:r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二上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)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4E159AF7-A0DC-472D-9E4D-25CACC98F7BD}" type="parTrans" cxnId="{7E5DD902-5442-4EBA-A3FB-696F93AD87CF}">
      <dgm:prSet/>
      <dgm:spPr/>
      <dgm:t>
        <a:bodyPr/>
        <a:lstStyle/>
        <a:p>
          <a:endParaRPr lang="zh-TW" altLang="en-US"/>
        </a:p>
      </dgm:t>
    </dgm:pt>
    <dgm:pt modelId="{153DE7A4-25B7-4F23-817B-B087DCE68162}" type="sibTrans" cxnId="{7E5DD902-5442-4EBA-A3FB-696F93AD87CF}">
      <dgm:prSet/>
      <dgm:spPr/>
      <dgm:t>
        <a:bodyPr/>
        <a:lstStyle/>
        <a:p>
          <a:endParaRPr lang="zh-TW" altLang="en-US"/>
        </a:p>
      </dgm:t>
    </dgm:pt>
    <dgm:pt modelId="{5D234C58-E887-471B-8DB7-26B5D69D662C}">
      <dgm:prSet phldrT="[文字]"/>
      <dgm:spPr>
        <a:solidFill>
          <a:srgbClr val="FF0000"/>
        </a:solidFill>
      </dgm:spPr>
      <dgm:t>
        <a:bodyPr/>
        <a:lstStyle/>
        <a:p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國際教育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(</a:t>
          </a:r>
          <a:r>
            <a:rPr lang="zh-TW" altLang="en-US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二下</a:t>
          </a:r>
          <a:r>
            <a: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)</a:t>
          </a:r>
          <a:endParaRPr lang="zh-TW" altLang="en-US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675A022-D6F7-457B-A44B-890CDDD32D4F}" type="parTrans" cxnId="{A96BF19A-5239-49FC-8F75-CFA76EC70CA0}">
      <dgm:prSet/>
      <dgm:spPr/>
      <dgm:t>
        <a:bodyPr/>
        <a:lstStyle/>
        <a:p>
          <a:endParaRPr lang="zh-TW" altLang="en-US"/>
        </a:p>
      </dgm:t>
    </dgm:pt>
    <dgm:pt modelId="{C7270F77-9E6F-4A49-A6DE-1B16875A90C1}" type="sibTrans" cxnId="{A96BF19A-5239-49FC-8F75-CFA76EC70CA0}">
      <dgm:prSet/>
      <dgm:spPr/>
      <dgm:t>
        <a:bodyPr/>
        <a:lstStyle/>
        <a:p>
          <a:endParaRPr lang="zh-TW" altLang="en-US"/>
        </a:p>
      </dgm:t>
    </dgm:pt>
    <dgm:pt modelId="{474C36EC-852B-42E4-AB7C-098ACC623F10}" type="pres">
      <dgm:prSet presAssocID="{BA592982-0990-4623-88FF-5EF8192F23CB}" presName="compositeShape" presStyleCnt="0">
        <dgm:presLayoutVars>
          <dgm:chMax val="7"/>
          <dgm:dir/>
          <dgm:resizeHandles val="exact"/>
        </dgm:presLayoutVars>
      </dgm:prSet>
      <dgm:spPr/>
    </dgm:pt>
    <dgm:pt modelId="{1F6C8E0D-9070-487C-91A3-3CE4C53FC970}" type="pres">
      <dgm:prSet presAssocID="{BA592982-0990-4623-88FF-5EF8192F23CB}" presName="wedge1" presStyleLbl="node1" presStyleIdx="0" presStyleCnt="4"/>
      <dgm:spPr/>
      <dgm:t>
        <a:bodyPr/>
        <a:lstStyle/>
        <a:p>
          <a:endParaRPr lang="zh-TW" altLang="en-US"/>
        </a:p>
      </dgm:t>
    </dgm:pt>
    <dgm:pt modelId="{0840E980-3E92-4E98-A9CB-40B304D2A8F7}" type="pres">
      <dgm:prSet presAssocID="{BA592982-0990-4623-88FF-5EF8192F23CB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7AE261-C3EF-42EB-ABEE-25CD575E6823}" type="pres">
      <dgm:prSet presAssocID="{BA592982-0990-4623-88FF-5EF8192F23CB}" presName="wedge2" presStyleLbl="node1" presStyleIdx="1" presStyleCnt="4"/>
      <dgm:spPr/>
      <dgm:t>
        <a:bodyPr/>
        <a:lstStyle/>
        <a:p>
          <a:endParaRPr lang="zh-TW" altLang="en-US"/>
        </a:p>
      </dgm:t>
    </dgm:pt>
    <dgm:pt modelId="{88A25C30-A760-4B46-B75A-C27475B521AA}" type="pres">
      <dgm:prSet presAssocID="{BA592982-0990-4623-88FF-5EF8192F23CB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9DEE84-AB4C-48C8-8DBE-0C11B19AD0C0}" type="pres">
      <dgm:prSet presAssocID="{BA592982-0990-4623-88FF-5EF8192F23CB}" presName="wedge3" presStyleLbl="node1" presStyleIdx="2" presStyleCnt="4"/>
      <dgm:spPr/>
      <dgm:t>
        <a:bodyPr/>
        <a:lstStyle/>
        <a:p>
          <a:endParaRPr lang="zh-TW" altLang="en-US"/>
        </a:p>
      </dgm:t>
    </dgm:pt>
    <dgm:pt modelId="{6326D672-551D-4FF6-AFA9-828F64453B03}" type="pres">
      <dgm:prSet presAssocID="{BA592982-0990-4623-88FF-5EF8192F23CB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2AA79E-ED6E-4CE7-9DD9-775C9B3CEBF0}" type="pres">
      <dgm:prSet presAssocID="{BA592982-0990-4623-88FF-5EF8192F23CB}" presName="wedge4" presStyleLbl="node1" presStyleIdx="3" presStyleCnt="4"/>
      <dgm:spPr/>
      <dgm:t>
        <a:bodyPr/>
        <a:lstStyle/>
        <a:p>
          <a:endParaRPr lang="zh-TW" altLang="en-US"/>
        </a:p>
      </dgm:t>
    </dgm:pt>
    <dgm:pt modelId="{185577D0-0D4E-41DC-9CC4-DBF8BB18397A}" type="pres">
      <dgm:prSet presAssocID="{BA592982-0990-4623-88FF-5EF8192F23CB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5DD902-5442-4EBA-A3FB-696F93AD87CF}" srcId="{BA592982-0990-4623-88FF-5EF8192F23CB}" destId="{62A9F083-7E70-4A91-A62F-7C73BBB4E192}" srcOrd="2" destOrd="0" parTransId="{4E159AF7-A0DC-472D-9E4D-25CACC98F7BD}" sibTransId="{153DE7A4-25B7-4F23-817B-B087DCE68162}"/>
    <dgm:cxn modelId="{B71E61AA-3A5C-493B-9753-82D740CC89BA}" type="presOf" srcId="{62A9F083-7E70-4A91-A62F-7C73BBB4E192}" destId="{4F9DEE84-AB4C-48C8-8DBE-0C11B19AD0C0}" srcOrd="0" destOrd="0" presId="urn:microsoft.com/office/officeart/2005/8/layout/chart3"/>
    <dgm:cxn modelId="{67434A45-1383-4E96-B617-DD17B27396AF}" type="presOf" srcId="{62A9F083-7E70-4A91-A62F-7C73BBB4E192}" destId="{6326D672-551D-4FF6-AFA9-828F64453B03}" srcOrd="1" destOrd="0" presId="urn:microsoft.com/office/officeart/2005/8/layout/chart3"/>
    <dgm:cxn modelId="{2C045E14-F9F3-4453-9062-2ECDD63F1972}" type="presOf" srcId="{5D234C58-E887-471B-8DB7-26B5D69D662C}" destId="{132AA79E-ED6E-4CE7-9DD9-775C9B3CEBF0}" srcOrd="0" destOrd="0" presId="urn:microsoft.com/office/officeart/2005/8/layout/chart3"/>
    <dgm:cxn modelId="{2D3E2821-B333-44F1-AF5C-1FBE6881D057}" type="presOf" srcId="{BA592982-0990-4623-88FF-5EF8192F23CB}" destId="{474C36EC-852B-42E4-AB7C-098ACC623F10}" srcOrd="0" destOrd="0" presId="urn:microsoft.com/office/officeart/2005/8/layout/chart3"/>
    <dgm:cxn modelId="{B9B9A993-B35E-4238-B3B0-23C718A5B55B}" type="presOf" srcId="{7BBE3CF4-80DB-43B8-A176-1BCE27FB460D}" destId="{88A25C30-A760-4B46-B75A-C27475B521AA}" srcOrd="1" destOrd="0" presId="urn:microsoft.com/office/officeart/2005/8/layout/chart3"/>
    <dgm:cxn modelId="{76BC919B-E025-4599-B87E-3C14239BBAC1}" srcId="{BA592982-0990-4623-88FF-5EF8192F23CB}" destId="{D4D6D12F-AAA1-4407-8D0C-98617BF76E50}" srcOrd="0" destOrd="0" parTransId="{4B46E346-FDA5-4264-BE2C-8D904C468A75}" sibTransId="{E4196796-D38B-411E-B9C3-C5C257EB7456}"/>
    <dgm:cxn modelId="{86280325-F0D3-46CD-ACD5-56BF52E82778}" srcId="{BA592982-0990-4623-88FF-5EF8192F23CB}" destId="{7BBE3CF4-80DB-43B8-A176-1BCE27FB460D}" srcOrd="1" destOrd="0" parTransId="{CEC450A7-555B-4F23-8D11-19F567ECB050}" sibTransId="{7AC226F8-A275-4789-8387-F995EA20D0C4}"/>
    <dgm:cxn modelId="{3DA5179B-9BEA-4D0D-9D96-170A1DBB6020}" type="presOf" srcId="{7BBE3CF4-80DB-43B8-A176-1BCE27FB460D}" destId="{D77AE261-C3EF-42EB-ABEE-25CD575E6823}" srcOrd="0" destOrd="0" presId="urn:microsoft.com/office/officeart/2005/8/layout/chart3"/>
    <dgm:cxn modelId="{9A991730-8A1D-449D-B778-C30C451589EC}" type="presOf" srcId="{5D234C58-E887-471B-8DB7-26B5D69D662C}" destId="{185577D0-0D4E-41DC-9CC4-DBF8BB18397A}" srcOrd="1" destOrd="0" presId="urn:microsoft.com/office/officeart/2005/8/layout/chart3"/>
    <dgm:cxn modelId="{27DD2D96-7881-472D-B797-B5449EFE7141}" type="presOf" srcId="{D4D6D12F-AAA1-4407-8D0C-98617BF76E50}" destId="{1F6C8E0D-9070-487C-91A3-3CE4C53FC970}" srcOrd="0" destOrd="0" presId="urn:microsoft.com/office/officeart/2005/8/layout/chart3"/>
    <dgm:cxn modelId="{8382EED9-FBB1-45C0-A276-264215B26D59}" type="presOf" srcId="{D4D6D12F-AAA1-4407-8D0C-98617BF76E50}" destId="{0840E980-3E92-4E98-A9CB-40B304D2A8F7}" srcOrd="1" destOrd="0" presId="urn:microsoft.com/office/officeart/2005/8/layout/chart3"/>
    <dgm:cxn modelId="{A96BF19A-5239-49FC-8F75-CFA76EC70CA0}" srcId="{BA592982-0990-4623-88FF-5EF8192F23CB}" destId="{5D234C58-E887-471B-8DB7-26B5D69D662C}" srcOrd="3" destOrd="0" parTransId="{B675A022-D6F7-457B-A44B-890CDDD32D4F}" sibTransId="{C7270F77-9E6F-4A49-A6DE-1B16875A90C1}"/>
    <dgm:cxn modelId="{B66A8244-5BCB-402C-8FB7-13076A6D93A4}" type="presParOf" srcId="{474C36EC-852B-42E4-AB7C-098ACC623F10}" destId="{1F6C8E0D-9070-487C-91A3-3CE4C53FC970}" srcOrd="0" destOrd="0" presId="urn:microsoft.com/office/officeart/2005/8/layout/chart3"/>
    <dgm:cxn modelId="{ECE83F3D-5A47-46D3-97CC-E629049D5905}" type="presParOf" srcId="{474C36EC-852B-42E4-AB7C-098ACC623F10}" destId="{0840E980-3E92-4E98-A9CB-40B304D2A8F7}" srcOrd="1" destOrd="0" presId="urn:microsoft.com/office/officeart/2005/8/layout/chart3"/>
    <dgm:cxn modelId="{1371DE60-D798-4F69-9131-166752DEF5BD}" type="presParOf" srcId="{474C36EC-852B-42E4-AB7C-098ACC623F10}" destId="{D77AE261-C3EF-42EB-ABEE-25CD575E6823}" srcOrd="2" destOrd="0" presId="urn:microsoft.com/office/officeart/2005/8/layout/chart3"/>
    <dgm:cxn modelId="{5B28BF3F-1F87-4A4E-9EB1-47025A9DD023}" type="presParOf" srcId="{474C36EC-852B-42E4-AB7C-098ACC623F10}" destId="{88A25C30-A760-4B46-B75A-C27475B521AA}" srcOrd="3" destOrd="0" presId="urn:microsoft.com/office/officeart/2005/8/layout/chart3"/>
    <dgm:cxn modelId="{5499C30D-7AB4-46FC-B41A-D6792FC933E6}" type="presParOf" srcId="{474C36EC-852B-42E4-AB7C-098ACC623F10}" destId="{4F9DEE84-AB4C-48C8-8DBE-0C11B19AD0C0}" srcOrd="4" destOrd="0" presId="urn:microsoft.com/office/officeart/2005/8/layout/chart3"/>
    <dgm:cxn modelId="{A09B2237-E7AC-466A-AF83-AE3D088E156C}" type="presParOf" srcId="{474C36EC-852B-42E4-AB7C-098ACC623F10}" destId="{6326D672-551D-4FF6-AFA9-828F64453B03}" srcOrd="5" destOrd="0" presId="urn:microsoft.com/office/officeart/2005/8/layout/chart3"/>
    <dgm:cxn modelId="{D6E3A30D-8CE8-45D3-AA61-D7D33D022A77}" type="presParOf" srcId="{474C36EC-852B-42E4-AB7C-098ACC623F10}" destId="{132AA79E-ED6E-4CE7-9DD9-775C9B3CEBF0}" srcOrd="6" destOrd="0" presId="urn:microsoft.com/office/officeart/2005/8/layout/chart3"/>
    <dgm:cxn modelId="{2C6F5670-C7AE-41F8-BBE0-0F0AB2D7663C}" type="presParOf" srcId="{474C36EC-852B-42E4-AB7C-098ACC623F10}" destId="{185577D0-0D4E-41DC-9CC4-DBF8BB18397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D1601-F627-415A-982D-397569F2A38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FB7F251-E4EA-4E5A-8D70-3C2F2D341A93}">
      <dgm:prSet phldrT="[文字]" custT="1"/>
      <dgm:spPr/>
      <dgm:t>
        <a:bodyPr/>
        <a:lstStyle/>
        <a:p>
          <a:pPr>
            <a:lnSpc>
              <a:spcPts val="3500"/>
            </a:lnSpc>
          </a:pPr>
          <a:r>
            <a:rPr lang="zh-TW" altLang="en-US" sz="3200" b="1" dirty="0" smtClean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課程設計</a:t>
          </a:r>
          <a:endParaRPr lang="zh-TW" altLang="en-US" sz="3200" b="1" dirty="0">
            <a:solidFill>
              <a:srgbClr val="00206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FAFFC33-721C-45FC-A62C-D0F6D94AF994}" type="parTrans" cxnId="{F78F132A-81CA-40F2-BCDB-4BE5F4D6B990}">
      <dgm:prSet/>
      <dgm:spPr/>
      <dgm:t>
        <a:bodyPr/>
        <a:lstStyle/>
        <a:p>
          <a:endParaRPr lang="zh-TW" altLang="en-US"/>
        </a:p>
      </dgm:t>
    </dgm:pt>
    <dgm:pt modelId="{6EA0CF8A-A16C-402D-9935-C9B3539068E7}" type="sibTrans" cxnId="{F78F132A-81CA-40F2-BCDB-4BE5F4D6B990}">
      <dgm:prSet/>
      <dgm:spPr/>
      <dgm:t>
        <a:bodyPr/>
        <a:lstStyle/>
        <a:p>
          <a:endParaRPr lang="zh-TW" altLang="en-US"/>
        </a:p>
      </dgm:t>
    </dgm:pt>
    <dgm:pt modelId="{278BEC80-B5FD-4CC0-B56D-33B727E34FB0}">
      <dgm:prSet phldrT="[文字]" custT="1"/>
      <dgm:spPr/>
      <dgm:t>
        <a:bodyPr/>
        <a:lstStyle/>
        <a:p>
          <a:pPr>
            <a:lnSpc>
              <a:spcPts val="3500"/>
            </a:lnSpc>
          </a:pPr>
          <a:r>
            <a:rPr lang="zh-TW" altLang="en-US" sz="3200" b="1" dirty="0" smtClean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課程說明</a:t>
          </a:r>
          <a:endParaRPr lang="zh-TW" altLang="en-US" sz="3200" dirty="0">
            <a:solidFill>
              <a:srgbClr val="002060"/>
            </a:solidFill>
          </a:endParaRPr>
        </a:p>
      </dgm:t>
    </dgm:pt>
    <dgm:pt modelId="{6A4687A6-0147-45E1-905E-925E04A0801B}" type="parTrans" cxnId="{28BE99E5-27F8-40A5-B5D7-68218388C6F1}">
      <dgm:prSet/>
      <dgm:spPr/>
      <dgm:t>
        <a:bodyPr/>
        <a:lstStyle/>
        <a:p>
          <a:endParaRPr lang="zh-TW" altLang="en-US"/>
        </a:p>
      </dgm:t>
    </dgm:pt>
    <dgm:pt modelId="{664F9C64-E4AA-4DC0-8A4F-3C1864A4A5EA}" type="sibTrans" cxnId="{28BE99E5-27F8-40A5-B5D7-68218388C6F1}">
      <dgm:prSet/>
      <dgm:spPr/>
      <dgm:t>
        <a:bodyPr/>
        <a:lstStyle/>
        <a:p>
          <a:endParaRPr lang="zh-TW" altLang="en-US"/>
        </a:p>
      </dgm:t>
    </dgm:pt>
    <dgm:pt modelId="{9D2537E6-A525-47C8-93C0-E2CA673CA80A}">
      <dgm:prSet phldrT="[文字]" custT="1"/>
      <dgm:spPr/>
      <dgm:t>
        <a:bodyPr/>
        <a:lstStyle/>
        <a:p>
          <a:pPr>
            <a:lnSpc>
              <a:spcPts val="3500"/>
            </a:lnSpc>
          </a:pPr>
          <a:r>
            <a:rPr lang="zh-TW" altLang="en-US" sz="3200" b="1" dirty="0" smtClean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學生選課</a:t>
          </a:r>
          <a:endParaRPr lang="zh-TW" altLang="en-US" sz="3200" dirty="0">
            <a:solidFill>
              <a:srgbClr val="002060"/>
            </a:solidFill>
          </a:endParaRPr>
        </a:p>
      </dgm:t>
    </dgm:pt>
    <dgm:pt modelId="{E77490B3-3FA6-495A-9457-A0743F7A4269}" type="parTrans" cxnId="{A68E1E2C-7EA5-4017-93A9-BAF4958F4A22}">
      <dgm:prSet/>
      <dgm:spPr/>
      <dgm:t>
        <a:bodyPr/>
        <a:lstStyle/>
        <a:p>
          <a:endParaRPr lang="zh-TW" altLang="en-US"/>
        </a:p>
      </dgm:t>
    </dgm:pt>
    <dgm:pt modelId="{A6379604-AC24-497A-AF1B-1434DD2D3289}" type="sibTrans" cxnId="{A68E1E2C-7EA5-4017-93A9-BAF4958F4A22}">
      <dgm:prSet/>
      <dgm:spPr/>
      <dgm:t>
        <a:bodyPr/>
        <a:lstStyle/>
        <a:p>
          <a:endParaRPr lang="zh-TW" altLang="en-US"/>
        </a:p>
      </dgm:t>
    </dgm:pt>
    <dgm:pt modelId="{323507B4-8B70-4484-87C8-A66EEB89B268}">
      <dgm:prSet phldrT="[文字]" custT="1"/>
      <dgm:spPr/>
      <dgm:t>
        <a:bodyPr/>
        <a:lstStyle/>
        <a:p>
          <a:pPr>
            <a:lnSpc>
              <a:spcPts val="3500"/>
            </a:lnSpc>
          </a:pPr>
          <a:r>
            <a:rPr lang="zh-TW" altLang="en-US" sz="3200" b="1" dirty="0" smtClean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課程施作</a:t>
          </a:r>
          <a:endParaRPr lang="zh-TW" altLang="en-US" sz="3200" dirty="0">
            <a:solidFill>
              <a:srgbClr val="002060"/>
            </a:solidFill>
          </a:endParaRPr>
        </a:p>
      </dgm:t>
    </dgm:pt>
    <dgm:pt modelId="{3556092B-CD08-4D4D-A746-88DF3BB16D27}" type="parTrans" cxnId="{EBCE814E-9B29-4B22-857C-222BD156E281}">
      <dgm:prSet/>
      <dgm:spPr/>
      <dgm:t>
        <a:bodyPr/>
        <a:lstStyle/>
        <a:p>
          <a:endParaRPr lang="zh-TW" altLang="en-US"/>
        </a:p>
      </dgm:t>
    </dgm:pt>
    <dgm:pt modelId="{328D4885-6A65-4C1F-AAAD-DC9F5CA63349}" type="sibTrans" cxnId="{EBCE814E-9B29-4B22-857C-222BD156E281}">
      <dgm:prSet/>
      <dgm:spPr/>
      <dgm:t>
        <a:bodyPr/>
        <a:lstStyle/>
        <a:p>
          <a:endParaRPr lang="zh-TW" altLang="en-US"/>
        </a:p>
      </dgm:t>
    </dgm:pt>
    <dgm:pt modelId="{F629B03F-19C2-41BC-B021-0B51AC1919B0}">
      <dgm:prSet phldrT="[文字]" custT="1"/>
      <dgm:spPr/>
      <dgm:t>
        <a:bodyPr/>
        <a:lstStyle/>
        <a:p>
          <a:pPr>
            <a:lnSpc>
              <a:spcPts val="3500"/>
            </a:lnSpc>
          </a:pPr>
          <a:r>
            <a:rPr lang="zh-TW" altLang="en-US" sz="3200" b="1" dirty="0" smtClean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回饋修正</a:t>
          </a:r>
          <a:endParaRPr lang="zh-TW" altLang="en-US" sz="3200" dirty="0">
            <a:solidFill>
              <a:srgbClr val="002060"/>
            </a:solidFill>
          </a:endParaRPr>
        </a:p>
      </dgm:t>
    </dgm:pt>
    <dgm:pt modelId="{21757BDE-727F-4D5C-8898-4D95D2F579F7}" type="parTrans" cxnId="{8CBF789D-6338-437D-B4E2-3CFD4D6ED1AF}">
      <dgm:prSet/>
      <dgm:spPr/>
      <dgm:t>
        <a:bodyPr/>
        <a:lstStyle/>
        <a:p>
          <a:endParaRPr lang="zh-TW" altLang="en-US"/>
        </a:p>
      </dgm:t>
    </dgm:pt>
    <dgm:pt modelId="{F3FF43CB-C0D4-4F4D-9CBF-096D0518F961}" type="sibTrans" cxnId="{8CBF789D-6338-437D-B4E2-3CFD4D6ED1AF}">
      <dgm:prSet/>
      <dgm:spPr/>
      <dgm:t>
        <a:bodyPr/>
        <a:lstStyle/>
        <a:p>
          <a:endParaRPr lang="zh-TW" altLang="en-US"/>
        </a:p>
      </dgm:t>
    </dgm:pt>
    <dgm:pt modelId="{D1AEC2AA-7D0E-4D00-98DF-35EB8B3ABDD2}" type="pres">
      <dgm:prSet presAssocID="{236D1601-F627-415A-982D-397569F2A3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D7FAD31-3E13-40A7-832E-6517176AE6FE}" type="pres">
      <dgm:prSet presAssocID="{EFB7F251-E4EA-4E5A-8D70-3C2F2D341A93}" presName="node" presStyleLbl="node1" presStyleIdx="0" presStyleCnt="5" custRadScaleRad="94715" custRadScaleInc="29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EB99D7-0235-4CB1-8BB6-7A04E5FE0774}" type="pres">
      <dgm:prSet presAssocID="{6EA0CF8A-A16C-402D-9935-C9B3539068E7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0FA61F4A-BC3B-44F6-A00C-5F661A92D819}" type="pres">
      <dgm:prSet presAssocID="{6EA0CF8A-A16C-402D-9935-C9B3539068E7}" presName="connectorText" presStyleLbl="sibTrans2D1" presStyleIdx="0" presStyleCnt="5"/>
      <dgm:spPr/>
      <dgm:t>
        <a:bodyPr/>
        <a:lstStyle/>
        <a:p>
          <a:endParaRPr lang="zh-TW" altLang="en-US"/>
        </a:p>
      </dgm:t>
    </dgm:pt>
    <dgm:pt modelId="{56227560-28E5-41F5-8FFC-76DB1885B5D6}" type="pres">
      <dgm:prSet presAssocID="{278BEC80-B5FD-4CC0-B56D-33B727E34F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2EB5E9-5C15-4F83-8176-78237B0EE8F2}" type="pres">
      <dgm:prSet presAssocID="{664F9C64-E4AA-4DC0-8A4F-3C1864A4A5EA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7254B3C9-BBAA-4BC6-8AEB-B81FD11AA85B}" type="pres">
      <dgm:prSet presAssocID="{664F9C64-E4AA-4DC0-8A4F-3C1864A4A5EA}" presName="connectorText" presStyleLbl="sibTrans2D1" presStyleIdx="1" presStyleCnt="5"/>
      <dgm:spPr/>
      <dgm:t>
        <a:bodyPr/>
        <a:lstStyle/>
        <a:p>
          <a:endParaRPr lang="zh-TW" altLang="en-US"/>
        </a:p>
      </dgm:t>
    </dgm:pt>
    <dgm:pt modelId="{D666967E-B8F9-4CD5-9D2E-B58B56F29E88}" type="pres">
      <dgm:prSet presAssocID="{9D2537E6-A525-47C8-93C0-E2CA673CA80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097240-F9A0-4295-95F3-37D9F250843A}" type="pres">
      <dgm:prSet presAssocID="{A6379604-AC24-497A-AF1B-1434DD2D3289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E04D70A9-3DA4-4593-B6E4-65160677B652}" type="pres">
      <dgm:prSet presAssocID="{A6379604-AC24-497A-AF1B-1434DD2D3289}" presName="connectorText" presStyleLbl="sibTrans2D1" presStyleIdx="2" presStyleCnt="5"/>
      <dgm:spPr/>
      <dgm:t>
        <a:bodyPr/>
        <a:lstStyle/>
        <a:p>
          <a:endParaRPr lang="zh-TW" altLang="en-US"/>
        </a:p>
      </dgm:t>
    </dgm:pt>
    <dgm:pt modelId="{9A7E7B0E-F71B-42B2-9540-A3C733434321}" type="pres">
      <dgm:prSet presAssocID="{323507B4-8B70-4484-87C8-A66EEB89B2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3E5B2F-C4FE-4AD2-BDE7-CAFBAC8F0F63}" type="pres">
      <dgm:prSet presAssocID="{328D4885-6A65-4C1F-AAAD-DC9F5CA63349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8E389545-109A-4CE4-8C08-D73627386C70}" type="pres">
      <dgm:prSet presAssocID="{328D4885-6A65-4C1F-AAAD-DC9F5CA63349}" presName="connectorText" presStyleLbl="sibTrans2D1" presStyleIdx="3" presStyleCnt="5"/>
      <dgm:spPr/>
      <dgm:t>
        <a:bodyPr/>
        <a:lstStyle/>
        <a:p>
          <a:endParaRPr lang="zh-TW" altLang="en-US"/>
        </a:p>
      </dgm:t>
    </dgm:pt>
    <dgm:pt modelId="{151EDF7E-4BD5-4273-A8A8-88190F7BBFCE}" type="pres">
      <dgm:prSet presAssocID="{F629B03F-19C2-41BC-B021-0B51AC1919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ACE416-7215-4CCC-A966-A2EC3B5B1E44}" type="pres">
      <dgm:prSet presAssocID="{F3FF43CB-C0D4-4F4D-9CBF-096D0518F961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E82A09E9-DE64-4A54-B2B9-96059CF0EA5D}" type="pres">
      <dgm:prSet presAssocID="{F3FF43CB-C0D4-4F4D-9CBF-096D0518F961}" presName="connectorText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12450E44-1256-456F-8DB6-31E47351E67D}" type="presOf" srcId="{A6379604-AC24-497A-AF1B-1434DD2D3289}" destId="{D1097240-F9A0-4295-95F3-37D9F250843A}" srcOrd="0" destOrd="0" presId="urn:microsoft.com/office/officeart/2005/8/layout/cycle2"/>
    <dgm:cxn modelId="{78F355A1-1829-448E-8E58-EC986EA79521}" type="presOf" srcId="{278BEC80-B5FD-4CC0-B56D-33B727E34FB0}" destId="{56227560-28E5-41F5-8FFC-76DB1885B5D6}" srcOrd="0" destOrd="0" presId="urn:microsoft.com/office/officeart/2005/8/layout/cycle2"/>
    <dgm:cxn modelId="{C9C7781A-5B6F-4205-A134-E3E98E53E704}" type="presOf" srcId="{F3FF43CB-C0D4-4F4D-9CBF-096D0518F961}" destId="{A6ACE416-7215-4CCC-A966-A2EC3B5B1E44}" srcOrd="0" destOrd="0" presId="urn:microsoft.com/office/officeart/2005/8/layout/cycle2"/>
    <dgm:cxn modelId="{2D55174C-B04B-4CB0-B5BA-163E47A0C310}" type="presOf" srcId="{236D1601-F627-415A-982D-397569F2A386}" destId="{D1AEC2AA-7D0E-4D00-98DF-35EB8B3ABDD2}" srcOrd="0" destOrd="0" presId="urn:microsoft.com/office/officeart/2005/8/layout/cycle2"/>
    <dgm:cxn modelId="{EBCE814E-9B29-4B22-857C-222BD156E281}" srcId="{236D1601-F627-415A-982D-397569F2A386}" destId="{323507B4-8B70-4484-87C8-A66EEB89B268}" srcOrd="3" destOrd="0" parTransId="{3556092B-CD08-4D4D-A746-88DF3BB16D27}" sibTransId="{328D4885-6A65-4C1F-AAAD-DC9F5CA63349}"/>
    <dgm:cxn modelId="{202E5906-A19D-4AF1-B484-3E4E8F0F2A0D}" type="presOf" srcId="{664F9C64-E4AA-4DC0-8A4F-3C1864A4A5EA}" destId="{7254B3C9-BBAA-4BC6-8AEB-B81FD11AA85B}" srcOrd="1" destOrd="0" presId="urn:microsoft.com/office/officeart/2005/8/layout/cycle2"/>
    <dgm:cxn modelId="{07AC149B-D613-4F45-84BF-F03A7FB0AE6C}" type="presOf" srcId="{F3FF43CB-C0D4-4F4D-9CBF-096D0518F961}" destId="{E82A09E9-DE64-4A54-B2B9-96059CF0EA5D}" srcOrd="1" destOrd="0" presId="urn:microsoft.com/office/officeart/2005/8/layout/cycle2"/>
    <dgm:cxn modelId="{4D493A71-B0DA-420F-8E76-D2D50692ED4A}" type="presOf" srcId="{A6379604-AC24-497A-AF1B-1434DD2D3289}" destId="{E04D70A9-3DA4-4593-B6E4-65160677B652}" srcOrd="1" destOrd="0" presId="urn:microsoft.com/office/officeart/2005/8/layout/cycle2"/>
    <dgm:cxn modelId="{F78F132A-81CA-40F2-BCDB-4BE5F4D6B990}" srcId="{236D1601-F627-415A-982D-397569F2A386}" destId="{EFB7F251-E4EA-4E5A-8D70-3C2F2D341A93}" srcOrd="0" destOrd="0" parTransId="{6FAFFC33-721C-45FC-A62C-D0F6D94AF994}" sibTransId="{6EA0CF8A-A16C-402D-9935-C9B3539068E7}"/>
    <dgm:cxn modelId="{28BE99E5-27F8-40A5-B5D7-68218388C6F1}" srcId="{236D1601-F627-415A-982D-397569F2A386}" destId="{278BEC80-B5FD-4CC0-B56D-33B727E34FB0}" srcOrd="1" destOrd="0" parTransId="{6A4687A6-0147-45E1-905E-925E04A0801B}" sibTransId="{664F9C64-E4AA-4DC0-8A4F-3C1864A4A5EA}"/>
    <dgm:cxn modelId="{6E0E9316-07F0-4012-BEF7-A8DC6457AC37}" type="presOf" srcId="{328D4885-6A65-4C1F-AAAD-DC9F5CA63349}" destId="{8E389545-109A-4CE4-8C08-D73627386C70}" srcOrd="1" destOrd="0" presId="urn:microsoft.com/office/officeart/2005/8/layout/cycle2"/>
    <dgm:cxn modelId="{5D3BB21B-B7F7-4474-8E74-137AD9CBEE51}" type="presOf" srcId="{328D4885-6A65-4C1F-AAAD-DC9F5CA63349}" destId="{BD3E5B2F-C4FE-4AD2-BDE7-CAFBAC8F0F63}" srcOrd="0" destOrd="0" presId="urn:microsoft.com/office/officeart/2005/8/layout/cycle2"/>
    <dgm:cxn modelId="{8CC64E7E-04AD-438A-A163-8E0505D7C206}" type="presOf" srcId="{323507B4-8B70-4484-87C8-A66EEB89B268}" destId="{9A7E7B0E-F71B-42B2-9540-A3C733434321}" srcOrd="0" destOrd="0" presId="urn:microsoft.com/office/officeart/2005/8/layout/cycle2"/>
    <dgm:cxn modelId="{A371F756-1E51-45F9-ABA0-230B6BD02335}" type="presOf" srcId="{6EA0CF8A-A16C-402D-9935-C9B3539068E7}" destId="{B9EB99D7-0235-4CB1-8BB6-7A04E5FE0774}" srcOrd="0" destOrd="0" presId="urn:microsoft.com/office/officeart/2005/8/layout/cycle2"/>
    <dgm:cxn modelId="{C1434F84-B0F7-4FC0-BF44-4BAD6061B0F6}" type="presOf" srcId="{6EA0CF8A-A16C-402D-9935-C9B3539068E7}" destId="{0FA61F4A-BC3B-44F6-A00C-5F661A92D819}" srcOrd="1" destOrd="0" presId="urn:microsoft.com/office/officeart/2005/8/layout/cycle2"/>
    <dgm:cxn modelId="{44EB1F55-C09C-435C-B272-8FA6A49F4C75}" type="presOf" srcId="{F629B03F-19C2-41BC-B021-0B51AC1919B0}" destId="{151EDF7E-4BD5-4273-A8A8-88190F7BBFCE}" srcOrd="0" destOrd="0" presId="urn:microsoft.com/office/officeart/2005/8/layout/cycle2"/>
    <dgm:cxn modelId="{243D600A-A2C3-4FD3-BE46-EC8927768AC3}" type="presOf" srcId="{664F9C64-E4AA-4DC0-8A4F-3C1864A4A5EA}" destId="{2B2EB5E9-5C15-4F83-8176-78237B0EE8F2}" srcOrd="0" destOrd="0" presId="urn:microsoft.com/office/officeart/2005/8/layout/cycle2"/>
    <dgm:cxn modelId="{8CBF789D-6338-437D-B4E2-3CFD4D6ED1AF}" srcId="{236D1601-F627-415A-982D-397569F2A386}" destId="{F629B03F-19C2-41BC-B021-0B51AC1919B0}" srcOrd="4" destOrd="0" parTransId="{21757BDE-727F-4D5C-8898-4D95D2F579F7}" sibTransId="{F3FF43CB-C0D4-4F4D-9CBF-096D0518F961}"/>
    <dgm:cxn modelId="{175AB633-A531-47A3-B48D-A57904BA607C}" type="presOf" srcId="{9D2537E6-A525-47C8-93C0-E2CA673CA80A}" destId="{D666967E-B8F9-4CD5-9D2E-B58B56F29E88}" srcOrd="0" destOrd="0" presId="urn:microsoft.com/office/officeart/2005/8/layout/cycle2"/>
    <dgm:cxn modelId="{48517DC3-281F-4A5C-97B7-DCFA03DC8220}" type="presOf" srcId="{EFB7F251-E4EA-4E5A-8D70-3C2F2D341A93}" destId="{8D7FAD31-3E13-40A7-832E-6517176AE6FE}" srcOrd="0" destOrd="0" presId="urn:microsoft.com/office/officeart/2005/8/layout/cycle2"/>
    <dgm:cxn modelId="{A68E1E2C-7EA5-4017-93A9-BAF4958F4A22}" srcId="{236D1601-F627-415A-982D-397569F2A386}" destId="{9D2537E6-A525-47C8-93C0-E2CA673CA80A}" srcOrd="2" destOrd="0" parTransId="{E77490B3-3FA6-495A-9457-A0743F7A4269}" sibTransId="{A6379604-AC24-497A-AF1B-1434DD2D3289}"/>
    <dgm:cxn modelId="{07C46ED7-427E-4B31-8894-6F930A8B9F1A}" type="presParOf" srcId="{D1AEC2AA-7D0E-4D00-98DF-35EB8B3ABDD2}" destId="{8D7FAD31-3E13-40A7-832E-6517176AE6FE}" srcOrd="0" destOrd="0" presId="urn:microsoft.com/office/officeart/2005/8/layout/cycle2"/>
    <dgm:cxn modelId="{ED3EA397-7042-43F5-B403-646565106142}" type="presParOf" srcId="{D1AEC2AA-7D0E-4D00-98DF-35EB8B3ABDD2}" destId="{B9EB99D7-0235-4CB1-8BB6-7A04E5FE0774}" srcOrd="1" destOrd="0" presId="urn:microsoft.com/office/officeart/2005/8/layout/cycle2"/>
    <dgm:cxn modelId="{75A3D1BB-C5C1-47F3-8239-A9A137906F49}" type="presParOf" srcId="{B9EB99D7-0235-4CB1-8BB6-7A04E5FE0774}" destId="{0FA61F4A-BC3B-44F6-A00C-5F661A92D819}" srcOrd="0" destOrd="0" presId="urn:microsoft.com/office/officeart/2005/8/layout/cycle2"/>
    <dgm:cxn modelId="{86F919BC-BCA1-4797-AEE0-A454149B94F2}" type="presParOf" srcId="{D1AEC2AA-7D0E-4D00-98DF-35EB8B3ABDD2}" destId="{56227560-28E5-41F5-8FFC-76DB1885B5D6}" srcOrd="2" destOrd="0" presId="urn:microsoft.com/office/officeart/2005/8/layout/cycle2"/>
    <dgm:cxn modelId="{78C6976C-2E98-48DB-8AC7-05DBE1FFD2D9}" type="presParOf" srcId="{D1AEC2AA-7D0E-4D00-98DF-35EB8B3ABDD2}" destId="{2B2EB5E9-5C15-4F83-8176-78237B0EE8F2}" srcOrd="3" destOrd="0" presId="urn:microsoft.com/office/officeart/2005/8/layout/cycle2"/>
    <dgm:cxn modelId="{7C8FD382-2943-4EEC-8F3D-3BEF47FDC105}" type="presParOf" srcId="{2B2EB5E9-5C15-4F83-8176-78237B0EE8F2}" destId="{7254B3C9-BBAA-4BC6-8AEB-B81FD11AA85B}" srcOrd="0" destOrd="0" presId="urn:microsoft.com/office/officeart/2005/8/layout/cycle2"/>
    <dgm:cxn modelId="{007FCEA8-012F-445A-9746-E46D1C3A5306}" type="presParOf" srcId="{D1AEC2AA-7D0E-4D00-98DF-35EB8B3ABDD2}" destId="{D666967E-B8F9-4CD5-9D2E-B58B56F29E88}" srcOrd="4" destOrd="0" presId="urn:microsoft.com/office/officeart/2005/8/layout/cycle2"/>
    <dgm:cxn modelId="{98BF91C9-F817-45D4-B17F-7F90108FA8AB}" type="presParOf" srcId="{D1AEC2AA-7D0E-4D00-98DF-35EB8B3ABDD2}" destId="{D1097240-F9A0-4295-95F3-37D9F250843A}" srcOrd="5" destOrd="0" presId="urn:microsoft.com/office/officeart/2005/8/layout/cycle2"/>
    <dgm:cxn modelId="{9F59BC4F-89F4-4349-B697-A00986B46E72}" type="presParOf" srcId="{D1097240-F9A0-4295-95F3-37D9F250843A}" destId="{E04D70A9-3DA4-4593-B6E4-65160677B652}" srcOrd="0" destOrd="0" presId="urn:microsoft.com/office/officeart/2005/8/layout/cycle2"/>
    <dgm:cxn modelId="{23F8B8ED-E273-46D0-9865-FD4F82300421}" type="presParOf" srcId="{D1AEC2AA-7D0E-4D00-98DF-35EB8B3ABDD2}" destId="{9A7E7B0E-F71B-42B2-9540-A3C733434321}" srcOrd="6" destOrd="0" presId="urn:microsoft.com/office/officeart/2005/8/layout/cycle2"/>
    <dgm:cxn modelId="{2531F67B-4594-4667-8321-E36153DD2130}" type="presParOf" srcId="{D1AEC2AA-7D0E-4D00-98DF-35EB8B3ABDD2}" destId="{BD3E5B2F-C4FE-4AD2-BDE7-CAFBAC8F0F63}" srcOrd="7" destOrd="0" presId="urn:microsoft.com/office/officeart/2005/8/layout/cycle2"/>
    <dgm:cxn modelId="{B6DFBBEF-6EAB-43D9-88D6-0329A1496553}" type="presParOf" srcId="{BD3E5B2F-C4FE-4AD2-BDE7-CAFBAC8F0F63}" destId="{8E389545-109A-4CE4-8C08-D73627386C70}" srcOrd="0" destOrd="0" presId="urn:microsoft.com/office/officeart/2005/8/layout/cycle2"/>
    <dgm:cxn modelId="{C824ED00-1C1D-48B2-8B9D-BCF428F650BD}" type="presParOf" srcId="{D1AEC2AA-7D0E-4D00-98DF-35EB8B3ABDD2}" destId="{151EDF7E-4BD5-4273-A8A8-88190F7BBFCE}" srcOrd="8" destOrd="0" presId="urn:microsoft.com/office/officeart/2005/8/layout/cycle2"/>
    <dgm:cxn modelId="{3058EFF9-6C36-48B1-9AF1-23C09497DD32}" type="presParOf" srcId="{D1AEC2AA-7D0E-4D00-98DF-35EB8B3ABDD2}" destId="{A6ACE416-7215-4CCC-A966-A2EC3B5B1E44}" srcOrd="9" destOrd="0" presId="urn:microsoft.com/office/officeart/2005/8/layout/cycle2"/>
    <dgm:cxn modelId="{DDF15925-164C-480E-AEF5-90A0A4712B56}" type="presParOf" srcId="{A6ACE416-7215-4CCC-A966-A2EC3B5B1E44}" destId="{E82A09E9-DE64-4A54-B2B9-96059CF0EA5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C31CEE-DF76-4D30-914E-40281328419C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580E170-C388-42EA-856A-76B1E9C15FA6}">
      <dgm:prSet phldrT="[文字]" custT="1"/>
      <dgm:spPr/>
      <dgm:t>
        <a:bodyPr/>
        <a:lstStyle/>
        <a:p>
          <a:r>
            <a:rPr lang="en-US" altLang="zh-TW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105</a:t>
          </a:r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下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5BC4DD0-C4BB-4ECD-8A03-B84D24910F4A}" type="parTrans" cxnId="{B7765479-34A6-47F4-83A6-9775D469078B}">
      <dgm:prSet/>
      <dgm:spPr/>
      <dgm:t>
        <a:bodyPr/>
        <a:lstStyle/>
        <a:p>
          <a:endParaRPr lang="zh-TW" altLang="en-US"/>
        </a:p>
      </dgm:t>
    </dgm:pt>
    <dgm:pt modelId="{BCB8E0EA-B147-4EC5-9D42-9A23DEFC677E}" type="sibTrans" cxnId="{B7765479-34A6-47F4-83A6-9775D469078B}">
      <dgm:prSet/>
      <dgm:spPr/>
      <dgm:t>
        <a:bodyPr/>
        <a:lstStyle/>
        <a:p>
          <a:endParaRPr lang="zh-TW" altLang="en-US"/>
        </a:p>
      </dgm:t>
    </dgm:pt>
    <dgm:pt modelId="{6BA0900C-1B99-4867-A31C-7924F1DD5C33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校訂必修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168D145-4F00-4D0D-83A2-3DD28AB4F944}" type="parTrans" cxnId="{19C8BDE5-916D-42BA-8AA5-5777B58CC1EB}">
      <dgm:prSet/>
      <dgm:spPr/>
      <dgm:t>
        <a:bodyPr/>
        <a:lstStyle/>
        <a:p>
          <a:endParaRPr lang="zh-TW" altLang="en-US"/>
        </a:p>
      </dgm:t>
    </dgm:pt>
    <dgm:pt modelId="{B2533543-3DCF-4169-909B-61DF9C09E26E}" type="sibTrans" cxnId="{19C8BDE5-916D-42BA-8AA5-5777B58CC1EB}">
      <dgm:prSet/>
      <dgm:spPr/>
      <dgm:t>
        <a:bodyPr/>
        <a:lstStyle/>
        <a:p>
          <a:endParaRPr lang="zh-TW" altLang="en-US"/>
        </a:p>
      </dgm:t>
    </dgm:pt>
    <dgm:pt modelId="{9C88A018-35C0-42BA-8681-EEDC9A09D69C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高一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D8AA5BC4-0B04-41F1-9D23-66A50F87832F}" type="parTrans" cxnId="{D5944D04-0738-421B-9F9F-EEDED6081B92}">
      <dgm:prSet/>
      <dgm:spPr/>
      <dgm:t>
        <a:bodyPr/>
        <a:lstStyle/>
        <a:p>
          <a:endParaRPr lang="zh-TW" altLang="en-US"/>
        </a:p>
      </dgm:t>
    </dgm:pt>
    <dgm:pt modelId="{785917C9-80AA-461F-BC72-BF4E1832FCE0}" type="sibTrans" cxnId="{D5944D04-0738-421B-9F9F-EEDED6081B92}">
      <dgm:prSet/>
      <dgm:spPr/>
      <dgm:t>
        <a:bodyPr/>
        <a:lstStyle/>
        <a:p>
          <a:endParaRPr lang="zh-TW" altLang="en-US"/>
        </a:p>
      </dgm:t>
    </dgm:pt>
    <dgm:pt modelId="{BE42A98A-78ED-46C3-A5E1-825A7B1609C9}">
      <dgm:prSet phldrT="[文字]" custT="1"/>
      <dgm:spPr/>
      <dgm:t>
        <a:bodyPr/>
        <a:lstStyle/>
        <a:p>
          <a:r>
            <a:rPr lang="en-US" altLang="zh-TW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106</a:t>
          </a:r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上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9893FCA-2586-4ACB-9BF1-D30479A7DCCF}" type="parTrans" cxnId="{95748E08-0911-4B49-8B34-1EFCB0E1F14E}">
      <dgm:prSet/>
      <dgm:spPr/>
      <dgm:t>
        <a:bodyPr/>
        <a:lstStyle/>
        <a:p>
          <a:endParaRPr lang="zh-TW" altLang="en-US"/>
        </a:p>
      </dgm:t>
    </dgm:pt>
    <dgm:pt modelId="{E02B63BF-48B1-4E0A-BF99-6E9BE0295443}" type="sibTrans" cxnId="{95748E08-0911-4B49-8B34-1EFCB0E1F14E}">
      <dgm:prSet/>
      <dgm:spPr/>
      <dgm:t>
        <a:bodyPr/>
        <a:lstStyle/>
        <a:p>
          <a:endParaRPr lang="zh-TW" altLang="en-US"/>
        </a:p>
      </dgm:t>
    </dgm:pt>
    <dgm:pt modelId="{2BBE6165-7B6F-4CFE-A73F-75D9333C25FB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校訂必修</a:t>
          </a:r>
          <a:endParaRPr lang="en-US" altLang="zh-TW" sz="2400" dirty="0" smtClean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04C03DF-BE0B-41E4-AFD5-98DA16D79CA6}" type="parTrans" cxnId="{F8409FA3-B74C-4085-8BF1-2E5381F83A38}">
      <dgm:prSet/>
      <dgm:spPr/>
      <dgm:t>
        <a:bodyPr/>
        <a:lstStyle/>
        <a:p>
          <a:endParaRPr lang="zh-TW" altLang="en-US"/>
        </a:p>
      </dgm:t>
    </dgm:pt>
    <dgm:pt modelId="{2753CDAD-B302-4B8B-A8C3-72D1EF6A7D43}" type="sibTrans" cxnId="{F8409FA3-B74C-4085-8BF1-2E5381F83A38}">
      <dgm:prSet/>
      <dgm:spPr/>
      <dgm:t>
        <a:bodyPr/>
        <a:lstStyle/>
        <a:p>
          <a:endParaRPr lang="zh-TW" altLang="en-US"/>
        </a:p>
      </dgm:t>
    </dgm:pt>
    <dgm:pt modelId="{5599B7EC-D9D9-43F3-B332-532B07913E98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高一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21846BA-9163-4F5A-9802-1E46D85AFB2E}" type="parTrans" cxnId="{966D4211-D792-4C2E-ACEC-7224D33B2AF0}">
      <dgm:prSet/>
      <dgm:spPr/>
      <dgm:t>
        <a:bodyPr/>
        <a:lstStyle/>
        <a:p>
          <a:endParaRPr lang="zh-TW" altLang="en-US"/>
        </a:p>
      </dgm:t>
    </dgm:pt>
    <dgm:pt modelId="{62039D1C-7A21-4215-8F8D-67C440C319D8}" type="sibTrans" cxnId="{966D4211-D792-4C2E-ACEC-7224D33B2AF0}">
      <dgm:prSet/>
      <dgm:spPr/>
      <dgm:t>
        <a:bodyPr/>
        <a:lstStyle/>
        <a:p>
          <a:endParaRPr lang="zh-TW" altLang="en-US"/>
        </a:p>
      </dgm:t>
    </dgm:pt>
    <dgm:pt modelId="{2870556E-685B-4972-BB93-4054617DF056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閱讀理解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339743-BBF1-4630-8FDA-B276D32B36DD}" type="parTrans" cxnId="{126EAE18-3CA5-4127-8773-6B71C5D0CA8B}">
      <dgm:prSet/>
      <dgm:spPr/>
      <dgm:t>
        <a:bodyPr/>
        <a:lstStyle/>
        <a:p>
          <a:endParaRPr lang="zh-TW" altLang="en-US"/>
        </a:p>
      </dgm:t>
    </dgm:pt>
    <dgm:pt modelId="{33C9694A-C9C1-441D-BEDD-DFC4B36A35B7}" type="sibTrans" cxnId="{126EAE18-3CA5-4127-8773-6B71C5D0CA8B}">
      <dgm:prSet/>
      <dgm:spPr/>
      <dgm:t>
        <a:bodyPr/>
        <a:lstStyle/>
        <a:p>
          <a:endParaRPr lang="zh-TW" altLang="en-US"/>
        </a:p>
      </dgm:t>
    </dgm:pt>
    <dgm:pt modelId="{0F1395DD-C481-4138-8609-D819B7AA5254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自我領導力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F7D68CF-BCF0-443D-A1F3-5F69E41FA17D}" type="parTrans" cxnId="{EF5D32A1-CEC9-48B0-A248-1CF48D9D29D0}">
      <dgm:prSet/>
      <dgm:spPr/>
      <dgm:t>
        <a:bodyPr/>
        <a:lstStyle/>
        <a:p>
          <a:endParaRPr lang="zh-TW" altLang="en-US"/>
        </a:p>
      </dgm:t>
    </dgm:pt>
    <dgm:pt modelId="{070DD3FE-4A58-46AE-AC92-CF7864330833}" type="sibTrans" cxnId="{EF5D32A1-CEC9-48B0-A248-1CF48D9D29D0}">
      <dgm:prSet/>
      <dgm:spPr/>
      <dgm:t>
        <a:bodyPr/>
        <a:lstStyle/>
        <a:p>
          <a:endParaRPr lang="zh-TW" altLang="en-US"/>
        </a:p>
      </dgm:t>
    </dgm:pt>
    <dgm:pt modelId="{709D9FAC-51B2-4533-AE1E-0A541FCBD6CC}">
      <dgm:prSet phldrT="[文字]" custT="1"/>
      <dgm:spPr/>
      <dgm:t>
        <a:bodyPr/>
        <a:lstStyle/>
        <a:p>
          <a:r>
            <a:rPr lang="en-US" altLang="zh-TW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106</a:t>
          </a:r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上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1EADC0F2-EB37-4DE9-B6BF-DBA88294AAD0}" type="parTrans" cxnId="{8D61145D-350D-47A8-9E6A-F7FF9286EEBC}">
      <dgm:prSet/>
      <dgm:spPr/>
      <dgm:t>
        <a:bodyPr/>
        <a:lstStyle/>
        <a:p>
          <a:endParaRPr lang="zh-TW" altLang="en-US"/>
        </a:p>
      </dgm:t>
    </dgm:pt>
    <dgm:pt modelId="{88441A6E-8470-4A6B-A1D0-5A2E6C6ADA32}" type="sibTrans" cxnId="{8D61145D-350D-47A8-9E6A-F7FF9286EEBC}">
      <dgm:prSet/>
      <dgm:spPr/>
      <dgm:t>
        <a:bodyPr/>
        <a:lstStyle/>
        <a:p>
          <a:endParaRPr lang="zh-TW" altLang="en-US"/>
        </a:p>
      </dgm:t>
    </dgm:pt>
    <dgm:pt modelId="{99D626DD-B8B6-4C3E-8BEB-318CFD942048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校訂必修</a:t>
          </a:r>
          <a:endParaRPr lang="en-US" altLang="zh-TW" sz="2400" dirty="0" smtClean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645DF4B-1B60-4D0A-A45E-BC39B42AD82A}" type="parTrans" cxnId="{013F2AA2-A745-4D08-97C2-9A02C0719DD1}">
      <dgm:prSet/>
      <dgm:spPr/>
      <dgm:t>
        <a:bodyPr/>
        <a:lstStyle/>
        <a:p>
          <a:endParaRPr lang="zh-TW" altLang="en-US"/>
        </a:p>
      </dgm:t>
    </dgm:pt>
    <dgm:pt modelId="{533CC522-1C26-4FC2-BAD0-AD0F5B079CBF}" type="sibTrans" cxnId="{013F2AA2-A745-4D08-97C2-9A02C0719DD1}">
      <dgm:prSet/>
      <dgm:spPr/>
      <dgm:t>
        <a:bodyPr/>
        <a:lstStyle/>
        <a:p>
          <a:endParaRPr lang="zh-TW" altLang="en-US"/>
        </a:p>
      </dgm:t>
    </dgm:pt>
    <dgm:pt modelId="{A0594F18-398F-4BAD-B26E-EB5D32CBB89F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高二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A5857A4-186C-491B-AA0B-E13EDA589F2B}" type="parTrans" cxnId="{2C327C85-2C4B-49E0-8A61-14CB2F87F433}">
      <dgm:prSet/>
      <dgm:spPr/>
      <dgm:t>
        <a:bodyPr/>
        <a:lstStyle/>
        <a:p>
          <a:endParaRPr lang="zh-TW" altLang="en-US"/>
        </a:p>
      </dgm:t>
    </dgm:pt>
    <dgm:pt modelId="{DC062104-33AB-4CB0-82EF-2CC1192416DB}" type="sibTrans" cxnId="{2C327C85-2C4B-49E0-8A61-14CB2F87F433}">
      <dgm:prSet/>
      <dgm:spPr/>
      <dgm:t>
        <a:bodyPr/>
        <a:lstStyle/>
        <a:p>
          <a:endParaRPr lang="zh-TW" altLang="en-US"/>
        </a:p>
      </dgm:t>
    </dgm:pt>
    <dgm:pt modelId="{916DC907-B6BE-4512-B2D1-5E8891486646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國際教育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FC609900-6408-4FE8-ADCE-584836AEEAD2}" type="parTrans" cxnId="{5AA1D064-E8D4-4397-ABE7-8E1775A83EA1}">
      <dgm:prSet/>
      <dgm:spPr/>
      <dgm:t>
        <a:bodyPr/>
        <a:lstStyle/>
        <a:p>
          <a:endParaRPr lang="zh-TW" altLang="en-US"/>
        </a:p>
      </dgm:t>
    </dgm:pt>
    <dgm:pt modelId="{B74CB7A3-01D3-49BA-8288-084519F01D0F}" type="sibTrans" cxnId="{5AA1D064-E8D4-4397-ABE7-8E1775A83EA1}">
      <dgm:prSet/>
      <dgm:spPr/>
      <dgm:t>
        <a:bodyPr/>
        <a:lstStyle/>
        <a:p>
          <a:endParaRPr lang="zh-TW" altLang="en-US"/>
        </a:p>
      </dgm:t>
    </dgm:pt>
    <dgm:pt modelId="{7308A5B4-E8F8-4C6D-9BD5-FCFFF7E264EC}">
      <dgm:prSet phldrT="[文字]" custT="1"/>
      <dgm:spPr/>
      <dgm:t>
        <a:bodyPr/>
        <a:lstStyle/>
        <a:p>
          <a:r>
            <a:rPr lang="en-US" altLang="zh-TW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106</a:t>
          </a:r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下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4FE707C-2447-45D9-A199-093F4D645F90}" type="parTrans" cxnId="{A508AC57-234B-4E27-87F1-FEB0EB7588A4}">
      <dgm:prSet/>
      <dgm:spPr/>
      <dgm:t>
        <a:bodyPr/>
        <a:lstStyle/>
        <a:p>
          <a:endParaRPr lang="zh-TW" altLang="en-US"/>
        </a:p>
      </dgm:t>
    </dgm:pt>
    <dgm:pt modelId="{568FA625-131E-4FA9-B235-02595D02449C}" type="sibTrans" cxnId="{A508AC57-234B-4E27-87F1-FEB0EB7588A4}">
      <dgm:prSet/>
      <dgm:spPr/>
      <dgm:t>
        <a:bodyPr/>
        <a:lstStyle/>
        <a:p>
          <a:endParaRPr lang="zh-TW" altLang="en-US"/>
        </a:p>
      </dgm:t>
    </dgm:pt>
    <dgm:pt modelId="{BABF5D44-CB8F-4977-B3C2-ADAB1E494725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校訂必修</a:t>
          </a:r>
          <a:endParaRPr lang="en-US" altLang="zh-TW" sz="2400" dirty="0" smtClean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3450051-318B-4298-A4D4-AD420AE0DD35}" type="parTrans" cxnId="{141FE214-69E5-483D-9A44-9D5B1F6D96B8}">
      <dgm:prSet/>
      <dgm:spPr/>
      <dgm:t>
        <a:bodyPr/>
        <a:lstStyle/>
        <a:p>
          <a:endParaRPr lang="zh-TW" altLang="en-US"/>
        </a:p>
      </dgm:t>
    </dgm:pt>
    <dgm:pt modelId="{C5776043-EBDD-4105-BB3F-D9DE1C5E054B}" type="sibTrans" cxnId="{141FE214-69E5-483D-9A44-9D5B1F6D96B8}">
      <dgm:prSet/>
      <dgm:spPr/>
      <dgm:t>
        <a:bodyPr/>
        <a:lstStyle/>
        <a:p>
          <a:endParaRPr lang="zh-TW" altLang="en-US"/>
        </a:p>
      </dgm:t>
    </dgm:pt>
    <dgm:pt modelId="{4CF3617B-2FD0-48B1-B473-7D56C1AE39D7}">
      <dgm:prSet phldrT="[文字]"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高一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065215B-D89E-4975-91D0-C01DA7209E1E}" type="parTrans" cxnId="{F10C8161-4A10-4978-8AB9-8DFF0A376999}">
      <dgm:prSet/>
      <dgm:spPr/>
      <dgm:t>
        <a:bodyPr/>
        <a:lstStyle/>
        <a:p>
          <a:endParaRPr lang="zh-TW" altLang="en-US"/>
        </a:p>
      </dgm:t>
    </dgm:pt>
    <dgm:pt modelId="{9D7E07BA-8431-4AF9-B2BB-F61124AC91D7}" type="sibTrans" cxnId="{F10C8161-4A10-4978-8AB9-8DFF0A376999}">
      <dgm:prSet/>
      <dgm:spPr/>
      <dgm:t>
        <a:bodyPr/>
        <a:lstStyle/>
        <a:p>
          <a:endParaRPr lang="zh-TW" altLang="en-US"/>
        </a:p>
      </dgm:t>
    </dgm:pt>
    <dgm:pt modelId="{BD76AD17-D157-4680-AF62-DF3419BF4F25}">
      <dgm:prSet custT="1"/>
      <dgm:spPr/>
      <dgm:t>
        <a:bodyPr/>
        <a:lstStyle/>
        <a:p>
          <a:r>
            <a:rPr lang="zh-TW" altLang="en-US" sz="2400" dirty="0" smtClean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溝通表達</a:t>
          </a:r>
          <a:endParaRPr lang="zh-TW" altLang="en-US" sz="2400" dirty="0">
            <a:solidFill>
              <a:schemeClr val="accent2">
                <a:lumMod val="50000"/>
              </a:schemeClr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1845678-189B-4B4E-AD49-62DA0AAF50E2}" type="parTrans" cxnId="{6F0B4ED1-A969-47BE-9046-38DE8BAF9495}">
      <dgm:prSet/>
      <dgm:spPr/>
      <dgm:t>
        <a:bodyPr/>
        <a:lstStyle/>
        <a:p>
          <a:endParaRPr lang="zh-TW" altLang="en-US"/>
        </a:p>
      </dgm:t>
    </dgm:pt>
    <dgm:pt modelId="{3F1032B6-3DC2-4F1A-B484-F3A022A7AE84}" type="sibTrans" cxnId="{6F0B4ED1-A969-47BE-9046-38DE8BAF9495}">
      <dgm:prSet/>
      <dgm:spPr/>
      <dgm:t>
        <a:bodyPr/>
        <a:lstStyle/>
        <a:p>
          <a:endParaRPr lang="zh-TW" altLang="en-US"/>
        </a:p>
      </dgm:t>
    </dgm:pt>
    <dgm:pt modelId="{F0C496D8-F16E-49AB-B620-D3F155B3E644}" type="pres">
      <dgm:prSet presAssocID="{41C31CEE-DF76-4D30-914E-40281328419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B61FB29-FEA5-49C2-990F-243B09CAD147}" type="pres">
      <dgm:prSet presAssocID="{3580E170-C388-42EA-856A-76B1E9C15FA6}" presName="horFlow" presStyleCnt="0"/>
      <dgm:spPr/>
    </dgm:pt>
    <dgm:pt modelId="{A6BF9168-FF50-4C89-8381-26C69044820C}" type="pres">
      <dgm:prSet presAssocID="{3580E170-C388-42EA-856A-76B1E9C15FA6}" presName="bigChev" presStyleLbl="node1" presStyleIdx="0" presStyleCnt="4" custScaleY="53124"/>
      <dgm:spPr/>
      <dgm:t>
        <a:bodyPr/>
        <a:lstStyle/>
        <a:p>
          <a:endParaRPr lang="zh-TW" altLang="en-US"/>
        </a:p>
      </dgm:t>
    </dgm:pt>
    <dgm:pt modelId="{4567F3B2-C3D7-4166-B692-9D736206C776}" type="pres">
      <dgm:prSet presAssocID="{C168D145-4F00-4D0D-83A2-3DD28AB4F944}" presName="parTrans" presStyleCnt="0"/>
      <dgm:spPr/>
    </dgm:pt>
    <dgm:pt modelId="{947F37AF-F2E8-45CA-82D3-729EE9A94A90}" type="pres">
      <dgm:prSet presAssocID="{6BA0900C-1B99-4867-A31C-7924F1DD5C33}" presName="node" presStyleLbl="alignAccFollowNode1" presStyleIdx="0" presStyleCnt="12" custScaleY="640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734082-7351-4241-BDE6-56E15E52C690}" type="pres">
      <dgm:prSet presAssocID="{B2533543-3DCF-4169-909B-61DF9C09E26E}" presName="sibTrans" presStyleCnt="0"/>
      <dgm:spPr/>
    </dgm:pt>
    <dgm:pt modelId="{1E2C14BC-25A7-433E-A8D0-740F228824F2}" type="pres">
      <dgm:prSet presAssocID="{9C88A018-35C0-42BA-8681-EEDC9A09D69C}" presName="node" presStyleLbl="alignAccFollowNode1" presStyleIdx="1" presStyleCnt="12" custScaleY="566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2F1105-BCBF-4BA2-9E44-3902587F1C44}" type="pres">
      <dgm:prSet presAssocID="{785917C9-80AA-461F-BC72-BF4E1832FCE0}" presName="sibTrans" presStyleCnt="0"/>
      <dgm:spPr/>
    </dgm:pt>
    <dgm:pt modelId="{F5895CF1-E9D7-40B0-B288-DC8FD5A35721}" type="pres">
      <dgm:prSet presAssocID="{2870556E-685B-4972-BB93-4054617DF056}" presName="node" presStyleLbl="alignAccFollowNode1" presStyleIdx="2" presStyleCnt="12" custScaleY="566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1E21FF-1D46-4CDD-8E9C-E48A224D141B}" type="pres">
      <dgm:prSet presAssocID="{3580E170-C388-42EA-856A-76B1E9C15FA6}" presName="vSp" presStyleCnt="0"/>
      <dgm:spPr/>
    </dgm:pt>
    <dgm:pt modelId="{7DC33A28-8E3A-4C35-97DC-B898E2E0C4D7}" type="pres">
      <dgm:prSet presAssocID="{BE42A98A-78ED-46C3-A5E1-825A7B1609C9}" presName="horFlow" presStyleCnt="0"/>
      <dgm:spPr/>
    </dgm:pt>
    <dgm:pt modelId="{7BE38397-4691-485F-B150-B5A1781ADF22}" type="pres">
      <dgm:prSet presAssocID="{BE42A98A-78ED-46C3-A5E1-825A7B1609C9}" presName="bigChev" presStyleLbl="node1" presStyleIdx="1" presStyleCnt="4" custScaleY="74907"/>
      <dgm:spPr/>
      <dgm:t>
        <a:bodyPr/>
        <a:lstStyle/>
        <a:p>
          <a:endParaRPr lang="zh-TW" altLang="en-US"/>
        </a:p>
      </dgm:t>
    </dgm:pt>
    <dgm:pt modelId="{A1972550-3E98-479E-A8C9-B8167BD72946}" type="pres">
      <dgm:prSet presAssocID="{C04C03DF-BE0B-41E4-AFD5-98DA16D79CA6}" presName="parTrans" presStyleCnt="0"/>
      <dgm:spPr/>
    </dgm:pt>
    <dgm:pt modelId="{9255A78A-D32A-42FF-BEA6-A743418F1C7E}" type="pres">
      <dgm:prSet presAssocID="{2BBE6165-7B6F-4CFE-A73F-75D9333C25FB}" presName="node" presStyleLbl="alignAccFollowNode1" presStyleIdx="3" presStyleCnt="12" custScaleY="797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594A72-5C2B-4DF4-AA87-F9C69102A092}" type="pres">
      <dgm:prSet presAssocID="{2753CDAD-B302-4B8B-A8C3-72D1EF6A7D43}" presName="sibTrans" presStyleCnt="0"/>
      <dgm:spPr/>
    </dgm:pt>
    <dgm:pt modelId="{B427C0A6-968A-453B-85DF-F77B35EF96A4}" type="pres">
      <dgm:prSet presAssocID="{5599B7EC-D9D9-43F3-B332-532B07913E98}" presName="node" presStyleLbl="alignAccFollowNode1" presStyleIdx="4" presStyleCnt="12" custScaleY="902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6089B7-7668-48D5-8FF6-4772F328DFE5}" type="pres">
      <dgm:prSet presAssocID="{62039D1C-7A21-4215-8F8D-67C440C319D8}" presName="sibTrans" presStyleCnt="0"/>
      <dgm:spPr/>
    </dgm:pt>
    <dgm:pt modelId="{5EE9CC92-A1AE-4B53-A9E0-14E6358992B2}" type="pres">
      <dgm:prSet presAssocID="{0F1395DD-C481-4138-8609-D819B7AA5254}" presName="node" presStyleLbl="alignAccFollowNode1" presStyleIdx="5" presStyleCnt="12" custScaleY="832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5E5FE6-87A6-49C0-BE10-3EDF32C2711E}" type="pres">
      <dgm:prSet presAssocID="{BE42A98A-78ED-46C3-A5E1-825A7B1609C9}" presName="vSp" presStyleCnt="0"/>
      <dgm:spPr/>
    </dgm:pt>
    <dgm:pt modelId="{AD76DBF3-4FCE-4C78-873A-A6CD3A157C2B}" type="pres">
      <dgm:prSet presAssocID="{709D9FAC-51B2-4533-AE1E-0A541FCBD6CC}" presName="horFlow" presStyleCnt="0"/>
      <dgm:spPr/>
    </dgm:pt>
    <dgm:pt modelId="{C3276AA9-F266-46A8-8E1F-FCDB089E7EC9}" type="pres">
      <dgm:prSet presAssocID="{709D9FAC-51B2-4533-AE1E-0A541FCBD6CC}" presName="bigChev" presStyleLbl="node1" presStyleIdx="2" presStyleCnt="4" custScaleY="52504" custLinFactNeighborX="-16951" custLinFactNeighborY="-4341"/>
      <dgm:spPr/>
      <dgm:t>
        <a:bodyPr/>
        <a:lstStyle/>
        <a:p>
          <a:endParaRPr lang="zh-TW" altLang="en-US"/>
        </a:p>
      </dgm:t>
    </dgm:pt>
    <dgm:pt modelId="{507264A3-618F-4FBE-90B7-3641481306FF}" type="pres">
      <dgm:prSet presAssocID="{3645DF4B-1B60-4D0A-A45E-BC39B42AD82A}" presName="parTrans" presStyleCnt="0"/>
      <dgm:spPr/>
    </dgm:pt>
    <dgm:pt modelId="{8D2F3A69-A66D-4F17-B2D4-5A8ACBC4779A}" type="pres">
      <dgm:prSet presAssocID="{99D626DD-B8B6-4C3E-8BEB-318CFD942048}" presName="node" presStyleLbl="alignAccFollowNode1" presStyleIdx="6" presStyleCnt="12" custScaleY="55927" custLinFactNeighborX="-39225" custLinFactNeighborY="-39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B4A6D4-AA69-4A87-907F-EEB154DB7E2A}" type="pres">
      <dgm:prSet presAssocID="{533CC522-1C26-4FC2-BAD0-AD0F5B079CBF}" presName="sibTrans" presStyleCnt="0"/>
      <dgm:spPr/>
    </dgm:pt>
    <dgm:pt modelId="{13E4EB26-F5BB-439C-A8BC-7F08DB3C5EF4}" type="pres">
      <dgm:prSet presAssocID="{A0594F18-398F-4BAD-B26E-EB5D32CBB89F}" presName="node" presStyleLbl="alignAccFollowNode1" presStyleIdx="7" presStyleCnt="12" custScaleY="63258" custLinFactNeighborX="-39225" custLinFactNeighborY="-52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986DB7-49E9-4825-B3DA-EF63B7AF8CA0}" type="pres">
      <dgm:prSet presAssocID="{DC062104-33AB-4CB0-82EF-2CC1192416DB}" presName="sibTrans" presStyleCnt="0"/>
      <dgm:spPr/>
    </dgm:pt>
    <dgm:pt modelId="{7E4C0E46-CC9F-4746-B36A-CF4C0E0E6C38}" type="pres">
      <dgm:prSet presAssocID="{916DC907-B6BE-4512-B2D1-5E8891486646}" presName="node" presStyleLbl="alignAccFollowNode1" presStyleIdx="8" presStyleCnt="12" custScaleY="58371" custLinFactNeighborX="-39225" custLinFactNeighborY="-52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77DF23-AC3B-43C0-AE40-41D04BC536DD}" type="pres">
      <dgm:prSet presAssocID="{709D9FAC-51B2-4533-AE1E-0A541FCBD6CC}" presName="vSp" presStyleCnt="0"/>
      <dgm:spPr/>
    </dgm:pt>
    <dgm:pt modelId="{16D502E4-DF3A-4B11-9455-886AC14D4C76}" type="pres">
      <dgm:prSet presAssocID="{7308A5B4-E8F8-4C6D-9BD5-FCFFF7E264EC}" presName="horFlow" presStyleCnt="0"/>
      <dgm:spPr/>
    </dgm:pt>
    <dgm:pt modelId="{8BE2C53D-BCEB-44C5-9A29-705F09A490C2}" type="pres">
      <dgm:prSet presAssocID="{7308A5B4-E8F8-4C6D-9BD5-FCFFF7E264EC}" presName="bigChev" presStyleLbl="node1" presStyleIdx="3" presStyleCnt="4" custScaleY="52504" custLinFactNeighborX="-16951" custLinFactNeighborY="-4341"/>
      <dgm:spPr/>
      <dgm:t>
        <a:bodyPr/>
        <a:lstStyle/>
        <a:p>
          <a:endParaRPr lang="zh-TW" altLang="en-US"/>
        </a:p>
      </dgm:t>
    </dgm:pt>
    <dgm:pt modelId="{200DC862-5057-4F29-A2F7-C68F7D087357}" type="pres">
      <dgm:prSet presAssocID="{23450051-318B-4298-A4D4-AD420AE0DD35}" presName="parTrans" presStyleCnt="0"/>
      <dgm:spPr/>
    </dgm:pt>
    <dgm:pt modelId="{CC0D4C68-E17B-4C2A-A1DF-FABEB077F9CA}" type="pres">
      <dgm:prSet presAssocID="{BABF5D44-CB8F-4977-B3C2-ADAB1E494725}" presName="node" presStyleLbl="alignAccFollowNode1" presStyleIdx="9" presStyleCnt="12" custScaleY="55927" custLinFactNeighborX="-39225" custLinFactNeighborY="-39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E3A87C-6520-4B43-8D5B-6AB6DF1D5F66}" type="pres">
      <dgm:prSet presAssocID="{C5776043-EBDD-4105-BB3F-D9DE1C5E054B}" presName="sibTrans" presStyleCnt="0"/>
      <dgm:spPr/>
    </dgm:pt>
    <dgm:pt modelId="{7686D4BF-B25F-42E9-B5C1-0245D0845EBB}" type="pres">
      <dgm:prSet presAssocID="{4CF3617B-2FD0-48B1-B473-7D56C1AE39D7}" presName="node" presStyleLbl="alignAccFollowNode1" presStyleIdx="10" presStyleCnt="12" custScaleY="63258" custLinFactNeighborX="-39225" custLinFactNeighborY="-52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EE7137-8E23-467A-AC5C-8E564435DFE1}" type="pres">
      <dgm:prSet presAssocID="{9D7E07BA-8431-4AF9-B2BB-F61124AC91D7}" presName="sibTrans" presStyleCnt="0"/>
      <dgm:spPr/>
    </dgm:pt>
    <dgm:pt modelId="{8F24A133-F957-4AB1-8CE3-F6990CEC8B80}" type="pres">
      <dgm:prSet presAssocID="{BD76AD17-D157-4680-AF62-DF3419BF4F25}" presName="node" presStyleLbl="alignAccFollowNode1" presStyleIdx="11" presStyleCnt="12" custScaleY="58371" custLinFactNeighborX="-39225" custLinFactNeighborY="-52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F0B4ED1-A969-47BE-9046-38DE8BAF9495}" srcId="{7308A5B4-E8F8-4C6D-9BD5-FCFFF7E264EC}" destId="{BD76AD17-D157-4680-AF62-DF3419BF4F25}" srcOrd="2" destOrd="0" parTransId="{21845678-189B-4B4E-AD49-62DA0AAF50E2}" sibTransId="{3F1032B6-3DC2-4F1A-B484-F3A022A7AE84}"/>
    <dgm:cxn modelId="{23E1877E-4ED3-4299-9F1C-0379861FEEC7}" type="presOf" srcId="{7308A5B4-E8F8-4C6D-9BD5-FCFFF7E264EC}" destId="{8BE2C53D-BCEB-44C5-9A29-705F09A490C2}" srcOrd="0" destOrd="0" presId="urn:microsoft.com/office/officeart/2005/8/layout/lProcess3"/>
    <dgm:cxn modelId="{5AA1D064-E8D4-4397-ABE7-8E1775A83EA1}" srcId="{709D9FAC-51B2-4533-AE1E-0A541FCBD6CC}" destId="{916DC907-B6BE-4512-B2D1-5E8891486646}" srcOrd="2" destOrd="0" parTransId="{FC609900-6408-4FE8-ADCE-584836AEEAD2}" sibTransId="{B74CB7A3-01D3-49BA-8288-084519F01D0F}"/>
    <dgm:cxn modelId="{7C72A121-80CC-4975-9DE9-2DD1034BF067}" type="presOf" srcId="{BABF5D44-CB8F-4977-B3C2-ADAB1E494725}" destId="{CC0D4C68-E17B-4C2A-A1DF-FABEB077F9CA}" srcOrd="0" destOrd="0" presId="urn:microsoft.com/office/officeart/2005/8/layout/lProcess3"/>
    <dgm:cxn modelId="{D5944D04-0738-421B-9F9F-EEDED6081B92}" srcId="{3580E170-C388-42EA-856A-76B1E9C15FA6}" destId="{9C88A018-35C0-42BA-8681-EEDC9A09D69C}" srcOrd="1" destOrd="0" parTransId="{D8AA5BC4-0B04-41F1-9D23-66A50F87832F}" sibTransId="{785917C9-80AA-461F-BC72-BF4E1832FCE0}"/>
    <dgm:cxn modelId="{2C327C85-2C4B-49E0-8A61-14CB2F87F433}" srcId="{709D9FAC-51B2-4533-AE1E-0A541FCBD6CC}" destId="{A0594F18-398F-4BAD-B26E-EB5D32CBB89F}" srcOrd="1" destOrd="0" parTransId="{5A5857A4-186C-491B-AA0B-E13EDA589F2B}" sibTransId="{DC062104-33AB-4CB0-82EF-2CC1192416DB}"/>
    <dgm:cxn modelId="{8D61145D-350D-47A8-9E6A-F7FF9286EEBC}" srcId="{41C31CEE-DF76-4D30-914E-40281328419C}" destId="{709D9FAC-51B2-4533-AE1E-0A541FCBD6CC}" srcOrd="2" destOrd="0" parTransId="{1EADC0F2-EB37-4DE9-B6BF-DBA88294AAD0}" sibTransId="{88441A6E-8470-4A6B-A1D0-5A2E6C6ADA32}"/>
    <dgm:cxn modelId="{D3E1BDA0-C9DA-475E-85E8-51E08C44351C}" type="presOf" srcId="{6BA0900C-1B99-4867-A31C-7924F1DD5C33}" destId="{947F37AF-F2E8-45CA-82D3-729EE9A94A90}" srcOrd="0" destOrd="0" presId="urn:microsoft.com/office/officeart/2005/8/layout/lProcess3"/>
    <dgm:cxn modelId="{BAFAC88A-647A-4AEC-8576-DF3E01278F2F}" type="presOf" srcId="{BD76AD17-D157-4680-AF62-DF3419BF4F25}" destId="{8F24A133-F957-4AB1-8CE3-F6990CEC8B80}" srcOrd="0" destOrd="0" presId="urn:microsoft.com/office/officeart/2005/8/layout/lProcess3"/>
    <dgm:cxn modelId="{B2C3A5F6-84D6-46B1-9CCF-3DD407733D81}" type="presOf" srcId="{709D9FAC-51B2-4533-AE1E-0A541FCBD6CC}" destId="{C3276AA9-F266-46A8-8E1F-FCDB089E7EC9}" srcOrd="0" destOrd="0" presId="urn:microsoft.com/office/officeart/2005/8/layout/lProcess3"/>
    <dgm:cxn modelId="{B9C9289F-DC93-4246-B8B9-220B92D7306F}" type="presOf" srcId="{2BBE6165-7B6F-4CFE-A73F-75D9333C25FB}" destId="{9255A78A-D32A-42FF-BEA6-A743418F1C7E}" srcOrd="0" destOrd="0" presId="urn:microsoft.com/office/officeart/2005/8/layout/lProcess3"/>
    <dgm:cxn modelId="{F10C8161-4A10-4978-8AB9-8DFF0A376999}" srcId="{7308A5B4-E8F8-4C6D-9BD5-FCFFF7E264EC}" destId="{4CF3617B-2FD0-48B1-B473-7D56C1AE39D7}" srcOrd="1" destOrd="0" parTransId="{9065215B-D89E-4975-91D0-C01DA7209E1E}" sibTransId="{9D7E07BA-8431-4AF9-B2BB-F61124AC91D7}"/>
    <dgm:cxn modelId="{DEAB99C7-C863-479E-B112-26B625410F56}" type="presOf" srcId="{0F1395DD-C481-4138-8609-D819B7AA5254}" destId="{5EE9CC92-A1AE-4B53-A9E0-14E6358992B2}" srcOrd="0" destOrd="0" presId="urn:microsoft.com/office/officeart/2005/8/layout/lProcess3"/>
    <dgm:cxn modelId="{592A3FFC-66A5-453A-812D-3265655B41FE}" type="presOf" srcId="{2870556E-685B-4972-BB93-4054617DF056}" destId="{F5895CF1-E9D7-40B0-B288-DC8FD5A35721}" srcOrd="0" destOrd="0" presId="urn:microsoft.com/office/officeart/2005/8/layout/lProcess3"/>
    <dgm:cxn modelId="{A323BA87-7954-46E4-9702-6A2E89671BED}" type="presOf" srcId="{41C31CEE-DF76-4D30-914E-40281328419C}" destId="{F0C496D8-F16E-49AB-B620-D3F155B3E644}" srcOrd="0" destOrd="0" presId="urn:microsoft.com/office/officeart/2005/8/layout/lProcess3"/>
    <dgm:cxn modelId="{B7765479-34A6-47F4-83A6-9775D469078B}" srcId="{41C31CEE-DF76-4D30-914E-40281328419C}" destId="{3580E170-C388-42EA-856A-76B1E9C15FA6}" srcOrd="0" destOrd="0" parTransId="{65BC4DD0-C4BB-4ECD-8A03-B84D24910F4A}" sibTransId="{BCB8E0EA-B147-4EC5-9D42-9A23DEFC677E}"/>
    <dgm:cxn modelId="{966D4211-D792-4C2E-ACEC-7224D33B2AF0}" srcId="{BE42A98A-78ED-46C3-A5E1-825A7B1609C9}" destId="{5599B7EC-D9D9-43F3-B332-532B07913E98}" srcOrd="1" destOrd="0" parTransId="{A21846BA-9163-4F5A-9802-1E46D85AFB2E}" sibTransId="{62039D1C-7A21-4215-8F8D-67C440C319D8}"/>
    <dgm:cxn modelId="{ACC09ED6-EA1C-43E9-A0C2-A261E688567A}" type="presOf" srcId="{99D626DD-B8B6-4C3E-8BEB-318CFD942048}" destId="{8D2F3A69-A66D-4F17-B2D4-5A8ACBC4779A}" srcOrd="0" destOrd="0" presId="urn:microsoft.com/office/officeart/2005/8/layout/lProcess3"/>
    <dgm:cxn modelId="{451B747A-1DA4-44A2-9199-020F520554AC}" type="presOf" srcId="{9C88A018-35C0-42BA-8681-EEDC9A09D69C}" destId="{1E2C14BC-25A7-433E-A8D0-740F228824F2}" srcOrd="0" destOrd="0" presId="urn:microsoft.com/office/officeart/2005/8/layout/lProcess3"/>
    <dgm:cxn modelId="{126EAE18-3CA5-4127-8773-6B71C5D0CA8B}" srcId="{3580E170-C388-42EA-856A-76B1E9C15FA6}" destId="{2870556E-685B-4972-BB93-4054617DF056}" srcOrd="2" destOrd="0" parTransId="{7B339743-BBF1-4630-8FDA-B276D32B36DD}" sibTransId="{33C9694A-C9C1-441D-BEDD-DFC4B36A35B7}"/>
    <dgm:cxn modelId="{5C9034C1-C052-432B-B57F-F9FE48A20AC5}" type="presOf" srcId="{5599B7EC-D9D9-43F3-B332-532B07913E98}" destId="{B427C0A6-968A-453B-85DF-F77B35EF96A4}" srcOrd="0" destOrd="0" presId="urn:microsoft.com/office/officeart/2005/8/layout/lProcess3"/>
    <dgm:cxn modelId="{EF5D32A1-CEC9-48B0-A248-1CF48D9D29D0}" srcId="{BE42A98A-78ED-46C3-A5E1-825A7B1609C9}" destId="{0F1395DD-C481-4138-8609-D819B7AA5254}" srcOrd="2" destOrd="0" parTransId="{3F7D68CF-BCF0-443D-A1F3-5F69E41FA17D}" sibTransId="{070DD3FE-4A58-46AE-AC92-CF7864330833}"/>
    <dgm:cxn modelId="{141FE214-69E5-483D-9A44-9D5B1F6D96B8}" srcId="{7308A5B4-E8F8-4C6D-9BD5-FCFFF7E264EC}" destId="{BABF5D44-CB8F-4977-B3C2-ADAB1E494725}" srcOrd="0" destOrd="0" parTransId="{23450051-318B-4298-A4D4-AD420AE0DD35}" sibTransId="{C5776043-EBDD-4105-BB3F-D9DE1C5E054B}"/>
    <dgm:cxn modelId="{2BCAD731-38D2-43BE-9EEB-2DF4938A9C3E}" type="presOf" srcId="{4CF3617B-2FD0-48B1-B473-7D56C1AE39D7}" destId="{7686D4BF-B25F-42E9-B5C1-0245D0845EBB}" srcOrd="0" destOrd="0" presId="urn:microsoft.com/office/officeart/2005/8/layout/lProcess3"/>
    <dgm:cxn modelId="{A508AC57-234B-4E27-87F1-FEB0EB7588A4}" srcId="{41C31CEE-DF76-4D30-914E-40281328419C}" destId="{7308A5B4-E8F8-4C6D-9BD5-FCFFF7E264EC}" srcOrd="3" destOrd="0" parTransId="{54FE707C-2447-45D9-A199-093F4D645F90}" sibTransId="{568FA625-131E-4FA9-B235-02595D02449C}"/>
    <dgm:cxn modelId="{50D8CEBD-C809-47AC-8FA1-6FA68A96AE68}" type="presOf" srcId="{3580E170-C388-42EA-856A-76B1E9C15FA6}" destId="{A6BF9168-FF50-4C89-8381-26C69044820C}" srcOrd="0" destOrd="0" presId="urn:microsoft.com/office/officeart/2005/8/layout/lProcess3"/>
    <dgm:cxn modelId="{F8409FA3-B74C-4085-8BF1-2E5381F83A38}" srcId="{BE42A98A-78ED-46C3-A5E1-825A7B1609C9}" destId="{2BBE6165-7B6F-4CFE-A73F-75D9333C25FB}" srcOrd="0" destOrd="0" parTransId="{C04C03DF-BE0B-41E4-AFD5-98DA16D79CA6}" sibTransId="{2753CDAD-B302-4B8B-A8C3-72D1EF6A7D43}"/>
    <dgm:cxn modelId="{19C8BDE5-916D-42BA-8AA5-5777B58CC1EB}" srcId="{3580E170-C388-42EA-856A-76B1E9C15FA6}" destId="{6BA0900C-1B99-4867-A31C-7924F1DD5C33}" srcOrd="0" destOrd="0" parTransId="{C168D145-4F00-4D0D-83A2-3DD28AB4F944}" sibTransId="{B2533543-3DCF-4169-909B-61DF9C09E26E}"/>
    <dgm:cxn modelId="{5D4B8897-4CE7-450C-BAAD-8FC7A47362A3}" type="presOf" srcId="{BE42A98A-78ED-46C3-A5E1-825A7B1609C9}" destId="{7BE38397-4691-485F-B150-B5A1781ADF22}" srcOrd="0" destOrd="0" presId="urn:microsoft.com/office/officeart/2005/8/layout/lProcess3"/>
    <dgm:cxn modelId="{013F2AA2-A745-4D08-97C2-9A02C0719DD1}" srcId="{709D9FAC-51B2-4533-AE1E-0A541FCBD6CC}" destId="{99D626DD-B8B6-4C3E-8BEB-318CFD942048}" srcOrd="0" destOrd="0" parTransId="{3645DF4B-1B60-4D0A-A45E-BC39B42AD82A}" sibTransId="{533CC522-1C26-4FC2-BAD0-AD0F5B079CBF}"/>
    <dgm:cxn modelId="{B5E544F9-6F09-4E0E-B3FB-552F65FAE35B}" type="presOf" srcId="{A0594F18-398F-4BAD-B26E-EB5D32CBB89F}" destId="{13E4EB26-F5BB-439C-A8BC-7F08DB3C5EF4}" srcOrd="0" destOrd="0" presId="urn:microsoft.com/office/officeart/2005/8/layout/lProcess3"/>
    <dgm:cxn modelId="{95748E08-0911-4B49-8B34-1EFCB0E1F14E}" srcId="{41C31CEE-DF76-4D30-914E-40281328419C}" destId="{BE42A98A-78ED-46C3-A5E1-825A7B1609C9}" srcOrd="1" destOrd="0" parTransId="{B9893FCA-2586-4ACB-9BF1-D30479A7DCCF}" sibTransId="{E02B63BF-48B1-4E0A-BF99-6E9BE0295443}"/>
    <dgm:cxn modelId="{E7ECB0F6-7D25-40DA-97F3-F7F290903552}" type="presOf" srcId="{916DC907-B6BE-4512-B2D1-5E8891486646}" destId="{7E4C0E46-CC9F-4746-B36A-CF4C0E0E6C38}" srcOrd="0" destOrd="0" presId="urn:microsoft.com/office/officeart/2005/8/layout/lProcess3"/>
    <dgm:cxn modelId="{68745899-D148-4CCD-B94C-6B4A0912C690}" type="presParOf" srcId="{F0C496D8-F16E-49AB-B620-D3F155B3E644}" destId="{EB61FB29-FEA5-49C2-990F-243B09CAD147}" srcOrd="0" destOrd="0" presId="urn:microsoft.com/office/officeart/2005/8/layout/lProcess3"/>
    <dgm:cxn modelId="{9F2771B6-596C-4394-9861-609B96D8DE49}" type="presParOf" srcId="{EB61FB29-FEA5-49C2-990F-243B09CAD147}" destId="{A6BF9168-FF50-4C89-8381-26C69044820C}" srcOrd="0" destOrd="0" presId="urn:microsoft.com/office/officeart/2005/8/layout/lProcess3"/>
    <dgm:cxn modelId="{FD1837E3-83EB-4D47-AF7C-0D314D9906B7}" type="presParOf" srcId="{EB61FB29-FEA5-49C2-990F-243B09CAD147}" destId="{4567F3B2-C3D7-4166-B692-9D736206C776}" srcOrd="1" destOrd="0" presId="urn:microsoft.com/office/officeart/2005/8/layout/lProcess3"/>
    <dgm:cxn modelId="{33801EED-89C8-4D34-B13E-51662D2CD259}" type="presParOf" srcId="{EB61FB29-FEA5-49C2-990F-243B09CAD147}" destId="{947F37AF-F2E8-45CA-82D3-729EE9A94A90}" srcOrd="2" destOrd="0" presId="urn:microsoft.com/office/officeart/2005/8/layout/lProcess3"/>
    <dgm:cxn modelId="{19D5AC5C-9A99-4B95-BBCB-2579F8DE09A3}" type="presParOf" srcId="{EB61FB29-FEA5-49C2-990F-243B09CAD147}" destId="{BF734082-7351-4241-BDE6-56E15E52C690}" srcOrd="3" destOrd="0" presId="urn:microsoft.com/office/officeart/2005/8/layout/lProcess3"/>
    <dgm:cxn modelId="{108D3001-C84A-4994-9635-8D45A33BCC86}" type="presParOf" srcId="{EB61FB29-FEA5-49C2-990F-243B09CAD147}" destId="{1E2C14BC-25A7-433E-A8D0-740F228824F2}" srcOrd="4" destOrd="0" presId="urn:microsoft.com/office/officeart/2005/8/layout/lProcess3"/>
    <dgm:cxn modelId="{88903E9F-681C-4701-8AEE-6844D787EF0E}" type="presParOf" srcId="{EB61FB29-FEA5-49C2-990F-243B09CAD147}" destId="{222F1105-BCBF-4BA2-9E44-3902587F1C44}" srcOrd="5" destOrd="0" presId="urn:microsoft.com/office/officeart/2005/8/layout/lProcess3"/>
    <dgm:cxn modelId="{847421D9-7540-4CBF-894E-B51976604608}" type="presParOf" srcId="{EB61FB29-FEA5-49C2-990F-243B09CAD147}" destId="{F5895CF1-E9D7-40B0-B288-DC8FD5A35721}" srcOrd="6" destOrd="0" presId="urn:microsoft.com/office/officeart/2005/8/layout/lProcess3"/>
    <dgm:cxn modelId="{0BA3B6BE-D5D9-4475-AEB3-AAB56C34CF6D}" type="presParOf" srcId="{F0C496D8-F16E-49AB-B620-D3F155B3E644}" destId="{D91E21FF-1D46-4CDD-8E9C-E48A224D141B}" srcOrd="1" destOrd="0" presId="urn:microsoft.com/office/officeart/2005/8/layout/lProcess3"/>
    <dgm:cxn modelId="{59657D75-F0C1-405A-90B9-2BB22DCBEA6B}" type="presParOf" srcId="{F0C496D8-F16E-49AB-B620-D3F155B3E644}" destId="{7DC33A28-8E3A-4C35-97DC-B898E2E0C4D7}" srcOrd="2" destOrd="0" presId="urn:microsoft.com/office/officeart/2005/8/layout/lProcess3"/>
    <dgm:cxn modelId="{91C6405D-2706-4668-8227-FED3524109EA}" type="presParOf" srcId="{7DC33A28-8E3A-4C35-97DC-B898E2E0C4D7}" destId="{7BE38397-4691-485F-B150-B5A1781ADF22}" srcOrd="0" destOrd="0" presId="urn:microsoft.com/office/officeart/2005/8/layout/lProcess3"/>
    <dgm:cxn modelId="{0833F03F-1817-412F-8437-7899CB024EF2}" type="presParOf" srcId="{7DC33A28-8E3A-4C35-97DC-B898E2E0C4D7}" destId="{A1972550-3E98-479E-A8C9-B8167BD72946}" srcOrd="1" destOrd="0" presId="urn:microsoft.com/office/officeart/2005/8/layout/lProcess3"/>
    <dgm:cxn modelId="{C33E3D7B-7371-4186-854B-86F7636BF74E}" type="presParOf" srcId="{7DC33A28-8E3A-4C35-97DC-B898E2E0C4D7}" destId="{9255A78A-D32A-42FF-BEA6-A743418F1C7E}" srcOrd="2" destOrd="0" presId="urn:microsoft.com/office/officeart/2005/8/layout/lProcess3"/>
    <dgm:cxn modelId="{7675F155-2D9D-441C-8E2F-87CD465B3E70}" type="presParOf" srcId="{7DC33A28-8E3A-4C35-97DC-B898E2E0C4D7}" destId="{C1594A72-5C2B-4DF4-AA87-F9C69102A092}" srcOrd="3" destOrd="0" presId="urn:microsoft.com/office/officeart/2005/8/layout/lProcess3"/>
    <dgm:cxn modelId="{7841573A-C04B-463E-8E2E-848AF7521CDE}" type="presParOf" srcId="{7DC33A28-8E3A-4C35-97DC-B898E2E0C4D7}" destId="{B427C0A6-968A-453B-85DF-F77B35EF96A4}" srcOrd="4" destOrd="0" presId="urn:microsoft.com/office/officeart/2005/8/layout/lProcess3"/>
    <dgm:cxn modelId="{5BFD51D6-64A3-408E-BB83-5A131A0B58EA}" type="presParOf" srcId="{7DC33A28-8E3A-4C35-97DC-B898E2E0C4D7}" destId="{7C6089B7-7668-48D5-8FF6-4772F328DFE5}" srcOrd="5" destOrd="0" presId="urn:microsoft.com/office/officeart/2005/8/layout/lProcess3"/>
    <dgm:cxn modelId="{CEEE18D9-0609-4ABC-966E-825FD8E45A77}" type="presParOf" srcId="{7DC33A28-8E3A-4C35-97DC-B898E2E0C4D7}" destId="{5EE9CC92-A1AE-4B53-A9E0-14E6358992B2}" srcOrd="6" destOrd="0" presId="urn:microsoft.com/office/officeart/2005/8/layout/lProcess3"/>
    <dgm:cxn modelId="{F706BA05-D242-4EEA-85F7-C208359F4F11}" type="presParOf" srcId="{F0C496D8-F16E-49AB-B620-D3F155B3E644}" destId="{B45E5FE6-87A6-49C0-BE10-3EDF32C2711E}" srcOrd="3" destOrd="0" presId="urn:microsoft.com/office/officeart/2005/8/layout/lProcess3"/>
    <dgm:cxn modelId="{E7337A02-5769-4F21-B210-4060B977C41F}" type="presParOf" srcId="{F0C496D8-F16E-49AB-B620-D3F155B3E644}" destId="{AD76DBF3-4FCE-4C78-873A-A6CD3A157C2B}" srcOrd="4" destOrd="0" presId="urn:microsoft.com/office/officeart/2005/8/layout/lProcess3"/>
    <dgm:cxn modelId="{ADB8D249-7856-462E-BDB4-6C185B4FEE13}" type="presParOf" srcId="{AD76DBF3-4FCE-4C78-873A-A6CD3A157C2B}" destId="{C3276AA9-F266-46A8-8E1F-FCDB089E7EC9}" srcOrd="0" destOrd="0" presId="urn:microsoft.com/office/officeart/2005/8/layout/lProcess3"/>
    <dgm:cxn modelId="{9839A620-B26A-4951-B77D-2465567DECEB}" type="presParOf" srcId="{AD76DBF3-4FCE-4C78-873A-A6CD3A157C2B}" destId="{507264A3-618F-4FBE-90B7-3641481306FF}" srcOrd="1" destOrd="0" presId="urn:microsoft.com/office/officeart/2005/8/layout/lProcess3"/>
    <dgm:cxn modelId="{2A10D6F8-9F2E-494E-928C-1861B5444037}" type="presParOf" srcId="{AD76DBF3-4FCE-4C78-873A-A6CD3A157C2B}" destId="{8D2F3A69-A66D-4F17-B2D4-5A8ACBC4779A}" srcOrd="2" destOrd="0" presId="urn:microsoft.com/office/officeart/2005/8/layout/lProcess3"/>
    <dgm:cxn modelId="{E03FCC1D-A142-4669-A91B-A574412343CD}" type="presParOf" srcId="{AD76DBF3-4FCE-4C78-873A-A6CD3A157C2B}" destId="{D3B4A6D4-AA69-4A87-907F-EEB154DB7E2A}" srcOrd="3" destOrd="0" presId="urn:microsoft.com/office/officeart/2005/8/layout/lProcess3"/>
    <dgm:cxn modelId="{D113AA0B-8A4A-459C-A64D-2932A36857C3}" type="presParOf" srcId="{AD76DBF3-4FCE-4C78-873A-A6CD3A157C2B}" destId="{13E4EB26-F5BB-439C-A8BC-7F08DB3C5EF4}" srcOrd="4" destOrd="0" presId="urn:microsoft.com/office/officeart/2005/8/layout/lProcess3"/>
    <dgm:cxn modelId="{30258DD5-A7E9-44BC-9E9B-20A0B86B3E03}" type="presParOf" srcId="{AD76DBF3-4FCE-4C78-873A-A6CD3A157C2B}" destId="{63986DB7-49E9-4825-B3DA-EF63B7AF8CA0}" srcOrd="5" destOrd="0" presId="urn:microsoft.com/office/officeart/2005/8/layout/lProcess3"/>
    <dgm:cxn modelId="{C4D7767E-C799-412C-895B-E4A68DCDBBFF}" type="presParOf" srcId="{AD76DBF3-4FCE-4C78-873A-A6CD3A157C2B}" destId="{7E4C0E46-CC9F-4746-B36A-CF4C0E0E6C38}" srcOrd="6" destOrd="0" presId="urn:microsoft.com/office/officeart/2005/8/layout/lProcess3"/>
    <dgm:cxn modelId="{5F62E294-88E1-4749-8AC6-AE4A67113713}" type="presParOf" srcId="{F0C496D8-F16E-49AB-B620-D3F155B3E644}" destId="{5777DF23-AC3B-43C0-AE40-41D04BC536DD}" srcOrd="5" destOrd="0" presId="urn:microsoft.com/office/officeart/2005/8/layout/lProcess3"/>
    <dgm:cxn modelId="{346015B5-FE8F-48BB-BD66-404B9DAE4A44}" type="presParOf" srcId="{F0C496D8-F16E-49AB-B620-D3F155B3E644}" destId="{16D502E4-DF3A-4B11-9455-886AC14D4C76}" srcOrd="6" destOrd="0" presId="urn:microsoft.com/office/officeart/2005/8/layout/lProcess3"/>
    <dgm:cxn modelId="{9706D368-32B7-4AAA-ABC2-9F18BFDA2736}" type="presParOf" srcId="{16D502E4-DF3A-4B11-9455-886AC14D4C76}" destId="{8BE2C53D-BCEB-44C5-9A29-705F09A490C2}" srcOrd="0" destOrd="0" presId="urn:microsoft.com/office/officeart/2005/8/layout/lProcess3"/>
    <dgm:cxn modelId="{F2EF656F-C22F-4E6C-BA72-145CC4CDEA50}" type="presParOf" srcId="{16D502E4-DF3A-4B11-9455-886AC14D4C76}" destId="{200DC862-5057-4F29-A2F7-C68F7D087357}" srcOrd="1" destOrd="0" presId="urn:microsoft.com/office/officeart/2005/8/layout/lProcess3"/>
    <dgm:cxn modelId="{80D04B6F-6257-406D-8329-4AD056EFDCAA}" type="presParOf" srcId="{16D502E4-DF3A-4B11-9455-886AC14D4C76}" destId="{CC0D4C68-E17B-4C2A-A1DF-FABEB077F9CA}" srcOrd="2" destOrd="0" presId="urn:microsoft.com/office/officeart/2005/8/layout/lProcess3"/>
    <dgm:cxn modelId="{B356773B-1599-4BB9-B88B-13B254872DFD}" type="presParOf" srcId="{16D502E4-DF3A-4B11-9455-886AC14D4C76}" destId="{CEE3A87C-6520-4B43-8D5B-6AB6DF1D5F66}" srcOrd="3" destOrd="0" presId="urn:microsoft.com/office/officeart/2005/8/layout/lProcess3"/>
    <dgm:cxn modelId="{9EFFD731-281D-4891-B14F-5A85D649E745}" type="presParOf" srcId="{16D502E4-DF3A-4B11-9455-886AC14D4C76}" destId="{7686D4BF-B25F-42E9-B5C1-0245D0845EBB}" srcOrd="4" destOrd="0" presId="urn:microsoft.com/office/officeart/2005/8/layout/lProcess3"/>
    <dgm:cxn modelId="{A1AD4217-E8EC-49B3-B6C7-7383AB5FE9F8}" type="presParOf" srcId="{16D502E4-DF3A-4B11-9455-886AC14D4C76}" destId="{94EE7137-8E23-467A-AC5C-8E564435DFE1}" srcOrd="5" destOrd="0" presId="urn:microsoft.com/office/officeart/2005/8/layout/lProcess3"/>
    <dgm:cxn modelId="{74B89849-293F-4827-B938-5559FDB9A6D5}" type="presParOf" srcId="{16D502E4-DF3A-4B11-9455-886AC14D4C76}" destId="{8F24A133-F957-4AB1-8CE3-F6990CEC8B80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C31CEE-DF76-4D30-914E-40281328419C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5EA4EA4-ECD3-4705-9126-782F513722C9}">
      <dgm:prSet phldrT="[文字]" custT="1"/>
      <dgm:spPr/>
      <dgm:t>
        <a:bodyPr/>
        <a:lstStyle/>
        <a:p>
          <a:r>
            <a:rPr lang="en-US" altLang="zh-TW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106</a:t>
          </a:r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上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6593A701-938C-421A-9F6C-700C724B9463}" type="parTrans" cxnId="{0201956D-08DF-4CCC-83C1-C4E9141FF2C6}">
      <dgm:prSet/>
      <dgm:spPr/>
      <dgm:t>
        <a:bodyPr/>
        <a:lstStyle/>
        <a:p>
          <a:endParaRPr lang="zh-TW" altLang="en-US"/>
        </a:p>
      </dgm:t>
    </dgm:pt>
    <dgm:pt modelId="{D44C3B1B-1201-4C30-8E5E-58F6AA769F58}" type="sibTrans" cxnId="{0201956D-08DF-4CCC-83C1-C4E9141FF2C6}">
      <dgm:prSet/>
      <dgm:spPr/>
      <dgm:t>
        <a:bodyPr/>
        <a:lstStyle/>
        <a:p>
          <a:endParaRPr lang="zh-TW" altLang="en-US"/>
        </a:p>
      </dgm:t>
    </dgm:pt>
    <dgm:pt modelId="{79501A74-DB87-45B5-BA69-B0CC827DD6CA}">
      <dgm:prSet phldrT="[文字]" custT="1"/>
      <dgm:spPr/>
      <dgm:t>
        <a:bodyPr/>
        <a:lstStyle/>
        <a:p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校訂選修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949E50B-0C83-4A3D-8B7D-FDB21688568C}" type="parTrans" cxnId="{8240E70C-8F6E-4E65-9503-E41691B5906A}">
      <dgm:prSet/>
      <dgm:spPr/>
      <dgm:t>
        <a:bodyPr/>
        <a:lstStyle/>
        <a:p>
          <a:endParaRPr lang="zh-TW" altLang="en-US"/>
        </a:p>
      </dgm:t>
    </dgm:pt>
    <dgm:pt modelId="{BCFD4449-031E-432B-B67A-20C6AD561EAE}" type="sibTrans" cxnId="{8240E70C-8F6E-4E65-9503-E41691B5906A}">
      <dgm:prSet/>
      <dgm:spPr/>
      <dgm:t>
        <a:bodyPr/>
        <a:lstStyle/>
        <a:p>
          <a:endParaRPr lang="zh-TW" altLang="en-US"/>
        </a:p>
      </dgm:t>
    </dgm:pt>
    <dgm:pt modelId="{B2FBFCCF-7D40-4E0D-9F30-BE234C750BD5}">
      <dgm:prSet phldrT="[文字]" custT="1"/>
      <dgm:spPr/>
      <dgm:t>
        <a:bodyPr/>
        <a:lstStyle/>
        <a:p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高一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1E06D4A-ADD8-4C2A-90BE-1E5C80D3ADAD}" type="parTrans" cxnId="{C3B2B426-7E7B-43AF-83D2-A1D458B40923}">
      <dgm:prSet/>
      <dgm:spPr/>
      <dgm:t>
        <a:bodyPr/>
        <a:lstStyle/>
        <a:p>
          <a:endParaRPr lang="zh-TW" altLang="en-US"/>
        </a:p>
      </dgm:t>
    </dgm:pt>
    <dgm:pt modelId="{BA2E9D92-E62C-4037-9547-F356789F0BAC}" type="sibTrans" cxnId="{C3B2B426-7E7B-43AF-83D2-A1D458B40923}">
      <dgm:prSet/>
      <dgm:spPr/>
      <dgm:t>
        <a:bodyPr/>
        <a:lstStyle/>
        <a:p>
          <a:endParaRPr lang="zh-TW" altLang="en-US"/>
        </a:p>
      </dgm:t>
    </dgm:pt>
    <dgm:pt modelId="{186C0787-E976-4DD9-8D87-501A2D320BE7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18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專題閱讀與研究</a:t>
          </a:r>
          <a:endParaRPr lang="en-US" altLang="zh-TW" sz="18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18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戰爭與和平</a:t>
          </a:r>
          <a:endParaRPr lang="en-US" altLang="zh-TW" sz="18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18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丈量世界</a:t>
          </a:r>
          <a:endParaRPr lang="en-US" altLang="zh-TW" sz="18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18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科學動動手</a:t>
          </a:r>
          <a:endParaRPr lang="zh-TW" altLang="en-US" sz="1000" dirty="0"/>
        </a:p>
      </dgm:t>
    </dgm:pt>
    <dgm:pt modelId="{9CA81182-6C95-4E24-8AC6-10A409F8FEF1}" type="parTrans" cxnId="{23C0626D-B210-4D18-A14E-87D0AC49A0BA}">
      <dgm:prSet/>
      <dgm:spPr/>
      <dgm:t>
        <a:bodyPr/>
        <a:lstStyle/>
        <a:p>
          <a:endParaRPr lang="zh-TW" altLang="en-US"/>
        </a:p>
      </dgm:t>
    </dgm:pt>
    <dgm:pt modelId="{841B1B9A-539E-4A28-8550-8CFA50BCD830}" type="sibTrans" cxnId="{23C0626D-B210-4D18-A14E-87D0AC49A0BA}">
      <dgm:prSet/>
      <dgm:spPr/>
      <dgm:t>
        <a:bodyPr/>
        <a:lstStyle/>
        <a:p>
          <a:endParaRPr lang="zh-TW" altLang="en-US"/>
        </a:p>
      </dgm:t>
    </dgm:pt>
    <dgm:pt modelId="{3BDA7027-BC4F-412D-AA21-BBEE343C5497}">
      <dgm:prSet phldrT="[文字]" custT="1"/>
      <dgm:spPr/>
      <dgm:t>
        <a:bodyPr/>
        <a:lstStyle/>
        <a:p>
          <a:r>
            <a:rPr lang="en-US" altLang="zh-TW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106</a:t>
          </a:r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上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D17DCCF2-6E9F-47D7-AA32-15B71FC2B7C7}" type="parTrans" cxnId="{6069BA0F-6E3C-4874-9425-F81684E52E94}">
      <dgm:prSet/>
      <dgm:spPr/>
      <dgm:t>
        <a:bodyPr/>
        <a:lstStyle/>
        <a:p>
          <a:endParaRPr lang="zh-TW" altLang="en-US"/>
        </a:p>
      </dgm:t>
    </dgm:pt>
    <dgm:pt modelId="{B1FA78BD-B281-456B-A4FE-98196BF575C5}" type="sibTrans" cxnId="{6069BA0F-6E3C-4874-9425-F81684E52E94}">
      <dgm:prSet/>
      <dgm:spPr/>
      <dgm:t>
        <a:bodyPr/>
        <a:lstStyle/>
        <a:p>
          <a:endParaRPr lang="zh-TW" altLang="en-US"/>
        </a:p>
      </dgm:t>
    </dgm:pt>
    <dgm:pt modelId="{6CBA7FFC-AECC-40C8-AB5A-780FD17BE604}">
      <dgm:prSet phldrT="[文字]" custT="1"/>
      <dgm:spPr/>
      <dgm:t>
        <a:bodyPr/>
        <a:lstStyle/>
        <a:p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校訂選修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E1E5F216-ACB3-4D89-A5F5-59C382C6769B}" type="parTrans" cxnId="{0FD23953-5167-4C80-8A7A-F2DD6040E05B}">
      <dgm:prSet/>
      <dgm:spPr/>
      <dgm:t>
        <a:bodyPr/>
        <a:lstStyle/>
        <a:p>
          <a:endParaRPr lang="zh-TW" altLang="en-US"/>
        </a:p>
      </dgm:t>
    </dgm:pt>
    <dgm:pt modelId="{CA77B981-15D3-4E9D-9C5E-C744A2FE617B}" type="sibTrans" cxnId="{0FD23953-5167-4C80-8A7A-F2DD6040E05B}">
      <dgm:prSet/>
      <dgm:spPr/>
      <dgm:t>
        <a:bodyPr/>
        <a:lstStyle/>
        <a:p>
          <a:endParaRPr lang="zh-TW" altLang="en-US"/>
        </a:p>
      </dgm:t>
    </dgm:pt>
    <dgm:pt modelId="{A3DB3169-A543-4CAA-AE88-51F65005AB92}">
      <dgm:prSet phldrT="[文字]" custT="1"/>
      <dgm:spPr/>
      <dgm:t>
        <a:bodyPr/>
        <a:lstStyle/>
        <a:p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高二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1F174B4B-1162-4594-8825-F0B0BF92B54B}" type="parTrans" cxnId="{D47D642E-D23B-4E5B-A4A3-67A8B9254021}">
      <dgm:prSet/>
      <dgm:spPr/>
      <dgm:t>
        <a:bodyPr/>
        <a:lstStyle/>
        <a:p>
          <a:endParaRPr lang="zh-TW" altLang="en-US"/>
        </a:p>
      </dgm:t>
    </dgm:pt>
    <dgm:pt modelId="{2BB02398-AEAE-4CF8-BB17-A322F1BC65FA}" type="sibTrans" cxnId="{D47D642E-D23B-4E5B-A4A3-67A8B9254021}">
      <dgm:prSet/>
      <dgm:spPr/>
      <dgm:t>
        <a:bodyPr/>
        <a:lstStyle/>
        <a:p>
          <a:endParaRPr lang="zh-TW" altLang="en-US"/>
        </a:p>
      </dgm:t>
    </dgm:pt>
    <dgm:pt modelId="{086E75DC-7B49-4867-B8BE-78D3449BB18F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消費社會</a:t>
          </a:r>
          <a:endParaRPr lang="en-US" altLang="zh-TW" sz="20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科學素養</a:t>
          </a:r>
          <a:endParaRPr lang="zh-TW" altLang="en-US" sz="2600" dirty="0"/>
        </a:p>
      </dgm:t>
    </dgm:pt>
    <dgm:pt modelId="{3FC3D0A8-9663-44CC-A19C-AAC1A2C7EEF2}" type="parTrans" cxnId="{16108513-928B-4258-A547-135DAE0C09A9}">
      <dgm:prSet/>
      <dgm:spPr/>
      <dgm:t>
        <a:bodyPr/>
        <a:lstStyle/>
        <a:p>
          <a:endParaRPr lang="zh-TW" altLang="en-US"/>
        </a:p>
      </dgm:t>
    </dgm:pt>
    <dgm:pt modelId="{F3BA285C-1EB2-4936-8436-C6CA9489114E}" type="sibTrans" cxnId="{16108513-928B-4258-A547-135DAE0C09A9}">
      <dgm:prSet/>
      <dgm:spPr/>
      <dgm:t>
        <a:bodyPr/>
        <a:lstStyle/>
        <a:p>
          <a:endParaRPr lang="zh-TW" altLang="en-US"/>
        </a:p>
      </dgm:t>
    </dgm:pt>
    <dgm:pt modelId="{CC4042F5-7A80-479D-A902-4D822ABCD2C6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en-US" altLang="zh-TW" sz="2600" dirty="0" smtClean="0"/>
            <a:t>106</a:t>
          </a:r>
          <a:r>
            <a:rPr lang="zh-TW" altLang="en-US" sz="2600" dirty="0" smtClean="0"/>
            <a:t>下</a:t>
          </a:r>
          <a:endParaRPr lang="zh-TW" altLang="en-US" sz="2600" dirty="0"/>
        </a:p>
      </dgm:t>
    </dgm:pt>
    <dgm:pt modelId="{4DA16A39-CD65-46DD-88D1-9B6D9F03121E}" type="parTrans" cxnId="{23E1A4AE-DA2A-4489-8A24-66AFCFAD57F7}">
      <dgm:prSet/>
      <dgm:spPr/>
      <dgm:t>
        <a:bodyPr/>
        <a:lstStyle/>
        <a:p>
          <a:endParaRPr lang="zh-TW" altLang="en-US"/>
        </a:p>
      </dgm:t>
    </dgm:pt>
    <dgm:pt modelId="{792ECD50-3F68-4E6A-9C3F-25ABC78B0C92}" type="sibTrans" cxnId="{23E1A4AE-DA2A-4489-8A24-66AFCFAD57F7}">
      <dgm:prSet/>
      <dgm:spPr/>
      <dgm:t>
        <a:bodyPr/>
        <a:lstStyle/>
        <a:p>
          <a:endParaRPr lang="zh-TW" altLang="en-US"/>
        </a:p>
      </dgm:t>
    </dgm:pt>
    <dgm:pt modelId="{B74FE17A-81D6-43BB-8683-B942F3B0A13B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600" dirty="0" smtClean="0"/>
            <a:t>校訂選修</a:t>
          </a:r>
          <a:endParaRPr lang="zh-TW" altLang="en-US" sz="2600" dirty="0"/>
        </a:p>
      </dgm:t>
    </dgm:pt>
    <dgm:pt modelId="{531F11BB-065E-48D3-8EED-EFFE33ABE126}" type="parTrans" cxnId="{FFB68D54-7809-429C-A5E8-184083E71259}">
      <dgm:prSet/>
      <dgm:spPr/>
      <dgm:t>
        <a:bodyPr/>
        <a:lstStyle/>
        <a:p>
          <a:endParaRPr lang="zh-TW" altLang="en-US"/>
        </a:p>
      </dgm:t>
    </dgm:pt>
    <dgm:pt modelId="{6D773C23-577A-4543-BF65-995FB7B58C99}" type="sibTrans" cxnId="{FFB68D54-7809-429C-A5E8-184083E71259}">
      <dgm:prSet/>
      <dgm:spPr/>
      <dgm:t>
        <a:bodyPr/>
        <a:lstStyle/>
        <a:p>
          <a:endParaRPr lang="zh-TW" altLang="en-US"/>
        </a:p>
      </dgm:t>
    </dgm:pt>
    <dgm:pt modelId="{B1DEBEAA-C1DB-46D7-B838-6EF1198E2514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600" dirty="0" smtClean="0"/>
            <a:t>高一</a:t>
          </a:r>
          <a:endParaRPr lang="zh-TW" altLang="en-US" sz="2600" dirty="0"/>
        </a:p>
      </dgm:t>
    </dgm:pt>
    <dgm:pt modelId="{94B3ED65-F37D-4756-994B-9FB9BB5BD8CE}" type="parTrans" cxnId="{1AFFEE4B-0684-4EB0-808D-21A51FF9E5DA}">
      <dgm:prSet/>
      <dgm:spPr/>
      <dgm:t>
        <a:bodyPr/>
        <a:lstStyle/>
        <a:p>
          <a:endParaRPr lang="zh-TW" altLang="en-US"/>
        </a:p>
      </dgm:t>
    </dgm:pt>
    <dgm:pt modelId="{5737FE33-CB72-4D2D-89A4-988B7A067933}" type="sibTrans" cxnId="{1AFFEE4B-0684-4EB0-808D-21A51FF9E5DA}">
      <dgm:prSet/>
      <dgm:spPr/>
      <dgm:t>
        <a:bodyPr/>
        <a:lstStyle/>
        <a:p>
          <a:endParaRPr lang="zh-TW" altLang="en-US"/>
        </a:p>
      </dgm:t>
    </dgm:pt>
    <dgm:pt modelId="{61016AFE-9046-41EF-9C58-847F81A954A2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文學與影像</a:t>
          </a:r>
          <a:endParaRPr lang="en-US" altLang="zh-TW" sz="20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英語繪本</a:t>
          </a:r>
          <a:endParaRPr lang="en-US" altLang="zh-TW" sz="20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咖啡足跡</a:t>
          </a:r>
          <a:endParaRPr lang="en-US" altLang="zh-TW" sz="20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>
            <a:lnSpc>
              <a:spcPct val="50000"/>
            </a:lnSpc>
          </a:pPr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科學動動腦</a:t>
          </a:r>
          <a:endParaRPr lang="zh-TW" altLang="en-US" sz="20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57EF88D-C4C6-4CB7-B91C-8DC619D3B269}" type="parTrans" cxnId="{D6D5220E-34CE-4782-A214-C5C0BCFF94A3}">
      <dgm:prSet/>
      <dgm:spPr/>
      <dgm:t>
        <a:bodyPr/>
        <a:lstStyle/>
        <a:p>
          <a:endParaRPr lang="zh-TW" altLang="en-US"/>
        </a:p>
      </dgm:t>
    </dgm:pt>
    <dgm:pt modelId="{6952C62A-0C5C-4824-A350-4CB8D158EEEA}" type="sibTrans" cxnId="{D6D5220E-34CE-4782-A214-C5C0BCFF94A3}">
      <dgm:prSet/>
      <dgm:spPr/>
      <dgm:t>
        <a:bodyPr/>
        <a:lstStyle/>
        <a:p>
          <a:endParaRPr lang="zh-TW" altLang="en-US"/>
        </a:p>
      </dgm:t>
    </dgm:pt>
    <dgm:pt modelId="{DDEBDBC5-D761-4C45-B6BE-B64A12EE8A70}">
      <dgm:prSet custT="1"/>
      <dgm:spPr/>
      <dgm:t>
        <a:bodyPr/>
        <a:lstStyle/>
        <a:p>
          <a:r>
            <a:rPr lang="en-US" altLang="zh-TW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106</a:t>
          </a:r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下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4BD74393-93D9-45E8-ADA8-EF320CD133C3}" type="parTrans" cxnId="{2CE83BD3-04B2-4F78-8052-9169A2AF7076}">
      <dgm:prSet/>
      <dgm:spPr/>
      <dgm:t>
        <a:bodyPr/>
        <a:lstStyle/>
        <a:p>
          <a:endParaRPr lang="zh-TW" altLang="en-US"/>
        </a:p>
      </dgm:t>
    </dgm:pt>
    <dgm:pt modelId="{6B028DAA-0407-4844-A7BB-BAB841A1E6B7}" type="sibTrans" cxnId="{2CE83BD3-04B2-4F78-8052-9169A2AF7076}">
      <dgm:prSet/>
      <dgm:spPr/>
      <dgm:t>
        <a:bodyPr/>
        <a:lstStyle/>
        <a:p>
          <a:endParaRPr lang="zh-TW" altLang="en-US"/>
        </a:p>
      </dgm:t>
    </dgm:pt>
    <dgm:pt modelId="{BA73FA6B-F783-4428-AE2C-3C19691874BB}">
      <dgm:prSet custT="1"/>
      <dgm:spPr/>
      <dgm:t>
        <a:bodyPr/>
        <a:lstStyle/>
        <a:p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校訂選修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F2376E4C-2ACF-4D46-9EE1-D15CA9733673}" type="parTrans" cxnId="{B34BC9CE-2601-46EC-9B13-7792AF4978CD}">
      <dgm:prSet/>
      <dgm:spPr/>
      <dgm:t>
        <a:bodyPr/>
        <a:lstStyle/>
        <a:p>
          <a:endParaRPr lang="zh-TW" altLang="en-US"/>
        </a:p>
      </dgm:t>
    </dgm:pt>
    <dgm:pt modelId="{74E3B457-F7CB-41F4-9689-DCDC5A6FF202}" type="sibTrans" cxnId="{B34BC9CE-2601-46EC-9B13-7792AF4978CD}">
      <dgm:prSet/>
      <dgm:spPr/>
      <dgm:t>
        <a:bodyPr/>
        <a:lstStyle/>
        <a:p>
          <a:endParaRPr lang="zh-TW" altLang="en-US"/>
        </a:p>
      </dgm:t>
    </dgm:pt>
    <dgm:pt modelId="{576676C6-A78C-4761-9AE0-F93CD9C023B3}">
      <dgm:prSet custT="1"/>
      <dgm:spPr/>
      <dgm:t>
        <a:bodyPr/>
        <a:lstStyle/>
        <a:p>
          <a:r>
            <a:rPr lang="zh-TW" altLang="en-US" sz="24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高二</a:t>
          </a:r>
          <a:endParaRPr lang="zh-TW" altLang="en-US" sz="24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360DF1C-DF29-4289-ACD0-FC1FE99674F5}" type="parTrans" cxnId="{7C478D6F-B537-479E-B0E9-6D5412D63948}">
      <dgm:prSet/>
      <dgm:spPr/>
      <dgm:t>
        <a:bodyPr/>
        <a:lstStyle/>
        <a:p>
          <a:endParaRPr lang="zh-TW" altLang="en-US"/>
        </a:p>
      </dgm:t>
    </dgm:pt>
    <dgm:pt modelId="{2F59D4CC-04B2-415D-9809-E5E345E17815}" type="sibTrans" cxnId="{7C478D6F-B537-479E-B0E9-6D5412D63948}">
      <dgm:prSet/>
      <dgm:spPr/>
      <dgm:t>
        <a:bodyPr/>
        <a:lstStyle/>
        <a:p>
          <a:endParaRPr lang="zh-TW" altLang="en-US"/>
        </a:p>
      </dgm:t>
    </dgm:pt>
    <dgm:pt modelId="{A84EDAE8-96CA-49D3-9B71-41DC9E137038}">
      <dgm:prSet custT="1"/>
      <dgm:spPr/>
      <dgm:t>
        <a:bodyPr/>
        <a:lstStyle/>
        <a:p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以神之名</a:t>
          </a:r>
          <a:endParaRPr lang="en-US" altLang="zh-TW" sz="20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醫療與社會</a:t>
          </a:r>
          <a:endParaRPr lang="en-US" altLang="zh-TW" sz="20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r>
            <a:rPr lang="zh-TW" altLang="en-US" sz="20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科學素養</a:t>
          </a:r>
          <a:endParaRPr lang="zh-TW" altLang="en-US" sz="20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EBA09EC0-7E26-43D7-A40D-72CAD8E1994A}" type="parTrans" cxnId="{12E714DE-19E2-4931-A6EE-ED43FA583863}">
      <dgm:prSet/>
      <dgm:spPr/>
      <dgm:t>
        <a:bodyPr/>
        <a:lstStyle/>
        <a:p>
          <a:endParaRPr lang="zh-TW" altLang="en-US"/>
        </a:p>
      </dgm:t>
    </dgm:pt>
    <dgm:pt modelId="{5510183E-A614-4288-A883-7B0B1550A652}" type="sibTrans" cxnId="{12E714DE-19E2-4931-A6EE-ED43FA583863}">
      <dgm:prSet/>
      <dgm:spPr/>
      <dgm:t>
        <a:bodyPr/>
        <a:lstStyle/>
        <a:p>
          <a:endParaRPr lang="zh-TW" altLang="en-US"/>
        </a:p>
      </dgm:t>
    </dgm:pt>
    <dgm:pt modelId="{F0C496D8-F16E-49AB-B620-D3F155B3E644}" type="pres">
      <dgm:prSet presAssocID="{41C31CEE-DF76-4D30-914E-40281328419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FF5230AB-DDEE-45E3-A660-43CAE6AADCEB}" type="pres">
      <dgm:prSet presAssocID="{35EA4EA4-ECD3-4705-9126-782F513722C9}" presName="horFlow" presStyleCnt="0"/>
      <dgm:spPr/>
    </dgm:pt>
    <dgm:pt modelId="{96DE2E18-30F5-4C39-B263-F7D08EDD4E05}" type="pres">
      <dgm:prSet presAssocID="{35EA4EA4-ECD3-4705-9126-782F513722C9}" presName="bigChev" presStyleLbl="node1" presStyleIdx="0" presStyleCnt="4" custLinFactNeighborX="-16194" custLinFactNeighborY="-40605"/>
      <dgm:spPr/>
      <dgm:t>
        <a:bodyPr/>
        <a:lstStyle/>
        <a:p>
          <a:endParaRPr lang="zh-TW" altLang="en-US"/>
        </a:p>
      </dgm:t>
    </dgm:pt>
    <dgm:pt modelId="{819ACC60-5E9D-4845-9FD7-1892BAE8E178}" type="pres">
      <dgm:prSet presAssocID="{0949E50B-0C83-4A3D-8B7D-FDB21688568C}" presName="parTrans" presStyleCnt="0"/>
      <dgm:spPr/>
    </dgm:pt>
    <dgm:pt modelId="{1A6F1483-B77F-46DB-BB20-089D6202C82A}" type="pres">
      <dgm:prSet presAssocID="{79501A74-DB87-45B5-BA69-B0CC827DD6CA}" presName="node" presStyleLbl="alignAccFollowNode1" presStyleIdx="0" presStyleCnt="12" custLinFactNeighborX="-18118" custLinFactNeighborY="-489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72F755-C9D2-495F-8ECD-92EABABCD555}" type="pres">
      <dgm:prSet presAssocID="{BCFD4449-031E-432B-B67A-20C6AD561EAE}" presName="sibTrans" presStyleCnt="0"/>
      <dgm:spPr/>
    </dgm:pt>
    <dgm:pt modelId="{9AE16C1E-0835-4FA0-A850-8F4137A281FC}" type="pres">
      <dgm:prSet presAssocID="{B2FBFCCF-7D40-4E0D-9F30-BE234C750BD5}" presName="node" presStyleLbl="alignAccFollowNode1" presStyleIdx="1" presStyleCnt="12" custScaleY="102293" custLinFactNeighborX="-18118" custLinFactNeighborY="-489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928CD5-E6C4-4955-BA59-EAC145DCDA15}" type="pres">
      <dgm:prSet presAssocID="{BA2E9D92-E62C-4037-9547-F356789F0BAC}" presName="sibTrans" presStyleCnt="0"/>
      <dgm:spPr/>
    </dgm:pt>
    <dgm:pt modelId="{7DEC34D1-386F-40CA-BAFA-499CD002AA53}" type="pres">
      <dgm:prSet presAssocID="{186C0787-E976-4DD9-8D87-501A2D320BE7}" presName="node" presStyleLbl="alignAccFollowNode1" presStyleIdx="2" presStyleCnt="12" custScaleX="166095" custScaleY="144312" custLinFactNeighborX="-93313" custLinFactNeighborY="-476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835CDA-ABB5-4196-A25D-84815151C9E3}" type="pres">
      <dgm:prSet presAssocID="{35EA4EA4-ECD3-4705-9126-782F513722C9}" presName="vSp" presStyleCnt="0"/>
      <dgm:spPr/>
    </dgm:pt>
    <dgm:pt modelId="{5F48A610-B98D-4C3F-B81B-24322BACB2A3}" type="pres">
      <dgm:prSet presAssocID="{3BDA7027-BC4F-412D-AA21-BBEE343C5497}" presName="horFlow" presStyleCnt="0"/>
      <dgm:spPr/>
    </dgm:pt>
    <dgm:pt modelId="{0066FBBF-E009-4DF9-9B57-07C34283BC83}" type="pres">
      <dgm:prSet presAssocID="{3BDA7027-BC4F-412D-AA21-BBEE343C5497}" presName="bigChev" presStyleLbl="node1" presStyleIdx="1" presStyleCnt="4" custScaleX="100196" custScaleY="69317" custLinFactNeighborX="-19306" custLinFactNeighborY="-43920"/>
      <dgm:spPr/>
      <dgm:t>
        <a:bodyPr/>
        <a:lstStyle/>
        <a:p>
          <a:endParaRPr lang="zh-TW" altLang="en-US"/>
        </a:p>
      </dgm:t>
    </dgm:pt>
    <dgm:pt modelId="{D756683A-2FA3-43BF-8043-257871AA3C48}" type="pres">
      <dgm:prSet presAssocID="{E1E5F216-ACB3-4D89-A5F5-59C382C6769B}" presName="parTrans" presStyleCnt="0"/>
      <dgm:spPr/>
    </dgm:pt>
    <dgm:pt modelId="{46D091A4-D353-4631-B0C8-B1DE599CED5C}" type="pres">
      <dgm:prSet presAssocID="{6CBA7FFC-AECC-40C8-AB5A-780FD17BE604}" presName="node" presStyleLbl="alignAccFollowNode1" presStyleIdx="3" presStyleCnt="12" custScaleX="100196" custScaleY="88555" custLinFactNeighborX="-21599" custLinFactNeighborY="-529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9FE824-C67F-45C6-83E3-0F389D54A5F6}" type="pres">
      <dgm:prSet presAssocID="{CA77B981-15D3-4E9D-9C5E-C744A2FE617B}" presName="sibTrans" presStyleCnt="0"/>
      <dgm:spPr/>
    </dgm:pt>
    <dgm:pt modelId="{625B445A-E2EA-45B5-9128-7A06F5870984}" type="pres">
      <dgm:prSet presAssocID="{A3DB3169-A543-4CAA-AE88-51F65005AB92}" presName="node" presStyleLbl="alignAccFollowNode1" presStyleIdx="4" presStyleCnt="12" custScaleX="100196" custScaleY="83515" custLinFactNeighborX="-42140" custLinFactNeighborY="-541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70C21A-2329-45DD-8060-99CD1962ED76}" type="pres">
      <dgm:prSet presAssocID="{2BB02398-AEAE-4CF8-BB17-A322F1BC65FA}" presName="sibTrans" presStyleCnt="0"/>
      <dgm:spPr/>
    </dgm:pt>
    <dgm:pt modelId="{B475E93D-11BB-460B-8267-F146E302E259}" type="pres">
      <dgm:prSet presAssocID="{086E75DC-7B49-4867-B8BE-78D3449BB18F}" presName="node" presStyleLbl="alignAccFollowNode1" presStyleIdx="5" presStyleCnt="12" custScaleX="166419" custScaleY="83515" custLinFactNeighborX="-21599" custLinFactNeighborY="-529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112ADF-98C1-40D0-AD40-57890D9EE6DE}" type="pres">
      <dgm:prSet presAssocID="{3BDA7027-BC4F-412D-AA21-BBEE343C5497}" presName="vSp" presStyleCnt="0"/>
      <dgm:spPr/>
    </dgm:pt>
    <dgm:pt modelId="{948A4F18-2803-45DB-9C89-248601AEDD47}" type="pres">
      <dgm:prSet presAssocID="{CC4042F5-7A80-479D-A902-4D822ABCD2C6}" presName="horFlow" presStyleCnt="0"/>
      <dgm:spPr/>
    </dgm:pt>
    <dgm:pt modelId="{2AD679BE-A919-4BCB-96C3-1AC93E91EBAB}" type="pres">
      <dgm:prSet presAssocID="{CC4042F5-7A80-479D-A902-4D822ABCD2C6}" presName="bigChev" presStyleLbl="node1" presStyleIdx="2" presStyleCnt="4" custLinFactNeighborY="-37782"/>
      <dgm:spPr/>
      <dgm:t>
        <a:bodyPr/>
        <a:lstStyle/>
        <a:p>
          <a:endParaRPr lang="zh-TW" altLang="en-US"/>
        </a:p>
      </dgm:t>
    </dgm:pt>
    <dgm:pt modelId="{04B2144B-1D2B-413F-9D6A-DAF07A58F736}" type="pres">
      <dgm:prSet presAssocID="{531F11BB-065E-48D3-8EED-EFFE33ABE126}" presName="parTrans" presStyleCnt="0"/>
      <dgm:spPr/>
    </dgm:pt>
    <dgm:pt modelId="{36A03DD4-BB03-45CF-AE93-E870B807AF3D}" type="pres">
      <dgm:prSet presAssocID="{B74FE17A-81D6-43BB-8683-B942F3B0A13B}" presName="node" presStyleLbl="alignAccFollowNode1" presStyleIdx="6" presStyleCnt="12" custLinFactNeighborY="-45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F13423-A94F-4909-8137-DF82C6C0E22A}" type="pres">
      <dgm:prSet presAssocID="{6D773C23-577A-4543-BF65-995FB7B58C99}" presName="sibTrans" presStyleCnt="0"/>
      <dgm:spPr/>
    </dgm:pt>
    <dgm:pt modelId="{09D09E66-A4F9-41A4-B9EB-2E5A2C539BDC}" type="pres">
      <dgm:prSet presAssocID="{B1DEBEAA-C1DB-46D7-B838-6EF1198E2514}" presName="node" presStyleLbl="alignAccFollowNode1" presStyleIdx="7" presStyleCnt="12" custLinFactNeighborY="-45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C537B2-8CB9-4E3A-87F7-765BED1671D9}" type="pres">
      <dgm:prSet presAssocID="{5737FE33-CB72-4D2D-89A4-988B7A067933}" presName="sibTrans" presStyleCnt="0"/>
      <dgm:spPr/>
    </dgm:pt>
    <dgm:pt modelId="{AB8D8907-C045-4A36-854A-AD4D43FD5B91}" type="pres">
      <dgm:prSet presAssocID="{61016AFE-9046-41EF-9C58-847F81A954A2}" presName="node" presStyleLbl="alignAccFollowNode1" presStyleIdx="8" presStyleCnt="12" custScaleX="154624" custScaleY="160783" custLinFactNeighborY="-45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832B8A-D2A1-4BA5-AB24-BE3A877C2073}" type="pres">
      <dgm:prSet presAssocID="{CC4042F5-7A80-479D-A902-4D822ABCD2C6}" presName="vSp" presStyleCnt="0"/>
      <dgm:spPr/>
    </dgm:pt>
    <dgm:pt modelId="{D6F0AD85-21FB-4FBC-9783-E2E8D123D261}" type="pres">
      <dgm:prSet presAssocID="{DDEBDBC5-D761-4C45-B6BE-B64A12EE8A70}" presName="horFlow" presStyleCnt="0"/>
      <dgm:spPr/>
    </dgm:pt>
    <dgm:pt modelId="{AB2B1F2B-2DE9-4E76-A4A9-8BC7E9B28545}" type="pres">
      <dgm:prSet presAssocID="{DDEBDBC5-D761-4C45-B6BE-B64A12EE8A70}" presName="bigChev" presStyleLbl="node1" presStyleIdx="3" presStyleCnt="4" custLinFactNeighborY="-37782"/>
      <dgm:spPr/>
      <dgm:t>
        <a:bodyPr/>
        <a:lstStyle/>
        <a:p>
          <a:endParaRPr lang="zh-TW" altLang="en-US"/>
        </a:p>
      </dgm:t>
    </dgm:pt>
    <dgm:pt modelId="{0D15ABAC-D7FC-4697-8A31-CCBE0F5F3ADA}" type="pres">
      <dgm:prSet presAssocID="{F2376E4C-2ACF-4D46-9EE1-D15CA9733673}" presName="parTrans" presStyleCnt="0"/>
      <dgm:spPr/>
    </dgm:pt>
    <dgm:pt modelId="{0265FA0F-E824-4544-AC3E-96F8EE2FF45E}" type="pres">
      <dgm:prSet presAssocID="{BA73FA6B-F783-4428-AE2C-3C19691874BB}" presName="node" presStyleLbl="alignAccFollowNode1" presStyleIdx="9" presStyleCnt="12" custLinFactNeighborY="-45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D7A9AF-ECA5-4660-ABD5-592BF4AAE76E}" type="pres">
      <dgm:prSet presAssocID="{74E3B457-F7CB-41F4-9689-DCDC5A6FF202}" presName="sibTrans" presStyleCnt="0"/>
      <dgm:spPr/>
    </dgm:pt>
    <dgm:pt modelId="{1EC6758D-DE2C-4BEB-ADB0-B7F816EAC458}" type="pres">
      <dgm:prSet presAssocID="{576676C6-A78C-4761-9AE0-F93CD9C023B3}" presName="node" presStyleLbl="alignAccFollowNode1" presStyleIdx="10" presStyleCnt="12" custLinFactNeighborY="-45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0277AE-553C-46B7-A329-096644325622}" type="pres">
      <dgm:prSet presAssocID="{2F59D4CC-04B2-415D-9809-E5E345E17815}" presName="sibTrans" presStyleCnt="0"/>
      <dgm:spPr/>
    </dgm:pt>
    <dgm:pt modelId="{C8F0B389-1D05-4DB9-B8D8-D52E3CD5E969}" type="pres">
      <dgm:prSet presAssocID="{A84EDAE8-96CA-49D3-9B71-41DC9E137038}" presName="node" presStyleLbl="alignAccFollowNode1" presStyleIdx="11" presStyleCnt="12" custScaleX="154624" custScaleY="160783" custLinFactNeighborY="-455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34BC9CE-2601-46EC-9B13-7792AF4978CD}" srcId="{DDEBDBC5-D761-4C45-B6BE-B64A12EE8A70}" destId="{BA73FA6B-F783-4428-AE2C-3C19691874BB}" srcOrd="0" destOrd="0" parTransId="{F2376E4C-2ACF-4D46-9EE1-D15CA9733673}" sibTransId="{74E3B457-F7CB-41F4-9689-DCDC5A6FF202}"/>
    <dgm:cxn modelId="{2DB6090C-4F07-4FEB-B10A-00C76B62D4B8}" type="presOf" srcId="{61016AFE-9046-41EF-9C58-847F81A954A2}" destId="{AB8D8907-C045-4A36-854A-AD4D43FD5B91}" srcOrd="0" destOrd="0" presId="urn:microsoft.com/office/officeart/2005/8/layout/lProcess3"/>
    <dgm:cxn modelId="{DC326241-D685-467B-93FE-CAB881886B1B}" type="presOf" srcId="{BA73FA6B-F783-4428-AE2C-3C19691874BB}" destId="{0265FA0F-E824-4544-AC3E-96F8EE2FF45E}" srcOrd="0" destOrd="0" presId="urn:microsoft.com/office/officeart/2005/8/layout/lProcess3"/>
    <dgm:cxn modelId="{B6A14777-D51C-461F-94B1-CF357247973B}" type="presOf" srcId="{41C31CEE-DF76-4D30-914E-40281328419C}" destId="{F0C496D8-F16E-49AB-B620-D3F155B3E644}" srcOrd="0" destOrd="0" presId="urn:microsoft.com/office/officeart/2005/8/layout/lProcess3"/>
    <dgm:cxn modelId="{C606A05A-F56A-4753-87A1-BF8E984E16E1}" type="presOf" srcId="{DDEBDBC5-D761-4C45-B6BE-B64A12EE8A70}" destId="{AB2B1F2B-2DE9-4E76-A4A9-8BC7E9B28545}" srcOrd="0" destOrd="0" presId="urn:microsoft.com/office/officeart/2005/8/layout/lProcess3"/>
    <dgm:cxn modelId="{F13C9FB2-DF6E-40C4-9BD6-F1584994B23C}" type="presOf" srcId="{79501A74-DB87-45B5-BA69-B0CC827DD6CA}" destId="{1A6F1483-B77F-46DB-BB20-089D6202C82A}" srcOrd="0" destOrd="0" presId="urn:microsoft.com/office/officeart/2005/8/layout/lProcess3"/>
    <dgm:cxn modelId="{1AFFEE4B-0684-4EB0-808D-21A51FF9E5DA}" srcId="{CC4042F5-7A80-479D-A902-4D822ABCD2C6}" destId="{B1DEBEAA-C1DB-46D7-B838-6EF1198E2514}" srcOrd="1" destOrd="0" parTransId="{94B3ED65-F37D-4756-994B-9FB9BB5BD8CE}" sibTransId="{5737FE33-CB72-4D2D-89A4-988B7A067933}"/>
    <dgm:cxn modelId="{7C478D6F-B537-479E-B0E9-6D5412D63948}" srcId="{DDEBDBC5-D761-4C45-B6BE-B64A12EE8A70}" destId="{576676C6-A78C-4761-9AE0-F93CD9C023B3}" srcOrd="1" destOrd="0" parTransId="{3360DF1C-DF29-4289-ACD0-FC1FE99674F5}" sibTransId="{2F59D4CC-04B2-415D-9809-E5E345E17815}"/>
    <dgm:cxn modelId="{367878B0-A00E-491F-B01C-4D5F318D9307}" type="presOf" srcId="{3BDA7027-BC4F-412D-AA21-BBEE343C5497}" destId="{0066FBBF-E009-4DF9-9B57-07C34283BC83}" srcOrd="0" destOrd="0" presId="urn:microsoft.com/office/officeart/2005/8/layout/lProcess3"/>
    <dgm:cxn modelId="{2B7B634D-9B8F-498B-A78C-BCF02AD6F283}" type="presOf" srcId="{6CBA7FFC-AECC-40C8-AB5A-780FD17BE604}" destId="{46D091A4-D353-4631-B0C8-B1DE599CED5C}" srcOrd="0" destOrd="0" presId="urn:microsoft.com/office/officeart/2005/8/layout/lProcess3"/>
    <dgm:cxn modelId="{C3B2B426-7E7B-43AF-83D2-A1D458B40923}" srcId="{35EA4EA4-ECD3-4705-9126-782F513722C9}" destId="{B2FBFCCF-7D40-4E0D-9F30-BE234C750BD5}" srcOrd="1" destOrd="0" parTransId="{21E06D4A-ADD8-4C2A-90BE-1E5C80D3ADAD}" sibTransId="{BA2E9D92-E62C-4037-9547-F356789F0BAC}"/>
    <dgm:cxn modelId="{0201956D-08DF-4CCC-83C1-C4E9141FF2C6}" srcId="{41C31CEE-DF76-4D30-914E-40281328419C}" destId="{35EA4EA4-ECD3-4705-9126-782F513722C9}" srcOrd="0" destOrd="0" parTransId="{6593A701-938C-421A-9F6C-700C724B9463}" sibTransId="{D44C3B1B-1201-4C30-8E5E-58F6AA769F58}"/>
    <dgm:cxn modelId="{2CE83BD3-04B2-4F78-8052-9169A2AF7076}" srcId="{41C31CEE-DF76-4D30-914E-40281328419C}" destId="{DDEBDBC5-D761-4C45-B6BE-B64A12EE8A70}" srcOrd="3" destOrd="0" parTransId="{4BD74393-93D9-45E8-ADA8-EF320CD133C3}" sibTransId="{6B028DAA-0407-4844-A7BB-BAB841A1E6B7}"/>
    <dgm:cxn modelId="{7B2B8FFD-7FF2-4AF8-B9D1-A6A8A0161132}" type="presOf" srcId="{086E75DC-7B49-4867-B8BE-78D3449BB18F}" destId="{B475E93D-11BB-460B-8267-F146E302E259}" srcOrd="0" destOrd="0" presId="urn:microsoft.com/office/officeart/2005/8/layout/lProcess3"/>
    <dgm:cxn modelId="{16108513-928B-4258-A547-135DAE0C09A9}" srcId="{3BDA7027-BC4F-412D-AA21-BBEE343C5497}" destId="{086E75DC-7B49-4867-B8BE-78D3449BB18F}" srcOrd="2" destOrd="0" parTransId="{3FC3D0A8-9663-44CC-A19C-AAC1A2C7EEF2}" sibTransId="{F3BA285C-1EB2-4936-8436-C6CA9489114E}"/>
    <dgm:cxn modelId="{FFB68D54-7809-429C-A5E8-184083E71259}" srcId="{CC4042F5-7A80-479D-A902-4D822ABCD2C6}" destId="{B74FE17A-81D6-43BB-8683-B942F3B0A13B}" srcOrd="0" destOrd="0" parTransId="{531F11BB-065E-48D3-8EED-EFFE33ABE126}" sibTransId="{6D773C23-577A-4543-BF65-995FB7B58C99}"/>
    <dgm:cxn modelId="{23C0626D-B210-4D18-A14E-87D0AC49A0BA}" srcId="{35EA4EA4-ECD3-4705-9126-782F513722C9}" destId="{186C0787-E976-4DD9-8D87-501A2D320BE7}" srcOrd="2" destOrd="0" parTransId="{9CA81182-6C95-4E24-8AC6-10A409F8FEF1}" sibTransId="{841B1B9A-539E-4A28-8550-8CFA50BCD830}"/>
    <dgm:cxn modelId="{3B05AF55-1B01-49ED-9400-7C60F3ADF497}" type="presOf" srcId="{186C0787-E976-4DD9-8D87-501A2D320BE7}" destId="{7DEC34D1-386F-40CA-BAFA-499CD002AA53}" srcOrd="0" destOrd="0" presId="urn:microsoft.com/office/officeart/2005/8/layout/lProcess3"/>
    <dgm:cxn modelId="{D6D5220E-34CE-4782-A214-C5C0BCFF94A3}" srcId="{CC4042F5-7A80-479D-A902-4D822ABCD2C6}" destId="{61016AFE-9046-41EF-9C58-847F81A954A2}" srcOrd="2" destOrd="0" parTransId="{857EF88D-C4C6-4CB7-B91C-8DC619D3B269}" sibTransId="{6952C62A-0C5C-4824-A350-4CB8D158EEEA}"/>
    <dgm:cxn modelId="{6565A160-0A54-4840-80F7-0E3E1E2883E0}" type="presOf" srcId="{A3DB3169-A543-4CAA-AE88-51F65005AB92}" destId="{625B445A-E2EA-45B5-9128-7A06F5870984}" srcOrd="0" destOrd="0" presId="urn:microsoft.com/office/officeart/2005/8/layout/lProcess3"/>
    <dgm:cxn modelId="{3038308F-5323-4FD4-9236-875F70008A3E}" type="presOf" srcId="{CC4042F5-7A80-479D-A902-4D822ABCD2C6}" destId="{2AD679BE-A919-4BCB-96C3-1AC93E91EBAB}" srcOrd="0" destOrd="0" presId="urn:microsoft.com/office/officeart/2005/8/layout/lProcess3"/>
    <dgm:cxn modelId="{D47D642E-D23B-4E5B-A4A3-67A8B9254021}" srcId="{3BDA7027-BC4F-412D-AA21-BBEE343C5497}" destId="{A3DB3169-A543-4CAA-AE88-51F65005AB92}" srcOrd="1" destOrd="0" parTransId="{1F174B4B-1162-4594-8825-F0B0BF92B54B}" sibTransId="{2BB02398-AEAE-4CF8-BB17-A322F1BC65FA}"/>
    <dgm:cxn modelId="{12E714DE-19E2-4931-A6EE-ED43FA583863}" srcId="{DDEBDBC5-D761-4C45-B6BE-B64A12EE8A70}" destId="{A84EDAE8-96CA-49D3-9B71-41DC9E137038}" srcOrd="2" destOrd="0" parTransId="{EBA09EC0-7E26-43D7-A40D-72CAD8E1994A}" sibTransId="{5510183E-A614-4288-A883-7B0B1550A652}"/>
    <dgm:cxn modelId="{6069BA0F-6E3C-4874-9425-F81684E52E94}" srcId="{41C31CEE-DF76-4D30-914E-40281328419C}" destId="{3BDA7027-BC4F-412D-AA21-BBEE343C5497}" srcOrd="1" destOrd="0" parTransId="{D17DCCF2-6E9F-47D7-AA32-15B71FC2B7C7}" sibTransId="{B1FA78BD-B281-456B-A4FE-98196BF575C5}"/>
    <dgm:cxn modelId="{0FD23953-5167-4C80-8A7A-F2DD6040E05B}" srcId="{3BDA7027-BC4F-412D-AA21-BBEE343C5497}" destId="{6CBA7FFC-AECC-40C8-AB5A-780FD17BE604}" srcOrd="0" destOrd="0" parTransId="{E1E5F216-ACB3-4D89-A5F5-59C382C6769B}" sibTransId="{CA77B981-15D3-4E9D-9C5E-C744A2FE617B}"/>
    <dgm:cxn modelId="{E90AF722-04A7-4918-87A7-65940073D349}" type="presOf" srcId="{A84EDAE8-96CA-49D3-9B71-41DC9E137038}" destId="{C8F0B389-1D05-4DB9-B8D8-D52E3CD5E969}" srcOrd="0" destOrd="0" presId="urn:microsoft.com/office/officeart/2005/8/layout/lProcess3"/>
    <dgm:cxn modelId="{23E1A4AE-DA2A-4489-8A24-66AFCFAD57F7}" srcId="{41C31CEE-DF76-4D30-914E-40281328419C}" destId="{CC4042F5-7A80-479D-A902-4D822ABCD2C6}" srcOrd="2" destOrd="0" parTransId="{4DA16A39-CD65-46DD-88D1-9B6D9F03121E}" sibTransId="{792ECD50-3F68-4E6A-9C3F-25ABC78B0C92}"/>
    <dgm:cxn modelId="{B34B1653-E6B8-484F-A47B-51EC975C9A23}" type="presOf" srcId="{B1DEBEAA-C1DB-46D7-B838-6EF1198E2514}" destId="{09D09E66-A4F9-41A4-B9EB-2E5A2C539BDC}" srcOrd="0" destOrd="0" presId="urn:microsoft.com/office/officeart/2005/8/layout/lProcess3"/>
    <dgm:cxn modelId="{D977E351-0989-49F6-A7BE-494ED711D8C4}" type="presOf" srcId="{B74FE17A-81D6-43BB-8683-B942F3B0A13B}" destId="{36A03DD4-BB03-45CF-AE93-E870B807AF3D}" srcOrd="0" destOrd="0" presId="urn:microsoft.com/office/officeart/2005/8/layout/lProcess3"/>
    <dgm:cxn modelId="{3DD7C416-579A-4DE1-A803-94FB79952FAD}" type="presOf" srcId="{B2FBFCCF-7D40-4E0D-9F30-BE234C750BD5}" destId="{9AE16C1E-0835-4FA0-A850-8F4137A281FC}" srcOrd="0" destOrd="0" presId="urn:microsoft.com/office/officeart/2005/8/layout/lProcess3"/>
    <dgm:cxn modelId="{DB0620F1-867D-4A5E-B22B-EFE183860B34}" type="presOf" srcId="{35EA4EA4-ECD3-4705-9126-782F513722C9}" destId="{96DE2E18-30F5-4C39-B263-F7D08EDD4E05}" srcOrd="0" destOrd="0" presId="urn:microsoft.com/office/officeart/2005/8/layout/lProcess3"/>
    <dgm:cxn modelId="{63448F71-44EA-44A5-A0A6-5B4FA8479979}" type="presOf" srcId="{576676C6-A78C-4761-9AE0-F93CD9C023B3}" destId="{1EC6758D-DE2C-4BEB-ADB0-B7F816EAC458}" srcOrd="0" destOrd="0" presId="urn:microsoft.com/office/officeart/2005/8/layout/lProcess3"/>
    <dgm:cxn modelId="{8240E70C-8F6E-4E65-9503-E41691B5906A}" srcId="{35EA4EA4-ECD3-4705-9126-782F513722C9}" destId="{79501A74-DB87-45B5-BA69-B0CC827DD6CA}" srcOrd="0" destOrd="0" parTransId="{0949E50B-0C83-4A3D-8B7D-FDB21688568C}" sibTransId="{BCFD4449-031E-432B-B67A-20C6AD561EAE}"/>
    <dgm:cxn modelId="{095F00DD-360E-4D91-BEEE-8B50926D2218}" type="presParOf" srcId="{F0C496D8-F16E-49AB-B620-D3F155B3E644}" destId="{FF5230AB-DDEE-45E3-A660-43CAE6AADCEB}" srcOrd="0" destOrd="0" presId="urn:microsoft.com/office/officeart/2005/8/layout/lProcess3"/>
    <dgm:cxn modelId="{7A85C432-CE66-4653-9023-2A679254CFE1}" type="presParOf" srcId="{FF5230AB-DDEE-45E3-A660-43CAE6AADCEB}" destId="{96DE2E18-30F5-4C39-B263-F7D08EDD4E05}" srcOrd="0" destOrd="0" presId="urn:microsoft.com/office/officeart/2005/8/layout/lProcess3"/>
    <dgm:cxn modelId="{8A448F79-5573-4B5E-8DC6-19EE2DD8D171}" type="presParOf" srcId="{FF5230AB-DDEE-45E3-A660-43CAE6AADCEB}" destId="{819ACC60-5E9D-4845-9FD7-1892BAE8E178}" srcOrd="1" destOrd="0" presId="urn:microsoft.com/office/officeart/2005/8/layout/lProcess3"/>
    <dgm:cxn modelId="{59A66BB8-BC71-411C-A74C-CA32826F4A22}" type="presParOf" srcId="{FF5230AB-DDEE-45E3-A660-43CAE6AADCEB}" destId="{1A6F1483-B77F-46DB-BB20-089D6202C82A}" srcOrd="2" destOrd="0" presId="urn:microsoft.com/office/officeart/2005/8/layout/lProcess3"/>
    <dgm:cxn modelId="{9346DE0F-E91D-4B4D-9563-A303AC995186}" type="presParOf" srcId="{FF5230AB-DDEE-45E3-A660-43CAE6AADCEB}" destId="{CA72F755-C9D2-495F-8ECD-92EABABCD555}" srcOrd="3" destOrd="0" presId="urn:microsoft.com/office/officeart/2005/8/layout/lProcess3"/>
    <dgm:cxn modelId="{B695CF13-A96A-40F1-AF0E-6E0F77E8B810}" type="presParOf" srcId="{FF5230AB-DDEE-45E3-A660-43CAE6AADCEB}" destId="{9AE16C1E-0835-4FA0-A850-8F4137A281FC}" srcOrd="4" destOrd="0" presId="urn:microsoft.com/office/officeart/2005/8/layout/lProcess3"/>
    <dgm:cxn modelId="{DBE8FCD5-ACF0-4E28-B82F-06A4F956BCE4}" type="presParOf" srcId="{FF5230AB-DDEE-45E3-A660-43CAE6AADCEB}" destId="{2D928CD5-E6C4-4955-BA59-EAC145DCDA15}" srcOrd="5" destOrd="0" presId="urn:microsoft.com/office/officeart/2005/8/layout/lProcess3"/>
    <dgm:cxn modelId="{5C06F495-AA81-46E6-97FC-74E5E2809C38}" type="presParOf" srcId="{FF5230AB-DDEE-45E3-A660-43CAE6AADCEB}" destId="{7DEC34D1-386F-40CA-BAFA-499CD002AA53}" srcOrd="6" destOrd="0" presId="urn:microsoft.com/office/officeart/2005/8/layout/lProcess3"/>
    <dgm:cxn modelId="{601C7403-5579-4C02-AC46-06A44470563A}" type="presParOf" srcId="{F0C496D8-F16E-49AB-B620-D3F155B3E644}" destId="{84835CDA-ABB5-4196-A25D-84815151C9E3}" srcOrd="1" destOrd="0" presId="urn:microsoft.com/office/officeart/2005/8/layout/lProcess3"/>
    <dgm:cxn modelId="{AD939B7F-37E7-4B99-B6D5-565659EA95B1}" type="presParOf" srcId="{F0C496D8-F16E-49AB-B620-D3F155B3E644}" destId="{5F48A610-B98D-4C3F-B81B-24322BACB2A3}" srcOrd="2" destOrd="0" presId="urn:microsoft.com/office/officeart/2005/8/layout/lProcess3"/>
    <dgm:cxn modelId="{57794ABC-E0DE-4C40-B383-38BBC21FE610}" type="presParOf" srcId="{5F48A610-B98D-4C3F-B81B-24322BACB2A3}" destId="{0066FBBF-E009-4DF9-9B57-07C34283BC83}" srcOrd="0" destOrd="0" presId="urn:microsoft.com/office/officeart/2005/8/layout/lProcess3"/>
    <dgm:cxn modelId="{7286C225-7446-4F29-A844-4248DBB25AE7}" type="presParOf" srcId="{5F48A610-B98D-4C3F-B81B-24322BACB2A3}" destId="{D756683A-2FA3-43BF-8043-257871AA3C48}" srcOrd="1" destOrd="0" presId="urn:microsoft.com/office/officeart/2005/8/layout/lProcess3"/>
    <dgm:cxn modelId="{6FCBAFE9-5B67-4009-B619-16AA54F24CB3}" type="presParOf" srcId="{5F48A610-B98D-4C3F-B81B-24322BACB2A3}" destId="{46D091A4-D353-4631-B0C8-B1DE599CED5C}" srcOrd="2" destOrd="0" presId="urn:microsoft.com/office/officeart/2005/8/layout/lProcess3"/>
    <dgm:cxn modelId="{29C59AB6-2FBA-46AC-B1DE-4A821B480A69}" type="presParOf" srcId="{5F48A610-B98D-4C3F-B81B-24322BACB2A3}" destId="{2D9FE824-C67F-45C6-83E3-0F389D54A5F6}" srcOrd="3" destOrd="0" presId="urn:microsoft.com/office/officeart/2005/8/layout/lProcess3"/>
    <dgm:cxn modelId="{480A1521-F178-44EE-9CD9-AA6767A2AD5F}" type="presParOf" srcId="{5F48A610-B98D-4C3F-B81B-24322BACB2A3}" destId="{625B445A-E2EA-45B5-9128-7A06F5870984}" srcOrd="4" destOrd="0" presId="urn:microsoft.com/office/officeart/2005/8/layout/lProcess3"/>
    <dgm:cxn modelId="{7C5E1DF7-1E87-4340-97A7-70CE2EBAB994}" type="presParOf" srcId="{5F48A610-B98D-4C3F-B81B-24322BACB2A3}" destId="{E470C21A-2329-45DD-8060-99CD1962ED76}" srcOrd="5" destOrd="0" presId="urn:microsoft.com/office/officeart/2005/8/layout/lProcess3"/>
    <dgm:cxn modelId="{DE99C902-BCC7-4E62-8401-515AD690B161}" type="presParOf" srcId="{5F48A610-B98D-4C3F-B81B-24322BACB2A3}" destId="{B475E93D-11BB-460B-8267-F146E302E259}" srcOrd="6" destOrd="0" presId="urn:microsoft.com/office/officeart/2005/8/layout/lProcess3"/>
    <dgm:cxn modelId="{DC8BAF9E-4406-4D8C-9F2A-3CA85359FACA}" type="presParOf" srcId="{F0C496D8-F16E-49AB-B620-D3F155B3E644}" destId="{E6112ADF-98C1-40D0-AD40-57890D9EE6DE}" srcOrd="3" destOrd="0" presId="urn:microsoft.com/office/officeart/2005/8/layout/lProcess3"/>
    <dgm:cxn modelId="{14D4AC04-2C5E-4C95-9236-11B484BD4D2B}" type="presParOf" srcId="{F0C496D8-F16E-49AB-B620-D3F155B3E644}" destId="{948A4F18-2803-45DB-9C89-248601AEDD47}" srcOrd="4" destOrd="0" presId="urn:microsoft.com/office/officeart/2005/8/layout/lProcess3"/>
    <dgm:cxn modelId="{A098217C-BDAD-4FE0-BB07-94129F2BB5FC}" type="presParOf" srcId="{948A4F18-2803-45DB-9C89-248601AEDD47}" destId="{2AD679BE-A919-4BCB-96C3-1AC93E91EBAB}" srcOrd="0" destOrd="0" presId="urn:microsoft.com/office/officeart/2005/8/layout/lProcess3"/>
    <dgm:cxn modelId="{DE8ADB27-446D-4CD4-8624-BB0EE9B30C39}" type="presParOf" srcId="{948A4F18-2803-45DB-9C89-248601AEDD47}" destId="{04B2144B-1D2B-413F-9D6A-DAF07A58F736}" srcOrd="1" destOrd="0" presId="urn:microsoft.com/office/officeart/2005/8/layout/lProcess3"/>
    <dgm:cxn modelId="{26F048DE-6096-4AA8-8AB2-04F039A4ED1B}" type="presParOf" srcId="{948A4F18-2803-45DB-9C89-248601AEDD47}" destId="{36A03DD4-BB03-45CF-AE93-E870B807AF3D}" srcOrd="2" destOrd="0" presId="urn:microsoft.com/office/officeart/2005/8/layout/lProcess3"/>
    <dgm:cxn modelId="{297D9546-6F44-47D5-BB21-60CFFA8CCCF7}" type="presParOf" srcId="{948A4F18-2803-45DB-9C89-248601AEDD47}" destId="{A6F13423-A94F-4909-8137-DF82C6C0E22A}" srcOrd="3" destOrd="0" presId="urn:microsoft.com/office/officeart/2005/8/layout/lProcess3"/>
    <dgm:cxn modelId="{EC4FB6F1-0129-43C7-BEEA-1A929995BC9D}" type="presParOf" srcId="{948A4F18-2803-45DB-9C89-248601AEDD47}" destId="{09D09E66-A4F9-41A4-B9EB-2E5A2C539BDC}" srcOrd="4" destOrd="0" presId="urn:microsoft.com/office/officeart/2005/8/layout/lProcess3"/>
    <dgm:cxn modelId="{A6D8FBBB-2CFE-4457-AF6E-BDBAFBA864F4}" type="presParOf" srcId="{948A4F18-2803-45DB-9C89-248601AEDD47}" destId="{46C537B2-8CB9-4E3A-87F7-765BED1671D9}" srcOrd="5" destOrd="0" presId="urn:microsoft.com/office/officeart/2005/8/layout/lProcess3"/>
    <dgm:cxn modelId="{1B3F6B11-817E-4120-9A97-D243BBDE6E8A}" type="presParOf" srcId="{948A4F18-2803-45DB-9C89-248601AEDD47}" destId="{AB8D8907-C045-4A36-854A-AD4D43FD5B91}" srcOrd="6" destOrd="0" presId="urn:microsoft.com/office/officeart/2005/8/layout/lProcess3"/>
    <dgm:cxn modelId="{9DBE29BE-E97C-4B8E-B3B5-7CFB1189D6F8}" type="presParOf" srcId="{F0C496D8-F16E-49AB-B620-D3F155B3E644}" destId="{02832B8A-D2A1-4BA5-AB24-BE3A877C2073}" srcOrd="5" destOrd="0" presId="urn:microsoft.com/office/officeart/2005/8/layout/lProcess3"/>
    <dgm:cxn modelId="{0E6B9282-AC47-4947-949C-3D5C703840D8}" type="presParOf" srcId="{F0C496D8-F16E-49AB-B620-D3F155B3E644}" destId="{D6F0AD85-21FB-4FBC-9783-E2E8D123D261}" srcOrd="6" destOrd="0" presId="urn:microsoft.com/office/officeart/2005/8/layout/lProcess3"/>
    <dgm:cxn modelId="{DC3C01B5-E93E-4EEC-94CF-69743F763BDB}" type="presParOf" srcId="{D6F0AD85-21FB-4FBC-9783-E2E8D123D261}" destId="{AB2B1F2B-2DE9-4E76-A4A9-8BC7E9B28545}" srcOrd="0" destOrd="0" presId="urn:microsoft.com/office/officeart/2005/8/layout/lProcess3"/>
    <dgm:cxn modelId="{0E21CF3E-5024-498D-B7C0-15BC31886B35}" type="presParOf" srcId="{D6F0AD85-21FB-4FBC-9783-E2E8D123D261}" destId="{0D15ABAC-D7FC-4697-8A31-CCBE0F5F3ADA}" srcOrd="1" destOrd="0" presId="urn:microsoft.com/office/officeart/2005/8/layout/lProcess3"/>
    <dgm:cxn modelId="{4BFF6370-83E4-45AE-B106-8AF97B5421FC}" type="presParOf" srcId="{D6F0AD85-21FB-4FBC-9783-E2E8D123D261}" destId="{0265FA0F-E824-4544-AC3E-96F8EE2FF45E}" srcOrd="2" destOrd="0" presId="urn:microsoft.com/office/officeart/2005/8/layout/lProcess3"/>
    <dgm:cxn modelId="{CAE33751-EFCA-4C87-A3A4-92D4D4559BA3}" type="presParOf" srcId="{D6F0AD85-21FB-4FBC-9783-E2E8D123D261}" destId="{4CD7A9AF-ECA5-4660-ABD5-592BF4AAE76E}" srcOrd="3" destOrd="0" presId="urn:microsoft.com/office/officeart/2005/8/layout/lProcess3"/>
    <dgm:cxn modelId="{F6289FBF-0B9A-4557-ACC7-A28E8C98DE00}" type="presParOf" srcId="{D6F0AD85-21FB-4FBC-9783-E2E8D123D261}" destId="{1EC6758D-DE2C-4BEB-ADB0-B7F816EAC458}" srcOrd="4" destOrd="0" presId="urn:microsoft.com/office/officeart/2005/8/layout/lProcess3"/>
    <dgm:cxn modelId="{A9B65255-0C8F-4915-8793-0C0771BC5F66}" type="presParOf" srcId="{D6F0AD85-21FB-4FBC-9783-E2E8D123D261}" destId="{0B0277AE-553C-46B7-A329-096644325622}" srcOrd="5" destOrd="0" presId="urn:microsoft.com/office/officeart/2005/8/layout/lProcess3"/>
    <dgm:cxn modelId="{C9826F10-4654-4152-A8E1-C955FC1D2339}" type="presParOf" srcId="{D6F0AD85-21FB-4FBC-9783-E2E8D123D261}" destId="{C8F0B389-1D05-4DB9-B8D8-D52E3CD5E96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21057-369B-47E8-BC4E-8777AB3FF256}">
      <dsp:nvSpPr>
        <dsp:cNvPr id="0" name=""/>
        <dsp:cNvSpPr/>
      </dsp:nvSpPr>
      <dsp:spPr>
        <a:xfrm>
          <a:off x="1623860" y="115965"/>
          <a:ext cx="2301475" cy="799272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E57B3-7BED-41CA-BC12-728CEB478A1C}">
      <dsp:nvSpPr>
        <dsp:cNvPr id="0" name=""/>
        <dsp:cNvSpPr/>
      </dsp:nvSpPr>
      <dsp:spPr>
        <a:xfrm>
          <a:off x="2523393" y="1848218"/>
          <a:ext cx="802840" cy="646048"/>
        </a:xfrm>
        <a:prstGeom prst="downArrow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4A259-8951-4130-9791-340FCEBD72E1}">
      <dsp:nvSpPr>
        <dsp:cNvPr id="0" name=""/>
        <dsp:cNvSpPr/>
      </dsp:nvSpPr>
      <dsp:spPr>
        <a:xfrm>
          <a:off x="1707712" y="2301475"/>
          <a:ext cx="2140907" cy="535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 dirty="0"/>
        </a:p>
      </dsp:txBody>
      <dsp:txXfrm>
        <a:off x="1707712" y="2301475"/>
        <a:ext cx="2140907" cy="535226"/>
      </dsp:txXfrm>
    </dsp:sp>
    <dsp:sp modelId="{61228F67-EC85-4952-86B8-69CBE2BBB26B}">
      <dsp:nvSpPr>
        <dsp:cNvPr id="0" name=""/>
        <dsp:cNvSpPr/>
      </dsp:nvSpPr>
      <dsp:spPr>
        <a:xfrm>
          <a:off x="2460598" y="976967"/>
          <a:ext cx="802840" cy="802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溝通力</a:t>
          </a:r>
          <a:endParaRPr lang="zh-TW" altLang="en-US" sz="14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2578171" y="1094540"/>
        <a:ext cx="567694" cy="567694"/>
      </dsp:txXfrm>
    </dsp:sp>
    <dsp:sp modelId="{5506A215-0766-47C6-BB71-25A022D3515D}">
      <dsp:nvSpPr>
        <dsp:cNvPr id="0" name=""/>
        <dsp:cNvSpPr/>
      </dsp:nvSpPr>
      <dsp:spPr>
        <a:xfrm>
          <a:off x="1886121" y="374658"/>
          <a:ext cx="802840" cy="802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執行力</a:t>
          </a:r>
          <a:endParaRPr lang="zh-TW" altLang="en-US" sz="14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2003694" y="492231"/>
        <a:ext cx="567694" cy="567694"/>
      </dsp:txXfrm>
    </dsp:sp>
    <dsp:sp modelId="{B31BAFA4-3DCD-4A8A-93D8-2B32251FEAD4}">
      <dsp:nvSpPr>
        <dsp:cNvPr id="0" name=""/>
        <dsp:cNvSpPr/>
      </dsp:nvSpPr>
      <dsp:spPr>
        <a:xfrm>
          <a:off x="2706802" y="180549"/>
          <a:ext cx="802840" cy="8028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思辨力</a:t>
          </a:r>
          <a:endParaRPr lang="zh-TW" altLang="en-US" sz="1400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2824375" y="298122"/>
        <a:ext cx="567694" cy="567694"/>
      </dsp:txXfrm>
    </dsp:sp>
    <dsp:sp modelId="{7D08F728-E6DF-4EB2-BDC0-4FD430ADC119}">
      <dsp:nvSpPr>
        <dsp:cNvPr id="0" name=""/>
        <dsp:cNvSpPr/>
      </dsp:nvSpPr>
      <dsp:spPr>
        <a:xfrm>
          <a:off x="1668052" y="124363"/>
          <a:ext cx="2497725" cy="199818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1A8BE-C727-4225-B2E8-8EC8578436B8}" type="datetimeFigureOut">
              <a:rPr lang="zh-TW" altLang="en-US" smtClean="0"/>
              <a:t>2016/12/25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09FD2-4BFB-4480-8ABF-E874195CB2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948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174F9-2061-4639-B511-7D1163C2EEF4}" type="slidenum">
              <a:rPr lang="zh-TW" altLang="en-US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0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09FD2-4BFB-4480-8ABF-E874195CB23A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7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26F32-84F5-4119-8B49-C716E28AFAAE}" type="slidenum">
              <a:rPr lang="zh-TW" altLang="en-US" smtClean="0">
                <a:solidFill>
                  <a:prstClr val="black"/>
                </a:solidFill>
              </a:rPr>
              <a:pPr/>
              <a:t>27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1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736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428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378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580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246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418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79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02636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388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3628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067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629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57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6096000" y="500042"/>
            <a:ext cx="457199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428717" y="500042"/>
            <a:ext cx="447674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515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22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4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2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37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51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3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96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3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8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67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7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1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36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74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0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54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7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4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48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37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76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8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68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35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41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21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00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0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05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04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38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32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710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29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46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80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23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50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95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79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67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92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27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08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302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28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56900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87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8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28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59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6096000" y="500042"/>
            <a:ext cx="457199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428717" y="500042"/>
            <a:ext cx="447674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057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741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28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92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99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99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64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240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4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280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88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617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16587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96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2749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18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154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21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6096000" y="500042"/>
            <a:ext cx="457199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428717" y="500042"/>
            <a:ext cx="447674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203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19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472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704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46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58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357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078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29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898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84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40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943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394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7987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02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235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43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12192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6096000" y="500042"/>
            <a:ext cx="457199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428717" y="500042"/>
            <a:ext cx="4476747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240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158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030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774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7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4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3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E8DF-20FB-4EB0-8764-883C60B2FB4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804F-3985-4D85-A239-82E24537DE1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1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B121-ED94-4CF8-9590-420054269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2016/12/25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6FF60-D33C-4F73-99DF-CD61BBD47C19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0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897225" y="1262250"/>
            <a:ext cx="10474035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聖心女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103-105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高中優質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化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特色領航計畫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1562242" y="3810963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三年計畫執行簡報</a:t>
            </a:r>
            <a:endParaRPr lang="en-US" altLang="zh-TW" sz="3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2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報告人：魏雪玲校長</a:t>
            </a:r>
            <a:endParaRPr lang="en-US" altLang="zh-TW" sz="3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200" dirty="0" smtClean="0"/>
              <a:t>105.12.26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636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379" y="-26139"/>
            <a:ext cx="7756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A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師者如風</a:t>
            </a:r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--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創新課程與教學特色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67747" y="3168575"/>
            <a:ext cx="8926264" cy="1916113"/>
            <a:chOff x="31" y="2041"/>
            <a:chExt cx="5344" cy="1207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rot="16200000">
              <a:off x="2765" y="545"/>
              <a:ext cx="956" cy="4264"/>
            </a:xfrm>
            <a:prstGeom prst="rect">
              <a:avLst/>
            </a:prstGeom>
            <a:gradFill rotWithShape="1">
              <a:gsLst>
                <a:gs pos="0">
                  <a:srgbClr val="A1A646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" descr="P1270934"/>
            <p:cNvSpPr>
              <a:spLocks noChangeArrowheads="1"/>
            </p:cNvSpPr>
            <p:nvPr/>
          </p:nvSpPr>
          <p:spPr bwMode="gray">
            <a:xfrm>
              <a:off x="31" y="2041"/>
              <a:ext cx="1882" cy="1207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2005" y="2260"/>
              <a:ext cx="3244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en-US" altLang="zh-TW" sz="2800" b="1" dirty="0" smtClean="0"/>
                <a:t>A-2</a:t>
              </a:r>
              <a:r>
                <a:rPr lang="zh-TW" altLang="en-US" sz="2800" b="1" dirty="0" smtClean="0"/>
                <a:t>  </a:t>
              </a:r>
              <a:r>
                <a:rPr lang="zh-TW" altLang="zh-TW" sz="2800" b="1" dirty="0" smtClean="0"/>
                <a:t>教師</a:t>
              </a:r>
              <a:r>
                <a:rPr lang="zh-TW" altLang="zh-TW" sz="2800" b="1" dirty="0"/>
                <a:t>課程協作與教學增</a:t>
              </a:r>
              <a:r>
                <a:rPr lang="zh-TW" altLang="zh-TW" sz="2800" b="1" dirty="0" smtClean="0"/>
                <a:t>能</a:t>
              </a:r>
              <a:endParaRPr lang="en-US" altLang="zh-TW" sz="2800" b="1" dirty="0" smtClean="0"/>
            </a:p>
            <a:p>
              <a:r>
                <a:rPr lang="zh-TW" altLang="en-US" b="1" dirty="0" smtClean="0">
                  <a:solidFill>
                    <a:srgbClr val="7030A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課程設計工作坊、教師</a:t>
              </a:r>
              <a:r>
                <a:rPr lang="en-US" altLang="zh-TW" b="1" dirty="0" smtClean="0">
                  <a:solidFill>
                    <a:srgbClr val="7030A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PLC</a:t>
              </a:r>
              <a:r>
                <a:rPr lang="zh-TW" altLang="en-US" b="1" dirty="0" smtClean="0">
                  <a:solidFill>
                    <a:srgbClr val="7030A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、外部夥伴教師指導增能、共同備課與公開議課、課程評鑑、校際交流、校內網路教學資料庫、軟硬體教學設備、特色課程微電影</a:t>
              </a:r>
              <a:endPara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57238" y="5131342"/>
            <a:ext cx="9234207" cy="1985963"/>
            <a:chOff x="-109" y="3169"/>
            <a:chExt cx="5484" cy="1251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 rot="16200000">
              <a:off x="2765" y="1626"/>
              <a:ext cx="956" cy="4264"/>
            </a:xfrm>
            <a:prstGeom prst="rect">
              <a:avLst/>
            </a:prstGeom>
            <a:gradFill rotWithShape="1">
              <a:gsLst>
                <a:gs pos="0">
                  <a:srgbClr val="E0AD12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7" descr="DSC05671v-1000"/>
            <p:cNvSpPr>
              <a:spLocks noChangeArrowheads="1"/>
            </p:cNvSpPr>
            <p:nvPr/>
          </p:nvSpPr>
          <p:spPr bwMode="gray">
            <a:xfrm>
              <a:off x="-109" y="3169"/>
              <a:ext cx="1916" cy="1251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1843" y="3336"/>
              <a:ext cx="3496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 </a:t>
              </a:r>
              <a:r>
                <a:rPr lang="en-US" altLang="zh-TW" sz="2800" b="1" dirty="0" smtClean="0"/>
                <a:t>A-3</a:t>
              </a:r>
              <a:r>
                <a:rPr lang="zh-TW" altLang="en-US" sz="2800" b="1" dirty="0" smtClean="0"/>
                <a:t>  </a:t>
              </a:r>
              <a:r>
                <a:rPr lang="zh-TW" altLang="zh-TW" sz="2800" b="1" dirty="0" smtClean="0"/>
                <a:t>核心</a:t>
              </a:r>
              <a:r>
                <a:rPr lang="zh-TW" altLang="zh-TW" sz="2800" b="1" dirty="0"/>
                <a:t>小組發展總體課程</a:t>
              </a:r>
              <a:r>
                <a:rPr lang="zh-TW" altLang="zh-TW" sz="2800" b="1" dirty="0" smtClean="0"/>
                <a:t>計畫</a:t>
              </a:r>
              <a:endParaRPr lang="en-US" altLang="zh-TW" sz="2800" b="1" dirty="0" smtClean="0"/>
            </a:p>
            <a:p>
              <a:r>
                <a:rPr lang="zh-TW" altLang="en-US" b="1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課程發展核</a:t>
              </a:r>
              <a:r>
                <a:rPr lang="zh-TW" altLang="en-US" b="1" dirty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心</a:t>
              </a:r>
              <a:r>
                <a:rPr lang="zh-TW" altLang="en-US" b="1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小組工作坊、</a:t>
              </a:r>
              <a:r>
                <a:rPr lang="zh-TW" altLang="zh-TW" dirty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課程發展時程</a:t>
              </a:r>
              <a:r>
                <a:rPr lang="zh-TW" altLang="zh-TW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規劃</a:t>
              </a:r>
              <a:r>
                <a:rPr lang="zh-TW" altLang="en-US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、</a:t>
              </a:r>
              <a:r>
                <a:rPr lang="zh-TW" altLang="zh-TW" dirty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盤整課程時數與</a:t>
              </a:r>
              <a:r>
                <a:rPr lang="zh-TW" altLang="zh-TW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學分</a:t>
              </a:r>
              <a:r>
                <a:rPr lang="zh-TW" altLang="en-US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、</a:t>
              </a:r>
              <a:r>
                <a:rPr lang="zh-TW" altLang="zh-TW" dirty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盤整教師員額、設備與</a:t>
              </a:r>
              <a:r>
                <a:rPr lang="zh-TW" altLang="zh-TW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空間</a:t>
              </a:r>
              <a:r>
                <a:rPr lang="zh-TW" altLang="en-US" dirty="0" smtClean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、</a:t>
              </a:r>
              <a:r>
                <a:rPr lang="zh-TW" altLang="zh-TW" dirty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確認課程總體計畫書與架構</a:t>
              </a:r>
              <a:r>
                <a:rPr lang="zh-TW" altLang="en-US" b="1" dirty="0">
                  <a:solidFill>
                    <a:schemeClr val="accent2">
                      <a:lumMod val="75000"/>
                    </a:scheme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		</a:t>
              </a:r>
              <a:endParaRPr lang="zh-TW" altLang="en-US" dirty="0">
                <a:solidFill>
                  <a:schemeClr val="accent2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gray">
          <a:xfrm rot="16200000">
            <a:off x="6347937" y="-1070198"/>
            <a:ext cx="1517650" cy="6774497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3810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45720" tIns="44450" rIns="45720" bIns="44450" anchor="ctr" anchorCtr="1"/>
          <a:lstStyle/>
          <a:p>
            <a:endParaRPr lang="zh-TW" altLang="zh-TW">
              <a:solidFill>
                <a:prstClr val="black"/>
              </a:solidFill>
            </a:endParaRPr>
          </a:p>
        </p:txBody>
      </p:sp>
      <p:sp>
        <p:nvSpPr>
          <p:cNvPr id="8" name="Oval 9" descr="DSC_0328"/>
          <p:cNvSpPr>
            <a:spLocks noChangeArrowheads="1"/>
          </p:cNvSpPr>
          <p:nvPr/>
        </p:nvSpPr>
        <p:spPr bwMode="gray">
          <a:xfrm>
            <a:off x="1666402" y="1109509"/>
            <a:ext cx="2947179" cy="201288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969696"/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4683485" y="1783587"/>
            <a:ext cx="5810526" cy="12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274A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45720" tIns="44450" rIns="45720" bIns="44450" anchorCtr="1">
            <a:spAutoFit/>
          </a:bodyPr>
          <a:lstStyle/>
          <a:p>
            <a:r>
              <a:rPr lang="en-US" altLang="zh-TW" sz="2800" b="1" dirty="0" smtClean="0"/>
              <a:t>A-1</a:t>
            </a:r>
            <a:r>
              <a:rPr lang="zh-TW" altLang="en-US" sz="2800" b="1" dirty="0" smtClean="0"/>
              <a:t>  </a:t>
            </a:r>
            <a:r>
              <a:rPr lang="en-US" altLang="zh-TW" sz="2800" b="1" dirty="0" smtClean="0"/>
              <a:t>107</a:t>
            </a:r>
            <a:r>
              <a:rPr lang="zh-TW" altLang="zh-TW" sz="2800" b="1" dirty="0"/>
              <a:t>課綱重點課程</a:t>
            </a:r>
            <a:r>
              <a:rPr lang="zh-TW" altLang="zh-TW" sz="2800" b="1" dirty="0" smtClean="0"/>
              <a:t>規劃</a:t>
            </a:r>
            <a:endParaRPr lang="en-US" altLang="zh-TW" sz="2800" b="1" dirty="0" smtClean="0"/>
          </a:p>
          <a:p>
            <a:r>
              <a:rPr lang="zh-TW" altLang="en-US" b="1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校訂</a:t>
            </a:r>
            <a:r>
              <a:rPr lang="zh-TW" altLang="en-US" b="1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必修、深廣選修、多元選修、團體活動、彈性學習、課程地圖</a:t>
            </a:r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	 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1087" y="448051"/>
            <a:ext cx="8879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(105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年度起轉為：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A107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課程翻轉計畫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31586" y="327804"/>
            <a:ext cx="7343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31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78" y="308325"/>
            <a:ext cx="10753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B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仁者如山</a:t>
            </a:r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—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開展文藝與品格內涵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6766" y="3195723"/>
            <a:ext cx="11595480" cy="1814513"/>
            <a:chOff x="-35" y="2059"/>
            <a:chExt cx="6443" cy="1143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rot="16200000">
              <a:off x="3282" y="28"/>
              <a:ext cx="956" cy="5297"/>
            </a:xfrm>
            <a:prstGeom prst="rect">
              <a:avLst/>
            </a:prstGeom>
            <a:gradFill rotWithShape="1">
              <a:gsLst>
                <a:gs pos="0">
                  <a:srgbClr val="A1A646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" descr="P1270934"/>
            <p:cNvSpPr>
              <a:spLocks noChangeArrowheads="1"/>
            </p:cNvSpPr>
            <p:nvPr/>
          </p:nvSpPr>
          <p:spPr bwMode="gray">
            <a:xfrm>
              <a:off x="-35" y="2059"/>
              <a:ext cx="1882" cy="1143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1392" y="2195"/>
              <a:ext cx="4858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藝術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鑑賞藝術培養美感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7030A0"/>
                  </a:solidFill>
                  <a:ea typeface="中黑體" pitchFamily="49" charset="-120"/>
                </a:rPr>
                <a:t>生命之歌、時空旅人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表現藝術創新生活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00B050"/>
                  </a:solidFill>
                  <a:ea typeface="中黑體" pitchFamily="49" charset="-120"/>
                </a:rPr>
                <a:t>藝術人、藝術家、藝術村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  <a:endParaRPr lang="zh-TW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1178" y="5014793"/>
            <a:ext cx="11906605" cy="2095500"/>
            <a:chOff x="-194" y="3116"/>
            <a:chExt cx="6388" cy="1320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 rot="16200000">
              <a:off x="3175" y="1216"/>
              <a:ext cx="956" cy="5083"/>
            </a:xfrm>
            <a:prstGeom prst="rect">
              <a:avLst/>
            </a:prstGeom>
            <a:gradFill rotWithShape="1">
              <a:gsLst>
                <a:gs pos="0">
                  <a:srgbClr val="E0AD12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7" descr="DSC05671v-1000"/>
            <p:cNvSpPr>
              <a:spLocks noChangeArrowheads="1"/>
            </p:cNvSpPr>
            <p:nvPr/>
          </p:nvSpPr>
          <p:spPr bwMode="gray">
            <a:xfrm>
              <a:off x="-194" y="3116"/>
              <a:ext cx="1897" cy="117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1674" y="3294"/>
              <a:ext cx="4455" cy="1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 品格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己立立人己達達人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4472C4">
                      <a:lumMod val="75000"/>
                    </a:srgbClr>
                  </a:solidFill>
                  <a:ea typeface="中黑體" pitchFamily="49" charset="-120"/>
                </a:rPr>
                <a:t>閱讀人文、閱讀自然、閱讀生命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日新又新終身實踐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FFC000">
                      <a:lumMod val="50000"/>
                    </a:srgbClr>
                  </a:solidFill>
                  <a:ea typeface="中黑體" pitchFamily="49" charset="-120"/>
                </a:rPr>
                <a:t>更新、裝備、啟航、飛輪課程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		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gray">
          <a:xfrm rot="16200000">
            <a:off x="6305518" y="-2504331"/>
            <a:ext cx="1517650" cy="9574761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3810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45720" tIns="44450" rIns="45720" bIns="44450" anchor="ctr" anchorCtr="1"/>
          <a:lstStyle/>
          <a:p>
            <a:endParaRPr lang="zh-TW" altLang="zh-TW">
              <a:solidFill>
                <a:prstClr val="black"/>
              </a:solidFill>
            </a:endParaRPr>
          </a:p>
        </p:txBody>
      </p:sp>
      <p:sp>
        <p:nvSpPr>
          <p:cNvPr id="8" name="Oval 9" descr="DSC_0328"/>
          <p:cNvSpPr>
            <a:spLocks noChangeArrowheads="1"/>
          </p:cNvSpPr>
          <p:nvPr/>
        </p:nvSpPr>
        <p:spPr bwMode="gray">
          <a:xfrm>
            <a:off x="223849" y="1077128"/>
            <a:ext cx="3378242" cy="204318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969696"/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3602091" y="1579674"/>
            <a:ext cx="8249633" cy="138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274A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45720" tIns="44450" rIns="45720" bIns="44450" anchorCtr="1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文化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認識接納本國文化 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ea typeface="中黑體" pitchFamily="49" charset="-120"/>
              </a:rPr>
              <a:t>經典研讀、哲學初探、文藝欣賞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)</a:t>
            </a: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欣賞尊重異國文化 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(</a:t>
            </a:r>
            <a:r>
              <a:rPr lang="en-US" altLang="zh-TW" sz="2800" b="1" dirty="0">
                <a:solidFill>
                  <a:srgbClr val="00B0F0"/>
                </a:solidFill>
                <a:ea typeface="中黑體" pitchFamily="49" charset="-120"/>
              </a:rPr>
              <a:t>Fun Taiwan</a:t>
            </a:r>
            <a:r>
              <a:rPr lang="zh-TW" altLang="en-US" sz="2800" b="1" dirty="0">
                <a:solidFill>
                  <a:srgbClr val="00B0F0"/>
                </a:solidFill>
                <a:ea typeface="中黑體" pitchFamily="49" charset="-120"/>
              </a:rPr>
              <a:t>、</a:t>
            </a:r>
            <a:r>
              <a:rPr lang="en-US" altLang="zh-TW" sz="2800" b="1" dirty="0">
                <a:solidFill>
                  <a:srgbClr val="00B0F0"/>
                </a:solidFill>
                <a:ea typeface="中黑體" pitchFamily="49" charset="-120"/>
              </a:rPr>
              <a:t>See the World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)</a:t>
            </a:r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 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74788" y="286366"/>
            <a:ext cx="2552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(103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93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78" y="308325"/>
            <a:ext cx="7817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B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仁者如山</a:t>
            </a:r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—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開展文藝與品格內涵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6766" y="3195723"/>
            <a:ext cx="11595480" cy="1814513"/>
            <a:chOff x="-35" y="2059"/>
            <a:chExt cx="6443" cy="1143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rot="16200000">
              <a:off x="3282" y="28"/>
              <a:ext cx="956" cy="5297"/>
            </a:xfrm>
            <a:prstGeom prst="rect">
              <a:avLst/>
            </a:prstGeom>
            <a:gradFill rotWithShape="1">
              <a:gsLst>
                <a:gs pos="0">
                  <a:srgbClr val="A1A646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" descr="P1270934"/>
            <p:cNvSpPr>
              <a:spLocks noChangeArrowheads="1"/>
            </p:cNvSpPr>
            <p:nvPr/>
          </p:nvSpPr>
          <p:spPr bwMode="gray">
            <a:xfrm>
              <a:off x="-35" y="2059"/>
              <a:ext cx="1882" cy="1143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1392" y="2195"/>
              <a:ext cx="4858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藝術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鑑賞藝術培養美感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7030A0"/>
                  </a:solidFill>
                  <a:ea typeface="中黑體" pitchFamily="49" charset="-120"/>
                </a:rPr>
                <a:t>生命之歌、時空旅人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表現藝術創新生活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00B050"/>
                  </a:solidFill>
                  <a:ea typeface="中黑體" pitchFamily="49" charset="-120"/>
                </a:rPr>
                <a:t>藝術人、藝術家、藝術村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  <a:endParaRPr lang="zh-TW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1178" y="5014793"/>
            <a:ext cx="11906605" cy="1860550"/>
            <a:chOff x="-194" y="3116"/>
            <a:chExt cx="6388" cy="1172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 rot="16200000">
              <a:off x="3175" y="1216"/>
              <a:ext cx="956" cy="5083"/>
            </a:xfrm>
            <a:prstGeom prst="rect">
              <a:avLst/>
            </a:prstGeom>
            <a:gradFill rotWithShape="1">
              <a:gsLst>
                <a:gs pos="0">
                  <a:srgbClr val="E0AD12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7" descr="DSC05671v-1000"/>
            <p:cNvSpPr>
              <a:spLocks noChangeArrowheads="1"/>
            </p:cNvSpPr>
            <p:nvPr/>
          </p:nvSpPr>
          <p:spPr bwMode="gray">
            <a:xfrm>
              <a:off x="-194" y="3116"/>
              <a:ext cx="1897" cy="117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1674" y="3294"/>
              <a:ext cx="4455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 品格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日新又新終身實踐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srgbClr val="FFC000">
                      <a:lumMod val="50000"/>
                    </a:srgbClr>
                  </a:solidFill>
                  <a:ea typeface="中黑體" pitchFamily="49" charset="-120"/>
                </a:rPr>
                <a:t>更新、裝備、啟航、飛輪課程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		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gray">
          <a:xfrm rot="16200000">
            <a:off x="6305518" y="-2504331"/>
            <a:ext cx="1517650" cy="9574761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3810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45720" tIns="44450" rIns="45720" bIns="44450" anchor="ctr" anchorCtr="1"/>
          <a:lstStyle/>
          <a:p>
            <a:endParaRPr lang="zh-TW" altLang="zh-TW">
              <a:solidFill>
                <a:prstClr val="black"/>
              </a:solidFill>
            </a:endParaRPr>
          </a:p>
        </p:txBody>
      </p:sp>
      <p:sp>
        <p:nvSpPr>
          <p:cNvPr id="8" name="Oval 9" descr="DSC_0328"/>
          <p:cNvSpPr>
            <a:spLocks noChangeArrowheads="1"/>
          </p:cNvSpPr>
          <p:nvPr/>
        </p:nvSpPr>
        <p:spPr bwMode="gray">
          <a:xfrm>
            <a:off x="223849" y="1077128"/>
            <a:ext cx="3378242" cy="204318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969696"/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3602091" y="1579674"/>
            <a:ext cx="8249633" cy="138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274A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45720" tIns="44450" rIns="45720" bIns="44450" anchorCtr="1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文化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認識接納本國文化 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ea typeface="中黑體" pitchFamily="49" charset="-120"/>
              </a:rPr>
              <a:t>經典研讀、哲學初探、文藝欣賞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)</a:t>
            </a: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欣賞尊重異國文化 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(</a:t>
            </a:r>
            <a:r>
              <a:rPr lang="en-US" altLang="zh-TW" sz="2800" b="1" dirty="0">
                <a:solidFill>
                  <a:srgbClr val="00B0F0"/>
                </a:solidFill>
                <a:ea typeface="中黑體" pitchFamily="49" charset="-120"/>
              </a:rPr>
              <a:t>Fun Taiwan</a:t>
            </a:r>
            <a:r>
              <a:rPr lang="zh-TW" altLang="en-US" sz="2800" b="1" dirty="0">
                <a:solidFill>
                  <a:srgbClr val="00B0F0"/>
                </a:solidFill>
                <a:ea typeface="中黑體" pitchFamily="49" charset="-120"/>
              </a:rPr>
              <a:t>、</a:t>
            </a:r>
            <a:r>
              <a:rPr lang="en-US" altLang="zh-TW" sz="2800" b="1" dirty="0">
                <a:solidFill>
                  <a:srgbClr val="00B0F0"/>
                </a:solidFill>
                <a:ea typeface="中黑體" pitchFamily="49" charset="-120"/>
              </a:rPr>
              <a:t>See the World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)</a:t>
            </a:r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 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74788" y="286366"/>
            <a:ext cx="2552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104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54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1"/>
          <a:stretch/>
        </p:blipFill>
        <p:spPr>
          <a:xfrm>
            <a:off x="357248" y="-2"/>
            <a:ext cx="5886202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7"/>
          <a:stretch/>
        </p:blipFill>
        <p:spPr>
          <a:xfrm>
            <a:off x="6359234" y="0"/>
            <a:ext cx="5731823" cy="685800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0" y="1140030"/>
            <a:ext cx="16862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文化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0" y="2971800"/>
            <a:ext cx="16862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藝術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0" y="4803570"/>
            <a:ext cx="16862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品格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73032" y="5670464"/>
            <a:ext cx="5464629" cy="6175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31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878" y="354764"/>
            <a:ext cx="7756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B</a:t>
            </a:r>
            <a:r>
              <a:rPr kumimoji="1" lang="zh-TW" altLang="en-US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自主行動計畫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59300" y="354764"/>
            <a:ext cx="2552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105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8621486" y="1944621"/>
            <a:ext cx="3452052" cy="4037610"/>
            <a:chOff x="8372689" y="1334130"/>
            <a:chExt cx="3811394" cy="4092893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2689" y="1334130"/>
              <a:ext cx="3811394" cy="4092893"/>
            </a:xfrm>
            <a:prstGeom prst="rect">
              <a:avLst/>
            </a:prstGeom>
          </p:spPr>
        </p:pic>
        <p:cxnSp>
          <p:nvCxnSpPr>
            <p:cNvPr id="18" name="直線接點 17"/>
            <p:cNvCxnSpPr/>
            <p:nvPr/>
          </p:nvCxnSpPr>
          <p:spPr>
            <a:xfrm flipV="1">
              <a:off x="8669278" y="3526971"/>
              <a:ext cx="1353787" cy="84314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弧形 20"/>
            <p:cNvSpPr/>
            <p:nvPr/>
          </p:nvSpPr>
          <p:spPr>
            <a:xfrm flipH="1">
              <a:off x="8372689" y="1751548"/>
              <a:ext cx="3138460" cy="3216431"/>
            </a:xfrm>
            <a:prstGeom prst="arc">
              <a:avLst>
                <a:gd name="adj1" fmla="val 15613572"/>
                <a:gd name="adj2" fmla="val 2430152"/>
              </a:avLst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</a:endParaRPr>
            </a:p>
          </p:txBody>
        </p:sp>
        <p:cxnSp>
          <p:nvCxnSpPr>
            <p:cNvPr id="22" name="直線接點 21"/>
            <p:cNvCxnSpPr/>
            <p:nvPr/>
          </p:nvCxnSpPr>
          <p:spPr>
            <a:xfrm flipV="1">
              <a:off x="10165278" y="1751548"/>
              <a:ext cx="0" cy="945842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圖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868"/>
            <a:ext cx="8493824" cy="34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7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77" y="308325"/>
            <a:ext cx="10812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C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智者如水</a:t>
            </a:r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—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建構科技與思辨</a:t>
            </a:r>
            <a:r>
              <a:rPr kumimoji="1" lang="zh-TW" altLang="en-US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能力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(103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FF0000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6765" y="3195723"/>
            <a:ext cx="11701949" cy="1814513"/>
            <a:chOff x="-35" y="2059"/>
            <a:chExt cx="6443" cy="1143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rot="16200000">
              <a:off x="3282" y="28"/>
              <a:ext cx="956" cy="5297"/>
            </a:xfrm>
            <a:prstGeom prst="rect">
              <a:avLst/>
            </a:prstGeom>
            <a:gradFill rotWithShape="1">
              <a:gsLst>
                <a:gs pos="0">
                  <a:srgbClr val="A1A646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" descr="P1270934"/>
            <p:cNvSpPr>
              <a:spLocks noChangeArrowheads="1"/>
            </p:cNvSpPr>
            <p:nvPr/>
          </p:nvSpPr>
          <p:spPr bwMode="gray">
            <a:xfrm>
              <a:off x="-35" y="2059"/>
              <a:ext cx="1882" cy="1143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1847" y="2195"/>
              <a:ext cx="2260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思辨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發展理解與思考問題方法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具備批判與解決問題能力</a:t>
              </a:r>
              <a:endParaRPr lang="zh-TW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1178" y="5014793"/>
            <a:ext cx="11906605" cy="1860550"/>
            <a:chOff x="-194" y="3116"/>
            <a:chExt cx="6388" cy="1172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 rot="16200000">
              <a:off x="3175" y="1216"/>
              <a:ext cx="956" cy="5083"/>
            </a:xfrm>
            <a:prstGeom prst="rect">
              <a:avLst/>
            </a:prstGeom>
            <a:gradFill rotWithShape="1">
              <a:gsLst>
                <a:gs pos="0">
                  <a:srgbClr val="E0AD12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7" descr="DSC05671v-1000"/>
            <p:cNvSpPr>
              <a:spLocks noChangeArrowheads="1"/>
            </p:cNvSpPr>
            <p:nvPr/>
          </p:nvSpPr>
          <p:spPr bwMode="gray">
            <a:xfrm>
              <a:off x="-194" y="3116"/>
              <a:ext cx="1897" cy="117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1871" y="3302"/>
              <a:ext cx="4267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 科技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運用科技 豐富學習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數位音樂會、星空的奧秘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開拓視野 便捷溝通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影片專題、科技與社會專題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gray">
          <a:xfrm rot="16200000">
            <a:off x="6354015" y="-2552827"/>
            <a:ext cx="1517650" cy="9671754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3810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45720" tIns="44450" rIns="45720" bIns="44450" anchor="ctr" anchorCtr="1"/>
          <a:lstStyle/>
          <a:p>
            <a:endParaRPr lang="zh-TW" altLang="zh-TW">
              <a:solidFill>
                <a:prstClr val="black"/>
              </a:solidFill>
            </a:endParaRPr>
          </a:p>
        </p:txBody>
      </p:sp>
      <p:sp>
        <p:nvSpPr>
          <p:cNvPr id="8" name="Oval 9" descr="DSC_0328"/>
          <p:cNvSpPr>
            <a:spLocks noChangeArrowheads="1"/>
          </p:cNvSpPr>
          <p:nvPr/>
        </p:nvSpPr>
        <p:spPr bwMode="gray">
          <a:xfrm>
            <a:off x="223849" y="1077128"/>
            <a:ext cx="3378242" cy="204318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969696"/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3309871" y="1579674"/>
            <a:ext cx="4649273" cy="138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274A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45720" tIns="44450" rIns="45720" bIns="44450" anchorCtr="1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探究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建立科學研究精神與態度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培養環境觀察力與好奇心 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769576" y="1579674"/>
            <a:ext cx="4350181" cy="1433448"/>
            <a:chOff x="7598534" y="1579674"/>
            <a:chExt cx="4350181" cy="1433448"/>
          </a:xfrm>
        </p:grpSpPr>
        <p:sp>
          <p:nvSpPr>
            <p:cNvPr id="3" name="文字方塊 2"/>
            <p:cNvSpPr txBox="1"/>
            <p:nvPr/>
          </p:nvSpPr>
          <p:spPr>
            <a:xfrm>
              <a:off x="7657523" y="1674384"/>
              <a:ext cx="4291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prstClr val="black"/>
                  </a:solidFill>
                </a:rPr>
                <a:t>數學追分、現代生物科技、保育學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科普探索、諧和與演化的宇宙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當代女科技人、藍色公路</a:t>
              </a:r>
              <a:r>
                <a:rPr lang="en-US" altLang="zh-TW" sz="2000" b="1" dirty="0">
                  <a:solidFill>
                    <a:prstClr val="black"/>
                  </a:solidFill>
                </a:rPr>
                <a:t>.</a:t>
              </a:r>
              <a:r>
                <a:rPr lang="zh-TW" altLang="en-US" sz="2000" b="1" dirty="0">
                  <a:solidFill>
                    <a:prstClr val="black"/>
                  </a:solidFill>
                </a:rPr>
                <a:t>愛戀契瑪諾、生活中的化學</a:t>
              </a:r>
              <a:endParaRPr lang="en-US" altLang="zh-TW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左大括弧 5"/>
            <p:cNvSpPr/>
            <p:nvPr/>
          </p:nvSpPr>
          <p:spPr>
            <a:xfrm>
              <a:off x="7598534" y="1579674"/>
              <a:ext cx="288000" cy="1433448"/>
            </a:xfrm>
            <a:prstGeom prst="leftBrac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844328" y="3459280"/>
            <a:ext cx="4347672" cy="1433448"/>
            <a:chOff x="7598534" y="1579674"/>
            <a:chExt cx="4347672" cy="1433448"/>
          </a:xfrm>
        </p:grpSpPr>
        <p:sp>
          <p:nvSpPr>
            <p:cNvPr id="18" name="文字方塊 17"/>
            <p:cNvSpPr txBox="1"/>
            <p:nvPr/>
          </p:nvSpPr>
          <p:spPr>
            <a:xfrm>
              <a:off x="7655014" y="1869430"/>
              <a:ext cx="4291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prstClr val="black"/>
                  </a:solidFill>
                </a:rPr>
                <a:t>日地月吸引力、時序曆法、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食安知多少、全球公民、數學素養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奧瑞岡辯論</a:t>
              </a:r>
            </a:p>
          </p:txBody>
        </p:sp>
        <p:sp>
          <p:nvSpPr>
            <p:cNvPr id="19" name="左大括弧 18"/>
            <p:cNvSpPr/>
            <p:nvPr/>
          </p:nvSpPr>
          <p:spPr>
            <a:xfrm>
              <a:off x="7598534" y="1579674"/>
              <a:ext cx="288000" cy="1433448"/>
            </a:xfrm>
            <a:prstGeom prst="leftBrac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761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77" y="308325"/>
            <a:ext cx="10884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C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智者如水</a:t>
            </a:r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—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建構科技與思辨</a:t>
            </a:r>
            <a:r>
              <a:rPr kumimoji="1" lang="zh-TW" altLang="en-US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能力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(104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6765" y="3195723"/>
            <a:ext cx="11701949" cy="1814513"/>
            <a:chOff x="-35" y="2059"/>
            <a:chExt cx="6443" cy="1143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rot="16200000">
              <a:off x="3282" y="28"/>
              <a:ext cx="956" cy="5297"/>
            </a:xfrm>
            <a:prstGeom prst="rect">
              <a:avLst/>
            </a:prstGeom>
            <a:gradFill rotWithShape="1">
              <a:gsLst>
                <a:gs pos="0">
                  <a:srgbClr val="A1A646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" descr="P1270934"/>
            <p:cNvSpPr>
              <a:spLocks noChangeArrowheads="1"/>
            </p:cNvSpPr>
            <p:nvPr/>
          </p:nvSpPr>
          <p:spPr bwMode="gray">
            <a:xfrm>
              <a:off x="-35" y="2059"/>
              <a:ext cx="1882" cy="1143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1847" y="2195"/>
              <a:ext cx="2260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思辨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發展理解與思考問題方法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具備批判與解決問題能力</a:t>
              </a:r>
              <a:endParaRPr lang="zh-TW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1178" y="5014793"/>
            <a:ext cx="11906605" cy="1860550"/>
            <a:chOff x="-194" y="3116"/>
            <a:chExt cx="6388" cy="1172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 rot="16200000">
              <a:off x="3175" y="1216"/>
              <a:ext cx="956" cy="5083"/>
            </a:xfrm>
            <a:prstGeom prst="rect">
              <a:avLst/>
            </a:prstGeom>
            <a:gradFill rotWithShape="1">
              <a:gsLst>
                <a:gs pos="0">
                  <a:srgbClr val="E0AD12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7" descr="DSC05671v-1000"/>
            <p:cNvSpPr>
              <a:spLocks noChangeArrowheads="1"/>
            </p:cNvSpPr>
            <p:nvPr/>
          </p:nvSpPr>
          <p:spPr bwMode="gray">
            <a:xfrm>
              <a:off x="-194" y="3116"/>
              <a:ext cx="1897" cy="1172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1871" y="3302"/>
              <a:ext cx="4267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 科技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運用科技 豐富學習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數位音樂會、星空的奧秘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開拓視野 便捷溝通 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(</a:t>
              </a:r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影片專題、科技與社會專題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)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gray">
          <a:xfrm rot="16200000">
            <a:off x="6354015" y="-2552827"/>
            <a:ext cx="1517650" cy="9671754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3810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45720" tIns="44450" rIns="45720" bIns="44450" anchor="ctr" anchorCtr="1"/>
          <a:lstStyle/>
          <a:p>
            <a:endParaRPr lang="zh-TW" altLang="zh-TW">
              <a:solidFill>
                <a:prstClr val="black"/>
              </a:solidFill>
            </a:endParaRPr>
          </a:p>
        </p:txBody>
      </p:sp>
      <p:sp>
        <p:nvSpPr>
          <p:cNvPr id="8" name="Oval 9" descr="DSC_0328"/>
          <p:cNvSpPr>
            <a:spLocks noChangeArrowheads="1"/>
          </p:cNvSpPr>
          <p:nvPr/>
        </p:nvSpPr>
        <p:spPr bwMode="gray">
          <a:xfrm>
            <a:off x="223849" y="1077128"/>
            <a:ext cx="3378242" cy="204318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969696"/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3309871" y="1579674"/>
            <a:ext cx="4649273" cy="138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274A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45720" tIns="44450" rIns="45720" bIns="44450" anchorCtr="1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探究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建立科學研究精神與態度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培養環境觀察力與好奇心 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769576" y="1579674"/>
            <a:ext cx="4350181" cy="1433448"/>
            <a:chOff x="7598534" y="1579674"/>
            <a:chExt cx="4350181" cy="1433448"/>
          </a:xfrm>
        </p:grpSpPr>
        <p:sp>
          <p:nvSpPr>
            <p:cNvPr id="3" name="文字方塊 2"/>
            <p:cNvSpPr txBox="1"/>
            <p:nvPr/>
          </p:nvSpPr>
          <p:spPr>
            <a:xfrm>
              <a:off x="7657523" y="1674384"/>
              <a:ext cx="4291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prstClr val="black"/>
                  </a:solidFill>
                </a:rPr>
                <a:t>數學追分、現代生物科技、保育學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科學探索、當代女科技人、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藍色公路</a:t>
              </a:r>
              <a:r>
                <a:rPr lang="en-US" altLang="zh-TW" sz="2000" b="1" dirty="0">
                  <a:solidFill>
                    <a:prstClr val="black"/>
                  </a:solidFill>
                </a:rPr>
                <a:t>.</a:t>
              </a:r>
              <a:r>
                <a:rPr lang="zh-TW" altLang="en-US" sz="2000" b="1" dirty="0">
                  <a:solidFill>
                    <a:prstClr val="black"/>
                  </a:solidFill>
                </a:rPr>
                <a:t>愛戀契瑪諾、活中的化學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實體顯微繪圖</a:t>
              </a:r>
              <a:endParaRPr lang="en-US" altLang="zh-TW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左大括弧 5"/>
            <p:cNvSpPr/>
            <p:nvPr/>
          </p:nvSpPr>
          <p:spPr>
            <a:xfrm>
              <a:off x="7598534" y="1579674"/>
              <a:ext cx="288000" cy="1433448"/>
            </a:xfrm>
            <a:prstGeom prst="leftBrac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844328" y="3459280"/>
            <a:ext cx="4347672" cy="1433448"/>
            <a:chOff x="7598534" y="1579674"/>
            <a:chExt cx="4347672" cy="1433448"/>
          </a:xfrm>
        </p:grpSpPr>
        <p:sp>
          <p:nvSpPr>
            <p:cNvPr id="18" name="文字方塊 17"/>
            <p:cNvSpPr txBox="1"/>
            <p:nvPr/>
          </p:nvSpPr>
          <p:spPr>
            <a:xfrm>
              <a:off x="7655014" y="1869430"/>
              <a:ext cx="4291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prstClr val="black"/>
                  </a:solidFill>
                </a:rPr>
                <a:t>氣象觀測、食安知多少、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全球公民、數學素養</a:t>
              </a:r>
              <a:endParaRPr lang="en-US" altLang="zh-TW" sz="2000" b="1" dirty="0">
                <a:solidFill>
                  <a:prstClr val="black"/>
                </a:solidFill>
              </a:endParaRPr>
            </a:p>
            <a:p>
              <a:r>
                <a:rPr lang="zh-TW" altLang="en-US" sz="2000" b="1" dirty="0">
                  <a:solidFill>
                    <a:prstClr val="black"/>
                  </a:solidFill>
                </a:rPr>
                <a:t>奧瑞岡辯論</a:t>
              </a:r>
            </a:p>
          </p:txBody>
        </p:sp>
        <p:sp>
          <p:nvSpPr>
            <p:cNvPr id="19" name="左大括弧 18"/>
            <p:cNvSpPr/>
            <p:nvPr/>
          </p:nvSpPr>
          <p:spPr>
            <a:xfrm>
              <a:off x="7598534" y="1579674"/>
              <a:ext cx="288000" cy="1433448"/>
            </a:xfrm>
            <a:prstGeom prst="leftBrace">
              <a:avLst/>
            </a:prstGeom>
            <a:ln w="28575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376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7"/>
          <a:stretch/>
        </p:blipFill>
        <p:spPr>
          <a:xfrm>
            <a:off x="1262743" y="0"/>
            <a:ext cx="4864925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9"/>
          <a:stretch/>
        </p:blipFill>
        <p:spPr>
          <a:xfrm>
            <a:off x="6151419" y="0"/>
            <a:ext cx="4508665" cy="685800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0" y="1923801"/>
            <a:ext cx="16862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探究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-22761" y="3762497"/>
            <a:ext cx="16862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思辨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0" y="5733801"/>
            <a:ext cx="16862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科技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944092" y="2018805"/>
            <a:ext cx="2481944" cy="362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151419" y="2551709"/>
            <a:ext cx="2481944" cy="406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380018" y="3722910"/>
            <a:ext cx="1270660" cy="406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551215" y="3677390"/>
            <a:ext cx="3267694" cy="4077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45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77" y="308325"/>
            <a:ext cx="10884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C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r>
              <a:rPr kumimoji="1" lang="zh-TW" altLang="en-US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溝通互動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計畫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(105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297"/>
            <a:ext cx="8823654" cy="3360716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8847117" y="1603169"/>
            <a:ext cx="3344883" cy="3823359"/>
            <a:chOff x="8375573" y="1335757"/>
            <a:chExt cx="3816427" cy="4090771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573" y="1335757"/>
              <a:ext cx="3816427" cy="4090771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64591" y="1553842"/>
              <a:ext cx="1827409" cy="2804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621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177" y="308325"/>
            <a:ext cx="10884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D</a:t>
            </a:r>
            <a:r>
              <a:rPr kumimoji="1" lang="zh-TW" altLang="en-US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社會參與計畫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(105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847117" y="1662545"/>
            <a:ext cx="3344883" cy="3882613"/>
            <a:chOff x="8847117" y="1662545"/>
            <a:chExt cx="3344883" cy="3882613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117" y="1662545"/>
              <a:ext cx="3344883" cy="3823359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70906" flipH="1">
              <a:off x="9718748" y="3442631"/>
              <a:ext cx="1601621" cy="2603434"/>
            </a:xfrm>
            <a:prstGeom prst="rect">
              <a:avLst/>
            </a:prstGeom>
          </p:spPr>
        </p:pic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" y="1662545"/>
            <a:ext cx="8747288" cy="33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237197" y="189884"/>
            <a:ext cx="7564892" cy="720725"/>
          </a:xfrm>
          <a:solidFill>
            <a:srgbClr val="99CC00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no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聖心女中特色領航計畫之課程發展規劃</a:t>
            </a: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1994376" y="1219200"/>
            <a:ext cx="10000111" cy="5638799"/>
            <a:chOff x="-26" y="752"/>
            <a:chExt cx="5415" cy="3015"/>
          </a:xfrm>
        </p:grpSpPr>
        <p:sp>
          <p:nvSpPr>
            <p:cNvPr id="16389" name="AutoShape 5"/>
            <p:cNvSpPr>
              <a:spLocks noChangeArrowheads="1"/>
            </p:cNvSpPr>
            <p:nvPr/>
          </p:nvSpPr>
          <p:spPr bwMode="gray">
            <a:xfrm>
              <a:off x="219" y="2526"/>
              <a:ext cx="2617" cy="541"/>
            </a:xfrm>
            <a:prstGeom prst="roundRect">
              <a:avLst>
                <a:gd name="adj" fmla="val 50000"/>
              </a:avLst>
            </a:prstGeom>
            <a:solidFill>
              <a:srgbClr val="B1A35D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特色領航第</a:t>
              </a:r>
              <a:r>
                <a:rPr lang="en-US" altLang="zh-TW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3</a:t>
              </a:r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年：建立學校特色課程地圖，開設校定必修、選修課程，深化學生學習</a:t>
              </a:r>
              <a:endParaRPr lang="en-US" altLang="zh-TW" sz="2000" b="1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6390" name="AutoShape 6"/>
            <p:cNvSpPr>
              <a:spLocks noChangeArrowheads="1"/>
            </p:cNvSpPr>
            <p:nvPr/>
          </p:nvSpPr>
          <p:spPr bwMode="gray">
            <a:xfrm>
              <a:off x="219" y="1992"/>
              <a:ext cx="3065" cy="455"/>
            </a:xfrm>
            <a:prstGeom prst="roundRect">
              <a:avLst>
                <a:gd name="adj" fmla="val 50000"/>
              </a:avLst>
            </a:prstGeom>
            <a:solidFill>
              <a:srgbClr val="E0AD12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特色領航第</a:t>
              </a:r>
              <a:r>
                <a:rPr lang="en-US" altLang="zh-TW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2</a:t>
              </a:r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年：選修課程多元化、豐富化，研擬課程模組</a:t>
              </a:r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gray">
            <a:xfrm>
              <a:off x="264" y="1372"/>
              <a:ext cx="3549" cy="455"/>
            </a:xfrm>
            <a:prstGeom prst="roundRect">
              <a:avLst>
                <a:gd name="adj" fmla="val 50000"/>
              </a:avLst>
            </a:prstGeom>
            <a:solidFill>
              <a:srgbClr val="D97300"/>
            </a:solidFill>
            <a:ln>
              <a:noFill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特色領航第</a:t>
              </a:r>
              <a:r>
                <a:rPr lang="en-US" altLang="zh-TW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1</a:t>
              </a:r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年：組織協作創新、從必修、必選修課程之亮點出發，進行課程專題研發</a:t>
              </a:r>
              <a:endParaRPr lang="en-US" altLang="zh-TW" sz="2000" b="1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6392" name="AutoShape 8"/>
            <p:cNvSpPr>
              <a:spLocks noChangeArrowheads="1"/>
            </p:cNvSpPr>
            <p:nvPr/>
          </p:nvSpPr>
          <p:spPr bwMode="gray">
            <a:xfrm>
              <a:off x="264" y="752"/>
              <a:ext cx="4080" cy="455"/>
            </a:xfrm>
            <a:prstGeom prst="roundRect">
              <a:avLst>
                <a:gd name="adj" fmla="val 50000"/>
              </a:avLst>
            </a:prstGeom>
            <a:solidFill>
              <a:srgbClr val="5274A6"/>
            </a:solidFill>
            <a:ln>
              <a:noFill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2000" b="1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優質化一、二期程：提升課程設計能量、探究學校本位特色、建立自主檢核機制</a:t>
              </a:r>
            </a:p>
          </p:txBody>
        </p:sp>
        <p:sp>
          <p:nvSpPr>
            <p:cNvPr id="16393" name="AutoShape 9"/>
            <p:cNvSpPr>
              <a:spLocks noChangeArrowheads="1"/>
            </p:cNvSpPr>
            <p:nvPr/>
          </p:nvSpPr>
          <p:spPr bwMode="gray">
            <a:xfrm>
              <a:off x="-26" y="3312"/>
              <a:ext cx="5415" cy="455"/>
            </a:xfrm>
            <a:prstGeom prst="roundRect">
              <a:avLst>
                <a:gd name="adj" fmla="val 50000"/>
              </a:avLst>
            </a:prstGeom>
            <a:solidFill>
              <a:srgbClr val="6399AB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/>
            <a:p>
              <a:r>
                <a:rPr lang="zh-TW" altLang="en-US" sz="2800" b="1" dirty="0">
                  <a:solidFill>
                    <a:schemeClr val="bg1"/>
                  </a:solidFill>
                </a:rPr>
                <a:t>落實</a:t>
              </a:r>
              <a:r>
                <a:rPr lang="en-US" altLang="zh-TW" sz="2800" b="1" dirty="0">
                  <a:solidFill>
                    <a:schemeClr val="bg1"/>
                  </a:solidFill>
                </a:rPr>
                <a:t>12</a:t>
              </a:r>
              <a:r>
                <a:rPr lang="zh-TW" altLang="en-US" sz="2800" b="1" dirty="0">
                  <a:solidFill>
                    <a:schemeClr val="bg1"/>
                  </a:solidFill>
                </a:rPr>
                <a:t>年國教課綱，實施校定必修、校定選修課程與彈性學習</a:t>
              </a:r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flipH="1">
              <a:off x="2331" y="3067"/>
              <a:ext cx="5" cy="243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>
              <a:off x="2971" y="2432"/>
              <a:ext cx="0" cy="907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6396" name="Line 12"/>
            <p:cNvSpPr>
              <a:spLocks noChangeShapeType="1"/>
            </p:cNvSpPr>
            <p:nvPr/>
          </p:nvSpPr>
          <p:spPr bwMode="auto">
            <a:xfrm>
              <a:off x="3515" y="1842"/>
              <a:ext cx="0" cy="1468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auto">
            <a:xfrm>
              <a:off x="4014" y="1207"/>
              <a:ext cx="0" cy="2103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00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12261"/>
            <a:ext cx="10200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000" dirty="0" smtClean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歷年聖心女中參加優質化相關課程甄選活動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>
          <a:xfrm>
            <a:off x="2086539" y="1704768"/>
            <a:ext cx="10105461" cy="47026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102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學年度優質化執行成果以「山海子民」授邀拍攝教育部國教署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12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年國教「適性揚才列車」成果影片</a:t>
            </a:r>
            <a:endPara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ts val="3200"/>
              </a:lnSpc>
            </a:pP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103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學年度以「心靈壯遊」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--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聖心的國際教育，參加課程微電影甄選，獲佳作</a:t>
            </a:r>
            <a:endPara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ts val="3200"/>
              </a:lnSpc>
            </a:pP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104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學年度以「生命之歌」參加課程與教學創新方案甄選，獲優等</a:t>
            </a:r>
            <a:endParaRPr lang="en-US" altLang="zh-TW" dirty="0" smtClean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ts val="3200"/>
              </a:lnSpc>
            </a:pP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105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學年度以「聖心領導力 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SH-TLIM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」，參加課程與教學創新方案甄選 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待結果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pPr>
              <a:lnSpc>
                <a:spcPts val="3200"/>
              </a:lnSpc>
            </a:pP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105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學年度以「思辨小樹在萌芽」，參加特色課程微電影甄選   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待結果</a:t>
            </a:r>
            <a:r>
              <a:rPr lang="en-US" altLang="zh-TW" dirty="0" smtClean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1100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588" y="534389"/>
            <a:ext cx="10018713" cy="78377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聖心學校的使命與願景</a:t>
            </a:r>
            <a:endParaRPr lang="zh-TW" altLang="en-US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5588" y="1460664"/>
            <a:ext cx="10374867" cy="3657600"/>
          </a:xfrm>
          <a:solidFill>
            <a:srgbClr val="FFFFFF">
              <a:alpha val="32157"/>
            </a:srgbClr>
          </a:solidFill>
        </p:spPr>
        <p:txBody>
          <a:bodyPr>
            <a:normAutofit/>
          </a:bodyPr>
          <a:lstStyle/>
          <a:p>
            <a:endParaRPr lang="en-US" altLang="zh-TW" sz="2800" dirty="0" smtClean="0">
              <a:solidFill>
                <a:srgbClr val="00B0F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使命：承襲聖心修會以教育為「轉化」的途徑。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        為世界培育有智慧、重品格、</a:t>
            </a: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會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服務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        並承諾發揮正向影響力的青年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>
              <a:buNone/>
            </a:pP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願景：聖心是一所培育國際化優秀女性人才的殿堂</a:t>
            </a:r>
            <a:endParaRPr lang="en-US" altLang="zh-TW" sz="32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TW" altLang="en-US" sz="32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2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3892" y="438269"/>
            <a:ext cx="10018713" cy="1752599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聖心的教師圖像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en-US" altLang="zh-TW" dirty="0" err="1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Escj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.)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9127" y="1799116"/>
            <a:ext cx="5902142" cy="3662550"/>
          </a:xfrm>
          <a:solidFill>
            <a:srgbClr val="FFFFFF">
              <a:alpha val="32941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熱情生活</a:t>
            </a:r>
            <a:endParaRPr lang="en-US" altLang="zh-TW" sz="3600" dirty="0" smtClean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快樂學習</a:t>
            </a:r>
            <a:endParaRPr lang="en-US" altLang="zh-TW" sz="3600" dirty="0" smtClean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創新求</a:t>
            </a:r>
            <a:r>
              <a:rPr lang="zh-TW" altLang="en-US" sz="3600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變</a:t>
            </a:r>
            <a:endParaRPr lang="en-US" altLang="zh-TW" sz="3600" dirty="0" smtClean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愛與榜樣</a:t>
            </a:r>
            <a:endParaRPr lang="en-US" altLang="zh-TW" sz="3600" dirty="0" smtClean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沉靜堅定</a:t>
            </a:r>
            <a:endParaRPr lang="en-US" altLang="zh-TW" sz="3600" dirty="0" smtClean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indent="0" algn="ctr">
              <a:buNone/>
            </a:pPr>
            <a:endParaRPr lang="zh-TW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103656" y="1068252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Educators of the Society of the Sacred Heart of Jesus</a:t>
            </a:r>
            <a:endParaRPr lang="zh-TW" altLang="en-US" sz="2000" b="1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5527189" y="-552620"/>
            <a:ext cx="6150997" cy="7442705"/>
            <a:chOff x="5843081" y="-377079"/>
            <a:chExt cx="6150997" cy="744270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81" y="-377079"/>
              <a:ext cx="6150997" cy="744270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5" t="12814" r="10709" b="50995"/>
            <a:stretch/>
          </p:blipFill>
          <p:spPr>
            <a:xfrm>
              <a:off x="7554617" y="4968078"/>
              <a:ext cx="2055412" cy="669129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3" t="27013" r="11165" b="38875"/>
            <a:stretch/>
          </p:blipFill>
          <p:spPr>
            <a:xfrm>
              <a:off x="7446763" y="5637207"/>
              <a:ext cx="2185207" cy="595416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" t="22857" r="1622" b="12035"/>
            <a:stretch/>
          </p:blipFill>
          <p:spPr>
            <a:xfrm>
              <a:off x="8069578" y="2758014"/>
              <a:ext cx="2968922" cy="1167693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4" t="23203" r="60044" b="26753"/>
            <a:stretch/>
          </p:blipFill>
          <p:spPr>
            <a:xfrm flipH="1">
              <a:off x="10329199" y="1845292"/>
              <a:ext cx="718797" cy="102130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2" t="11775" r="35608" b="47013"/>
            <a:stretch/>
          </p:blipFill>
          <p:spPr>
            <a:xfrm>
              <a:off x="6902585" y="2746255"/>
              <a:ext cx="1201063" cy="1196038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5" t="3637" r="31568" b="32554"/>
            <a:stretch/>
          </p:blipFill>
          <p:spPr>
            <a:xfrm flipH="1">
              <a:off x="9565869" y="2011295"/>
              <a:ext cx="763331" cy="785720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0" t="10563" r="25374" b="32641"/>
            <a:stretch/>
          </p:blipFill>
          <p:spPr>
            <a:xfrm flipH="1">
              <a:off x="9524115" y="4966549"/>
              <a:ext cx="891070" cy="671888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" t="36883" r="6147" b="29004"/>
            <a:stretch/>
          </p:blipFill>
          <p:spPr>
            <a:xfrm>
              <a:off x="6902586" y="3786290"/>
              <a:ext cx="4236972" cy="1206127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7" t="5328" r="33279" b="46837"/>
            <a:stretch/>
          </p:blipFill>
          <p:spPr>
            <a:xfrm flipH="1">
              <a:off x="6431574" y="3302252"/>
              <a:ext cx="773890" cy="871811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8" t="26320" r="43612" b="54286"/>
            <a:stretch/>
          </p:blipFill>
          <p:spPr>
            <a:xfrm>
              <a:off x="7043768" y="4994722"/>
              <a:ext cx="596763" cy="655270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1" t="-22" r="20884" b="46284"/>
            <a:stretch/>
          </p:blipFill>
          <p:spPr>
            <a:xfrm>
              <a:off x="9685438" y="1295357"/>
              <a:ext cx="871201" cy="590717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6" t="31688" r="24459" b="54113"/>
            <a:stretch/>
          </p:blipFill>
          <p:spPr>
            <a:xfrm>
              <a:off x="9300763" y="728432"/>
              <a:ext cx="785240" cy="550339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5" t="3247" r="33969" b="23552"/>
            <a:stretch/>
          </p:blipFill>
          <p:spPr>
            <a:xfrm>
              <a:off x="8440791" y="221206"/>
              <a:ext cx="859972" cy="1009842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8" t="22684" r="16277" b="40606"/>
            <a:stretch/>
          </p:blipFill>
          <p:spPr>
            <a:xfrm>
              <a:off x="7506950" y="2148692"/>
              <a:ext cx="1496291" cy="635698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0" t="14026" r="40303" b="50303"/>
            <a:stretch/>
          </p:blipFill>
          <p:spPr>
            <a:xfrm>
              <a:off x="6626352" y="2451253"/>
              <a:ext cx="578415" cy="661964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9" t="13751" r="25932" b="42909"/>
            <a:stretch/>
          </p:blipFill>
          <p:spPr>
            <a:xfrm>
              <a:off x="8499239" y="6174594"/>
              <a:ext cx="723606" cy="683406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7" t="7963" r="37652" b="45283"/>
            <a:stretch/>
          </p:blipFill>
          <p:spPr>
            <a:xfrm>
              <a:off x="11031022" y="2772590"/>
              <a:ext cx="517475" cy="735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1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5171" y="3485187"/>
            <a:ext cx="9109473" cy="1646302"/>
          </a:xfrm>
        </p:spPr>
        <p:txBody>
          <a:bodyPr/>
          <a:lstStyle/>
          <a:p>
            <a:pPr algn="l"/>
            <a:r>
              <a:rPr lang="zh-TW" altLang="en-US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聖心女中回應</a:t>
            </a:r>
            <a:r>
              <a:rPr lang="en-US" altLang="zh-TW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12</a:t>
            </a:r>
            <a:r>
              <a:rPr lang="zh-TW" altLang="en-US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年國教</a:t>
            </a:r>
            <a:r>
              <a:rPr lang="en-US" altLang="zh-TW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107</a:t>
            </a:r>
            <a:r>
              <a:rPr lang="zh-TW" altLang="en-US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課綱的進程</a:t>
            </a:r>
            <a:r>
              <a:rPr lang="en-US" altLang="zh-TW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4000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3200" dirty="0" smtClean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-1</a:t>
            </a: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學校使命、課程願景、學生圖像、發展進路</a:t>
            </a:r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-2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完成學校總體課程</a:t>
            </a: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計畫</a:t>
            </a:r>
            <a:r>
              <a:rPr lang="en-US" altLang="zh-TW" sz="3200" dirty="0" smtClean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3200" dirty="0" smtClean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-3</a:t>
            </a:r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跑班多元、深廣選修試</a:t>
            </a: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運作</a:t>
            </a:r>
            <a:endParaRPr lang="zh-TW" altLang="en-US" sz="3200" dirty="0">
              <a:solidFill>
                <a:schemeClr val="bg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03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12501" y="89215"/>
            <a:ext cx="9036496" cy="6858000"/>
            <a:chOff x="1524000" y="0"/>
            <a:chExt cx="9036496" cy="6858000"/>
          </a:xfrm>
        </p:grpSpPr>
        <p:graphicFrame>
          <p:nvGraphicFramePr>
            <p:cNvPr id="3" name="圖表 2"/>
            <p:cNvGraphicFramePr>
              <a:graphicFrameLocks/>
            </p:cNvGraphicFramePr>
            <p:nvPr>
              <p:extLst/>
            </p:nvPr>
          </p:nvGraphicFramePr>
          <p:xfrm>
            <a:off x="1524000" y="0"/>
            <a:ext cx="9036496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矩形 5"/>
            <p:cNvSpPr/>
            <p:nvPr/>
          </p:nvSpPr>
          <p:spPr>
            <a:xfrm>
              <a:off x="2207567" y="5568744"/>
              <a:ext cx="648072" cy="288032"/>
            </a:xfrm>
            <a:prstGeom prst="rect">
              <a:avLst/>
            </a:prstGeom>
            <a:noFill/>
            <a:ln w="38100">
              <a:solidFill>
                <a:srgbClr val="E42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07567" y="3194961"/>
              <a:ext cx="648072" cy="288032"/>
            </a:xfrm>
            <a:prstGeom prst="rect">
              <a:avLst/>
            </a:prstGeom>
            <a:noFill/>
            <a:ln w="38100">
              <a:solidFill>
                <a:srgbClr val="E42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207567" y="4526942"/>
              <a:ext cx="648072" cy="288032"/>
            </a:xfrm>
            <a:prstGeom prst="rect">
              <a:avLst/>
            </a:prstGeom>
            <a:noFill/>
            <a:ln w="38100">
              <a:solidFill>
                <a:srgbClr val="E42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4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13" t="693" r="7965" b="-1"/>
          <a:stretch/>
        </p:blipFill>
        <p:spPr>
          <a:xfrm>
            <a:off x="3800104" y="0"/>
            <a:ext cx="7125195" cy="6810499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178131" y="736271"/>
            <a:ext cx="3194462" cy="2833334"/>
          </a:xfrm>
          <a:prstGeom prst="wedgeEllipseCallout">
            <a:avLst>
              <a:gd name="adj1" fmla="val 59085"/>
              <a:gd name="adj2" fmla="val 30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高一到高三各學期校訂必修、深廣選修、多元選修開設情形</a:t>
            </a:r>
          </a:p>
        </p:txBody>
      </p:sp>
      <p:sp>
        <p:nvSpPr>
          <p:cNvPr id="4" name="橢圓形圖說文字 3"/>
          <p:cNvSpPr/>
          <p:nvPr/>
        </p:nvSpPr>
        <p:spPr>
          <a:xfrm>
            <a:off x="273133" y="3990108"/>
            <a:ext cx="3206336" cy="1928831"/>
          </a:xfrm>
          <a:prstGeom prst="wedgeEllipseCallout">
            <a:avLst>
              <a:gd name="adj1" fmla="val 57591"/>
              <a:gd name="adj2" fmla="val 27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高中每年級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3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班</a:t>
            </a:r>
            <a:endParaRPr lang="en-US" altLang="zh-TW" sz="2400" b="1" dirty="0">
              <a:solidFill>
                <a:prstClr val="white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跑班選修開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組</a:t>
            </a:r>
          </a:p>
        </p:txBody>
      </p:sp>
    </p:spTree>
    <p:extLst>
      <p:ext uri="{BB962C8B-B14F-4D97-AF65-F5344CB8AC3E}">
        <p14:creationId xmlns:p14="http://schemas.microsoft.com/office/powerpoint/2010/main" val="33368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1467525"/>
            <a:ext cx="7700371" cy="5233283"/>
            <a:chOff x="113593" y="1385837"/>
            <a:chExt cx="8252440" cy="551344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1937" y="1516916"/>
              <a:ext cx="5603976" cy="5382362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4" name="Text Box 16"/>
            <p:cNvSpPr txBox="1">
              <a:spLocks noChangeArrowheads="1"/>
            </p:cNvSpPr>
            <p:nvPr/>
          </p:nvSpPr>
          <p:spPr bwMode="auto">
            <a:xfrm>
              <a:off x="113593" y="4452403"/>
              <a:ext cx="2091561" cy="1738894"/>
            </a:xfrm>
            <a:prstGeom prst="rect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zh-TW" altLang="en-US" sz="1600" b="1" dirty="0">
                  <a:solidFill>
                    <a:srgbClr val="00B0F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技能</a:t>
              </a:r>
              <a:r>
                <a:rPr lang="zh-TW" altLang="en-US" sz="1600" dirty="0">
                  <a:solidFill>
                    <a:srgbClr val="00B0F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</a:p>
            <a:p>
              <a:pPr eaLnBrk="1" hangingPunct="1"/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「我們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如何運用我們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所知道的」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創造力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批判性思維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溝通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合作 </a:t>
              </a:r>
            </a:p>
            <a:p>
              <a:pPr eaLnBrk="1" hangingPunct="1"/>
              <a:r>
                <a:rPr lang="zh-TW" altLang="en-US" sz="900" dirty="0">
                  <a:solidFill>
                    <a:prstClr val="black"/>
                  </a:solidFill>
                </a:rPr>
                <a:t> </a:t>
              </a:r>
            </a:p>
            <a:p>
              <a:pPr eaLnBrk="1" hangingPunct="1"/>
              <a:endParaRPr lang="zh-HK" alt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615193" y="1385837"/>
              <a:ext cx="2306995" cy="189795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zh-TW" altLang="en-US" sz="1600" dirty="0">
                  <a:solidFill>
                    <a:srgbClr val="6B6BCF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知識 </a:t>
              </a:r>
            </a:p>
            <a:p>
              <a:pPr eaLnBrk="1" hangingPunct="1"/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「我們所知道和理解的」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交叉學科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傳統的（例如，數學）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現代（即，創業精神）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主題（如，全球掃盲） </a:t>
              </a:r>
            </a:p>
            <a:p>
              <a:pPr eaLnBrk="1" hangingPunct="1"/>
              <a:endParaRPr lang="zh-HK" altLang="en-US" sz="16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58373" name="Text Box 20"/>
            <p:cNvSpPr txBox="1">
              <a:spLocks noChangeArrowheads="1"/>
            </p:cNvSpPr>
            <p:nvPr/>
          </p:nvSpPr>
          <p:spPr bwMode="auto">
            <a:xfrm>
              <a:off x="6205793" y="1385837"/>
              <a:ext cx="2160240" cy="23193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9CE8B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zh-TW" altLang="en-US" sz="1600" b="1" dirty="0" smtClean="0">
                  <a:solidFill>
                    <a:srgbClr val="8064A2">
                      <a:lumMod val="75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素質</a:t>
              </a:r>
              <a:r>
                <a:rPr lang="en-US" altLang="zh-TW" sz="1600" b="1" dirty="0" smtClean="0">
                  <a:solidFill>
                    <a:srgbClr val="8064A2">
                      <a:lumMod val="75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/</a:t>
              </a:r>
              <a:r>
                <a:rPr lang="zh-TW" altLang="en-US" sz="1600" b="1" dirty="0" smtClean="0">
                  <a:solidFill>
                    <a:srgbClr val="8064A2">
                      <a:lumMod val="75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稟賦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 </a:t>
              </a:r>
              <a:endParaRPr lang="zh-TW" altLang="en-US" sz="1600" dirty="0">
                <a:solidFill>
                  <a:srgbClr val="33333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新細明體" charset="0"/>
              </a:endParaRPr>
            </a:p>
            <a:p>
              <a:pPr eaLnBrk="1" hangingPunct="1"/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「我們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如何行事、與世界互動？」</a:t>
              </a:r>
              <a:endParaRPr lang="zh-TW" altLang="en-US" sz="1600" dirty="0">
                <a:solidFill>
                  <a:srgbClr val="33333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新細明體" charset="0"/>
              </a:endParaRPr>
            </a:p>
            <a:p>
              <a:pPr eaLnBrk="1" hangingPunct="1"/>
              <a:r>
                <a:rPr lang="en-US" altLang="zh-TW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正念 平心 </a:t>
              </a:r>
              <a:endParaRPr lang="zh-TW" altLang="en-US" sz="1600" dirty="0">
                <a:solidFill>
                  <a:srgbClr val="33333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新細明體" charset="0"/>
              </a:endParaRP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好奇心 </a:t>
              </a:r>
            </a:p>
            <a:p>
              <a:pPr eaLnBrk="1" hangingPunct="1"/>
              <a:r>
                <a:rPr lang="en-US" altLang="zh-TW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勇氣 </a:t>
              </a:r>
            </a:p>
            <a:p>
              <a:pPr eaLnBrk="1" hangingPunct="1"/>
              <a:r>
                <a:rPr lang="en-US" altLang="zh-TW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抗壓性 </a:t>
              </a:r>
              <a:endParaRPr lang="zh-TW" altLang="en-US" sz="1600" dirty="0">
                <a:solidFill>
                  <a:srgbClr val="33333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新細明體" charset="0"/>
              </a:endParaRPr>
            </a:p>
            <a:p>
              <a:pPr eaLnBrk="1" hangingPunct="1"/>
              <a:r>
                <a:rPr lang="en-US" altLang="zh-TW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倫理</a:t>
              </a:r>
              <a:endParaRPr lang="en-US" altLang="zh-TW" sz="1600" dirty="0" smtClean="0">
                <a:solidFill>
                  <a:srgbClr val="33333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新細明體" charset="0"/>
              </a:endParaRPr>
            </a:p>
            <a:p>
              <a:pPr eaLnBrk="1" hangingPunct="1"/>
              <a:r>
                <a:rPr lang="en-US" altLang="zh-TW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-</a:t>
              </a:r>
              <a:r>
                <a:rPr lang="zh-TW" altLang="en-US" sz="1600" dirty="0" smtClean="0">
                  <a:solidFill>
                    <a:srgbClr val="333333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新細明體" charset="0"/>
                </a:rPr>
                <a:t>領導力 </a:t>
              </a:r>
              <a:endParaRPr lang="zh-TW" altLang="en-US" sz="1600" dirty="0">
                <a:solidFill>
                  <a:srgbClr val="33333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新細明體" charset="0"/>
              </a:endParaRPr>
            </a:p>
            <a:p>
              <a:pPr eaLnBrk="1" hangingPunct="1"/>
              <a:endParaRPr lang="zh-HK" altLang="en-US" sz="1350" dirty="0">
                <a:solidFill>
                  <a:prstClr val="black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  <a:cs typeface="新細明體" charset="0"/>
              </a:endParaRPr>
            </a:p>
          </p:txBody>
        </p:sp>
        <p:sp>
          <p:nvSpPr>
            <p:cNvPr id="58374" name="Text Box 21"/>
            <p:cNvSpPr txBox="1">
              <a:spLocks noChangeArrowheads="1"/>
            </p:cNvSpPr>
            <p:nvPr/>
          </p:nvSpPr>
          <p:spPr bwMode="auto">
            <a:xfrm>
              <a:off x="5716155" y="5553804"/>
              <a:ext cx="2148278" cy="9858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zh-TW" altLang="en-US" b="1" dirty="0">
                  <a:solidFill>
                    <a:srgbClr val="2C3C43">
                      <a:lumMod val="50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變化</a:t>
              </a:r>
              <a:r>
                <a:rPr lang="en-US" altLang="zh-TW" b="1" dirty="0">
                  <a:solidFill>
                    <a:srgbClr val="2C3C43">
                      <a:lumMod val="50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-</a:t>
              </a:r>
              <a:r>
                <a:rPr lang="zh-TW" altLang="en-US" b="1" dirty="0">
                  <a:solidFill>
                    <a:srgbClr val="2C3C43">
                      <a:lumMod val="50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學習 </a:t>
              </a:r>
            </a:p>
            <a:p>
              <a:pPr eaLnBrk="1" hangingPunct="1"/>
              <a:r>
                <a:rPr lang="zh-TW" altLang="en-US" b="1" dirty="0">
                  <a:solidFill>
                    <a:srgbClr val="2C3C43">
                      <a:lumMod val="50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「我們如何自省和調整、適應</a:t>
              </a:r>
              <a:r>
                <a:rPr lang="zh-TW" altLang="en-US" b="1" dirty="0" smtClean="0">
                  <a:solidFill>
                    <a:srgbClr val="2C3C43">
                      <a:lumMod val="50000"/>
                    </a:srgbClr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」</a:t>
              </a:r>
              <a:endParaRPr lang="zh-HK" altLang="en-US" dirty="0">
                <a:solidFill>
                  <a:srgbClr val="2C3C43">
                    <a:lumMod val="50000"/>
                  </a:srgbClr>
                </a:solidFill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256914" y="551151"/>
            <a:ext cx="842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CCR--Four Dimensional Education</a:t>
            </a:r>
          </a:p>
          <a:p>
            <a:r>
              <a:rPr lang="en-US" altLang="zh-TW" sz="2400" b="1" dirty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                        -for a 21</a:t>
            </a:r>
            <a:r>
              <a:rPr lang="en-US" altLang="zh-TW" sz="2400" b="1" baseline="30000" dirty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st</a:t>
            </a:r>
            <a:r>
              <a:rPr lang="en-US" altLang="zh-TW" sz="2400" b="1" dirty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century education</a:t>
            </a:r>
            <a:endParaRPr lang="zh-TW" altLang="en-US" sz="2400" b="1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7559045" y="696881"/>
            <a:ext cx="5556332" cy="3501029"/>
            <a:chOff x="7285913" y="143037"/>
            <a:chExt cx="5556332" cy="3501029"/>
          </a:xfrm>
        </p:grpSpPr>
        <p:graphicFrame>
          <p:nvGraphicFramePr>
            <p:cNvPr id="2" name="資料庫圖表 1"/>
            <p:cNvGraphicFramePr/>
            <p:nvPr>
              <p:extLst/>
            </p:nvPr>
          </p:nvGraphicFramePr>
          <p:xfrm>
            <a:off x="7285913" y="789523"/>
            <a:ext cx="5556332" cy="28545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9" name="群組 8"/>
            <p:cNvGrpSpPr/>
            <p:nvPr/>
          </p:nvGrpSpPr>
          <p:grpSpPr>
            <a:xfrm>
              <a:off x="10729718" y="426884"/>
              <a:ext cx="802840" cy="802840"/>
              <a:chOff x="2706802" y="180549"/>
              <a:chExt cx="802840" cy="802840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2706802" y="180549"/>
                <a:ext cx="802840" cy="802840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橢圓 4"/>
              <p:cNvSpPr/>
              <p:nvPr/>
            </p:nvSpPr>
            <p:spPr>
              <a:xfrm>
                <a:off x="2824375" y="298122"/>
                <a:ext cx="567694" cy="5676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dirty="0">
                    <a:solidFill>
                      <a:prstClr val="white"/>
                    </a:solidFill>
                    <a:latin typeface="Adobe 繁黑體 Std B" panose="020B0700000000000000" pitchFamily="34" charset="-120"/>
                    <a:ea typeface="Adobe 繁黑體 Std B" panose="020B0700000000000000" pitchFamily="34" charset="-120"/>
                  </a:rPr>
                  <a:t>美感力</a:t>
                </a:r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9756802" y="143037"/>
              <a:ext cx="802840" cy="802840"/>
              <a:chOff x="2706802" y="180549"/>
              <a:chExt cx="802840" cy="802840"/>
            </a:xfrm>
          </p:grpSpPr>
          <p:sp>
            <p:nvSpPr>
              <p:cNvPr id="13" name="橢圓 12"/>
              <p:cNvSpPr/>
              <p:nvPr/>
            </p:nvSpPr>
            <p:spPr>
              <a:xfrm>
                <a:off x="2706802" y="180549"/>
                <a:ext cx="802840" cy="802840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橢圓 4"/>
              <p:cNvSpPr/>
              <p:nvPr/>
            </p:nvSpPr>
            <p:spPr>
              <a:xfrm>
                <a:off x="2824375" y="298122"/>
                <a:ext cx="567694" cy="5676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dirty="0">
                    <a:solidFill>
                      <a:prstClr val="white"/>
                    </a:solidFill>
                    <a:latin typeface="Adobe 繁黑體 Std B" panose="020B0700000000000000" pitchFamily="34" charset="-120"/>
                    <a:ea typeface="Adobe 繁黑體 Std B" panose="020B0700000000000000" pitchFamily="34" charset="-120"/>
                  </a:rPr>
                  <a:t>公民力</a:t>
                </a: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8836389" y="260610"/>
              <a:ext cx="802840" cy="802840"/>
              <a:chOff x="2706802" y="180549"/>
              <a:chExt cx="802840" cy="80284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2706802" y="180549"/>
                <a:ext cx="802840" cy="802840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橢圓 4"/>
              <p:cNvSpPr/>
              <p:nvPr/>
            </p:nvSpPr>
            <p:spPr>
              <a:xfrm>
                <a:off x="2824375" y="298122"/>
                <a:ext cx="567694" cy="5676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dirty="0">
                    <a:solidFill>
                      <a:prstClr val="white"/>
                    </a:solidFill>
                    <a:latin typeface="Adobe 繁黑體 Std B" panose="020B0700000000000000" pitchFamily="34" charset="-120"/>
                    <a:ea typeface="Adobe 繁黑體 Std B" panose="020B0700000000000000" pitchFamily="34" charset="-120"/>
                  </a:rPr>
                  <a:t>關懷力</a:t>
                </a:r>
              </a:p>
            </p:txBody>
          </p:sp>
        </p:grpSp>
      </p:grpSp>
      <p:graphicFrame>
        <p:nvGraphicFramePr>
          <p:cNvPr id="8" name="資料庫圖表 7"/>
          <p:cNvGraphicFramePr/>
          <p:nvPr>
            <p:extLst/>
          </p:nvPr>
        </p:nvGraphicFramePr>
        <p:xfrm>
          <a:off x="7991542" y="3634125"/>
          <a:ext cx="5033818" cy="285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文字方塊 19"/>
          <p:cNvSpPr txBox="1"/>
          <p:nvPr/>
        </p:nvSpPr>
        <p:spPr>
          <a:xfrm>
            <a:off x="9372945" y="209976"/>
            <a:ext cx="223651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FFFF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聖心校本學生能力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9656792" y="6359446"/>
            <a:ext cx="2236510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FFFF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聖心校訂必修四門</a:t>
            </a:r>
          </a:p>
        </p:txBody>
      </p:sp>
      <p:sp>
        <p:nvSpPr>
          <p:cNvPr id="22" name="右大括弧 21"/>
          <p:cNvSpPr/>
          <p:nvPr/>
        </p:nvSpPr>
        <p:spPr>
          <a:xfrm>
            <a:off x="7782997" y="1499721"/>
            <a:ext cx="1369129" cy="4859725"/>
          </a:xfrm>
          <a:prstGeom prst="rightBrace">
            <a:avLst/>
          </a:prstGeom>
          <a:ln w="155575" cap="flat">
            <a:solidFill>
              <a:srgbClr val="0070C0"/>
            </a:solidFill>
            <a:headEnd w="lg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59767" y="28069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400" b="1" dirty="0" smtClean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105</a:t>
            </a:r>
            <a:r>
              <a:rPr lang="zh-TW" altLang="en-US" sz="4400" b="1" dirty="0" smtClean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暑假深廣、多元跑班選修試行情形</a:t>
            </a:r>
            <a:endParaRPr lang="zh-TW" altLang="en-US" sz="4400" b="1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/>
          </p:nvPr>
        </p:nvGraphicFramePr>
        <p:xfrm>
          <a:off x="1833198" y="1798494"/>
          <a:ext cx="9590864" cy="438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8942120" y="2847930"/>
            <a:ext cx="27494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國文科：文學與電影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英文科：旅遊英語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數學科：我的數學頭腦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社會科：咖啡足跡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自然科：探究與實作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7" y="1262415"/>
            <a:ext cx="4011385" cy="26742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7" y="4041240"/>
            <a:ext cx="4011385" cy="26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960" y="550223"/>
            <a:ext cx="8596668" cy="1320800"/>
          </a:xfrm>
        </p:spPr>
        <p:txBody>
          <a:bodyPr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105</a:t>
            </a:r>
            <a:r>
              <a:rPr lang="zh-TW" altLang="en-US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學年度第二學期</a:t>
            </a:r>
            <a: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~106</a:t>
            </a:r>
            <a:r>
              <a:rPr lang="zh-TW" altLang="en-US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</a:t>
            </a:r>
            <a: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zh-TW" altLang="en-US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校訂必修試行期程規劃</a:t>
            </a:r>
            <a:endParaRPr lang="zh-TW" altLang="en-US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665074609"/>
              </p:ext>
            </p:extLst>
          </p:nvPr>
        </p:nvGraphicFramePr>
        <p:xfrm>
          <a:off x="522329" y="1388753"/>
          <a:ext cx="10438596" cy="557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21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7963" y="170213"/>
            <a:ext cx="8596668" cy="1320800"/>
          </a:xfrm>
        </p:spPr>
        <p:txBody>
          <a:bodyPr/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105</a:t>
            </a:r>
            <a:r>
              <a:rPr lang="zh-TW" altLang="en-US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學年度第二學期</a:t>
            </a:r>
            <a: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~106</a:t>
            </a:r>
            <a:r>
              <a:rPr lang="zh-TW" altLang="en-US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學年度</a:t>
            </a:r>
            <a: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zh-TW" altLang="en-US" dirty="0" smtClean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校訂選修試行期程規劃</a:t>
            </a:r>
            <a:endParaRPr lang="zh-TW" altLang="en-US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347129026"/>
              </p:ext>
            </p:extLst>
          </p:nvPr>
        </p:nvGraphicFramePr>
        <p:xfrm>
          <a:off x="534204" y="1389414"/>
          <a:ext cx="10438596" cy="5961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672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314413" y="1504062"/>
            <a:ext cx="9144000" cy="5160962"/>
            <a:chOff x="0" y="801"/>
            <a:chExt cx="5760" cy="3251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801"/>
              <a:ext cx="4558" cy="3246"/>
              <a:chOff x="0" y="801"/>
              <a:chExt cx="4558" cy="3246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0" y="1117"/>
                <a:ext cx="4558" cy="2930"/>
                <a:chOff x="384" y="288"/>
                <a:chExt cx="4990" cy="3470"/>
              </a:xfrm>
            </p:grpSpPr>
            <p:grpSp>
              <p:nvGrpSpPr>
                <p:cNvPr id="13" name="Group 7"/>
                <p:cNvGrpSpPr>
                  <a:grpSpLocks/>
                </p:cNvGrpSpPr>
                <p:nvPr/>
              </p:nvGrpSpPr>
              <p:grpSpPr bwMode="auto">
                <a:xfrm>
                  <a:off x="816" y="1728"/>
                  <a:ext cx="3927" cy="1440"/>
                  <a:chOff x="816" y="1728"/>
                  <a:chExt cx="3927" cy="1440"/>
                </a:xfrm>
              </p:grpSpPr>
              <p:grpSp>
                <p:nvGrpSpPr>
                  <p:cNvPr id="42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816" y="1728"/>
                    <a:ext cx="903" cy="1440"/>
                    <a:chOff x="768" y="1680"/>
                    <a:chExt cx="903" cy="1440"/>
                  </a:xfrm>
                </p:grpSpPr>
                <p:sp>
                  <p:nvSpPr>
                    <p:cNvPr id="52" name="Rectangle 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768" y="1680"/>
                      <a:ext cx="903" cy="24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體驗思辨</a:t>
                      </a:r>
                    </a:p>
                  </p:txBody>
                </p:sp>
                <p:sp>
                  <p:nvSpPr>
                    <p:cNvPr id="53" name="Rectangle 10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864" y="1920"/>
                      <a:ext cx="672" cy="120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學校</a:t>
                      </a:r>
                    </a:p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課程</a:t>
                      </a:r>
                    </a:p>
                    <a:p>
                      <a:endParaRPr lang="en-US" altLang="zh-TW" sz="2400" b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824" y="1728"/>
                    <a:ext cx="903" cy="1440"/>
                    <a:chOff x="768" y="1680"/>
                    <a:chExt cx="903" cy="1440"/>
                  </a:xfrm>
                </p:grpSpPr>
                <p:sp>
                  <p:nvSpPr>
                    <p:cNvPr id="50" name="Rectangle 1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768" y="1680"/>
                      <a:ext cx="903" cy="24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求活尚實</a:t>
                      </a:r>
                    </a:p>
                  </p:txBody>
                </p:sp>
                <p:sp>
                  <p:nvSpPr>
                    <p:cNvPr id="51" name="Rectangle 13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864" y="1920"/>
                      <a:ext cx="672" cy="120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教師</a:t>
                      </a:r>
                    </a:p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教學</a:t>
                      </a:r>
                    </a:p>
                    <a:p>
                      <a:endParaRPr lang="en-US" altLang="zh-TW" sz="2400" b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4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832" y="1728"/>
                    <a:ext cx="903" cy="1440"/>
                    <a:chOff x="768" y="1680"/>
                    <a:chExt cx="903" cy="1440"/>
                  </a:xfrm>
                </p:grpSpPr>
                <p:sp>
                  <p:nvSpPr>
                    <p:cNvPr id="48" name="Rectangle 15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768" y="1680"/>
                      <a:ext cx="903" cy="24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切問近思</a:t>
                      </a:r>
                    </a:p>
                  </p:txBody>
                </p:sp>
                <p:sp>
                  <p:nvSpPr>
                    <p:cNvPr id="49" name="Rectangle 16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864" y="1920"/>
                      <a:ext cx="672" cy="120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學生</a:t>
                      </a:r>
                    </a:p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學習</a:t>
                      </a:r>
                    </a:p>
                    <a:p>
                      <a:endParaRPr lang="en-US" altLang="zh-TW" sz="2400" b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5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840" y="1728"/>
                    <a:ext cx="903" cy="1440"/>
                    <a:chOff x="768" y="1680"/>
                    <a:chExt cx="903" cy="1440"/>
                  </a:xfrm>
                </p:grpSpPr>
                <p:sp>
                  <p:nvSpPr>
                    <p:cNvPr id="46" name="Rectangle 18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768" y="1680"/>
                      <a:ext cx="903" cy="24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活力永續</a:t>
                      </a:r>
                    </a:p>
                  </p:txBody>
                </p:sp>
                <p:sp>
                  <p:nvSpPr>
                    <p:cNvPr id="47" name="Rectangle 19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864" y="1920"/>
                      <a:ext cx="672" cy="1200"/>
                    </a:xfrm>
                    <a:prstGeom prst="rect">
                      <a:avLst/>
                    </a:prstGeom>
                    <a:solidFill>
                      <a:srgbClr val="6399AB"/>
                    </a:solidFill>
                    <a:ln w="3810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校園</a:t>
                      </a:r>
                    </a:p>
                    <a:p>
                      <a:r>
                        <a:rPr lang="zh-TW" altLang="en-US" sz="2400" b="1">
                          <a:solidFill>
                            <a:prstClr val="black"/>
                          </a:solidFill>
                        </a:rPr>
                        <a:t>文化</a:t>
                      </a:r>
                    </a:p>
                    <a:p>
                      <a:endParaRPr lang="en-US" altLang="zh-TW" sz="2400" b="1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384" y="3168"/>
                  <a:ext cx="4990" cy="590"/>
                  <a:chOff x="384" y="3144"/>
                  <a:chExt cx="4990" cy="590"/>
                </a:xfrm>
              </p:grpSpPr>
              <p:sp>
                <p:nvSpPr>
                  <p:cNvPr id="37" name="Rectangle 21"/>
                  <p:cNvSpPr>
                    <a:spLocks noChangeArrowheads="1"/>
                  </p:cNvSpPr>
                  <p:nvPr/>
                </p:nvSpPr>
                <p:spPr bwMode="gray">
                  <a:xfrm>
                    <a:off x="384" y="3144"/>
                    <a:ext cx="998" cy="590"/>
                  </a:xfrm>
                  <a:prstGeom prst="rect">
                    <a:avLst/>
                  </a:prstGeom>
                  <a:solidFill>
                    <a:srgbClr val="6399AB"/>
                  </a:solidFill>
                  <a:ln w="25400" algn="ctr">
                    <a:solidFill>
                      <a:srgbClr val="96969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45720" tIns="44450" rIns="45720" bIns="44450" anchor="ctr" anchorCtr="1"/>
                  <a:lstStyle/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融入信仰</a:t>
                    </a:r>
                  </a:p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的生活</a:t>
                    </a:r>
                  </a:p>
                </p:txBody>
              </p:sp>
              <p:sp>
                <p:nvSpPr>
                  <p:cNvPr id="38" name="Rectangle 22"/>
                  <p:cNvSpPr>
                    <a:spLocks noChangeArrowheads="1"/>
                  </p:cNvSpPr>
                  <p:nvPr/>
                </p:nvSpPr>
                <p:spPr bwMode="gray">
                  <a:xfrm>
                    <a:off x="1387" y="3144"/>
                    <a:ext cx="998" cy="590"/>
                  </a:xfrm>
                  <a:prstGeom prst="rect">
                    <a:avLst/>
                  </a:prstGeom>
                  <a:solidFill>
                    <a:srgbClr val="B1A35D"/>
                  </a:solidFill>
                  <a:ln w="25400" algn="ctr">
                    <a:solidFill>
                      <a:srgbClr val="96969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45720" tIns="44450" rIns="45720" bIns="44450" anchor="ctr" anchorCtr="1"/>
                  <a:lstStyle/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尋求智慧</a:t>
                    </a:r>
                  </a:p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的價值</a:t>
                    </a:r>
                  </a:p>
                </p:txBody>
              </p:sp>
              <p:sp>
                <p:nvSpPr>
                  <p:cNvPr id="39" name="Rectangle 23"/>
                  <p:cNvSpPr>
                    <a:spLocks noChangeArrowheads="1"/>
                  </p:cNvSpPr>
                  <p:nvPr/>
                </p:nvSpPr>
                <p:spPr bwMode="gray">
                  <a:xfrm>
                    <a:off x="2382" y="3144"/>
                    <a:ext cx="998" cy="590"/>
                  </a:xfrm>
                  <a:prstGeom prst="rect">
                    <a:avLst/>
                  </a:prstGeom>
                  <a:solidFill>
                    <a:srgbClr val="E0AD12"/>
                  </a:solidFill>
                  <a:ln w="25400" algn="ctr">
                    <a:solidFill>
                      <a:srgbClr val="96969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45720" tIns="44450" rIns="45720" bIns="44450" anchor="ctr" anchorCtr="1"/>
                  <a:lstStyle/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關懷社會</a:t>
                    </a:r>
                  </a:p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的行動</a:t>
                    </a:r>
                  </a:p>
                </p:txBody>
              </p:sp>
              <p:sp>
                <p:nvSpPr>
                  <p:cNvPr id="40" name="Rectangle 24"/>
                  <p:cNvSpPr>
                    <a:spLocks noChangeArrowheads="1"/>
                  </p:cNvSpPr>
                  <p:nvPr/>
                </p:nvSpPr>
                <p:spPr bwMode="gray">
                  <a:xfrm>
                    <a:off x="3377" y="3144"/>
                    <a:ext cx="998" cy="590"/>
                  </a:xfrm>
                  <a:prstGeom prst="rect">
                    <a:avLst/>
                  </a:prstGeom>
                  <a:solidFill>
                    <a:srgbClr val="A1A646"/>
                  </a:solidFill>
                  <a:ln w="25400" algn="ctr">
                    <a:solidFill>
                      <a:srgbClr val="96969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45720" tIns="44450" rIns="45720" bIns="44450" anchor="ctr" anchorCtr="1"/>
                  <a:lstStyle/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建立互愛</a:t>
                    </a:r>
                  </a:p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的團體</a:t>
                    </a:r>
                  </a:p>
                </p:txBody>
              </p:sp>
              <p:sp>
                <p:nvSpPr>
                  <p:cNvPr id="41" name="Rectangle 25"/>
                  <p:cNvSpPr>
                    <a:spLocks noChangeArrowheads="1"/>
                  </p:cNvSpPr>
                  <p:nvPr/>
                </p:nvSpPr>
                <p:spPr bwMode="gray">
                  <a:xfrm>
                    <a:off x="4376" y="3144"/>
                    <a:ext cx="998" cy="590"/>
                  </a:xfrm>
                  <a:prstGeom prst="rect">
                    <a:avLst/>
                  </a:prstGeom>
                  <a:solidFill>
                    <a:srgbClr val="D97300"/>
                  </a:solidFill>
                  <a:ln w="25400" algn="ctr">
                    <a:solidFill>
                      <a:srgbClr val="96969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45720" tIns="44450" rIns="45720" bIns="44450" anchor="ctr" anchorCtr="1"/>
                  <a:lstStyle/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尊重自由</a:t>
                    </a:r>
                  </a:p>
                  <a:p>
                    <a:pPr algn="ctr"/>
                    <a:r>
                      <a:rPr lang="zh-TW" altLang="en-US" b="1">
                        <a:solidFill>
                          <a:prstClr val="black"/>
                        </a:solidFill>
                      </a:rPr>
                      <a:t>的發展</a:t>
                    </a:r>
                  </a:p>
                </p:txBody>
              </p:sp>
            </p:grpSp>
            <p:grpSp>
              <p:nvGrpSpPr>
                <p:cNvPr id="15" name="Group 26"/>
                <p:cNvGrpSpPr>
                  <a:grpSpLocks/>
                </p:cNvGrpSpPr>
                <p:nvPr/>
              </p:nvGrpSpPr>
              <p:grpSpPr bwMode="auto">
                <a:xfrm>
                  <a:off x="480" y="288"/>
                  <a:ext cx="4704" cy="1410"/>
                  <a:chOff x="480" y="288"/>
                  <a:chExt cx="4704" cy="1410"/>
                </a:xfrm>
              </p:grpSpPr>
              <p:grpSp>
                <p:nvGrpSpPr>
                  <p:cNvPr id="1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672" y="288"/>
                    <a:ext cx="1154" cy="697"/>
                    <a:chOff x="1672" y="288"/>
                    <a:chExt cx="1154" cy="697"/>
                  </a:xfrm>
                </p:grpSpPr>
                <p:sp>
                  <p:nvSpPr>
                    <p:cNvPr id="35" name="Freeform 28"/>
                    <p:cNvSpPr>
                      <a:spLocks/>
                    </p:cNvSpPr>
                    <p:nvPr/>
                  </p:nvSpPr>
                  <p:spPr bwMode="gray">
                    <a:xfrm>
                      <a:off x="1672" y="288"/>
                      <a:ext cx="1154" cy="697"/>
                    </a:xfrm>
                    <a:custGeom>
                      <a:avLst/>
                      <a:gdLst>
                        <a:gd name="T0" fmla="*/ 0 w 561"/>
                        <a:gd name="T1" fmla="*/ 982 h 983"/>
                        <a:gd name="T2" fmla="*/ 560 w 561"/>
                        <a:gd name="T3" fmla="*/ 982 h 983"/>
                        <a:gd name="T4" fmla="*/ 560 w 561"/>
                        <a:gd name="T5" fmla="*/ 0 h 983"/>
                        <a:gd name="T6" fmla="*/ 0 w 561"/>
                        <a:gd name="T7" fmla="*/ 982 h 9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61" h="983">
                          <a:moveTo>
                            <a:pt x="0" y="982"/>
                          </a:moveTo>
                          <a:lnTo>
                            <a:pt x="560" y="982"/>
                          </a:lnTo>
                          <a:lnTo>
                            <a:pt x="560" y="0"/>
                          </a:lnTo>
                          <a:lnTo>
                            <a:pt x="0" y="982"/>
                          </a:lnTo>
                        </a:path>
                      </a:pathLst>
                    </a:custGeom>
                    <a:solidFill>
                      <a:srgbClr val="B1A35D"/>
                    </a:solidFill>
                    <a:ln w="2540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6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60" y="656"/>
                      <a:ext cx="653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品格力</a:t>
                      </a:r>
                    </a:p>
                  </p:txBody>
                </p:sp>
              </p:grpSp>
              <p:grpSp>
                <p:nvGrpSpPr>
                  <p:cNvPr id="17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528" y="1008"/>
                    <a:ext cx="1763" cy="690"/>
                    <a:chOff x="528" y="1008"/>
                    <a:chExt cx="1763" cy="690"/>
                  </a:xfrm>
                </p:grpSpPr>
                <p:sp>
                  <p:nvSpPr>
                    <p:cNvPr id="33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528" y="1008"/>
                      <a:ext cx="1763" cy="690"/>
                    </a:xfrm>
                    <a:custGeom>
                      <a:avLst/>
                      <a:gdLst>
                        <a:gd name="T0" fmla="*/ 856 w 857"/>
                        <a:gd name="T1" fmla="*/ 485 h 974"/>
                        <a:gd name="T2" fmla="*/ 571 w 857"/>
                        <a:gd name="T3" fmla="*/ 0 h 974"/>
                        <a:gd name="T4" fmla="*/ 0 w 857"/>
                        <a:gd name="T5" fmla="*/ 973 h 974"/>
                        <a:gd name="T6" fmla="*/ 856 w 857"/>
                        <a:gd name="T7" fmla="*/ 485 h 9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57" h="974">
                          <a:moveTo>
                            <a:pt x="856" y="485"/>
                          </a:moveTo>
                          <a:lnTo>
                            <a:pt x="571" y="0"/>
                          </a:lnTo>
                          <a:lnTo>
                            <a:pt x="0" y="973"/>
                          </a:lnTo>
                          <a:lnTo>
                            <a:pt x="856" y="485"/>
                          </a:lnTo>
                        </a:path>
                      </a:pathLst>
                    </a:custGeom>
                    <a:solidFill>
                      <a:srgbClr val="99CC00"/>
                    </a:solidFill>
                    <a:ln w="25400" cap="rnd" cmpd="sng">
                      <a:solidFill>
                        <a:schemeClr val="bg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4" name="Text Box 32"/>
                    <p:cNvSpPr txBox="1">
                      <a:spLocks noChangeArrowheads="1"/>
                    </p:cNvSpPr>
                    <p:nvPr/>
                  </p:nvSpPr>
                  <p:spPr bwMode="auto">
                    <a:xfrm rot="-1329981">
                      <a:off x="1261" y="1174"/>
                      <a:ext cx="692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溝通力</a:t>
                      </a:r>
                    </a:p>
                  </p:txBody>
                </p:sp>
              </p:grpSp>
              <p:grpSp>
                <p:nvGrpSpPr>
                  <p:cNvPr id="18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480" y="1322"/>
                    <a:ext cx="2362" cy="367"/>
                    <a:chOff x="480" y="1322"/>
                    <a:chExt cx="2362" cy="367"/>
                  </a:xfrm>
                </p:grpSpPr>
                <p:sp>
                  <p:nvSpPr>
                    <p:cNvPr id="31" name="Freeform 34"/>
                    <p:cNvSpPr>
                      <a:spLocks/>
                    </p:cNvSpPr>
                    <p:nvPr/>
                  </p:nvSpPr>
                  <p:spPr bwMode="gray">
                    <a:xfrm>
                      <a:off x="480" y="1322"/>
                      <a:ext cx="2362" cy="358"/>
                    </a:xfrm>
                    <a:custGeom>
                      <a:avLst/>
                      <a:gdLst>
                        <a:gd name="T0" fmla="*/ 0 w 1149"/>
                        <a:gd name="T1" fmla="*/ 503 h 504"/>
                        <a:gd name="T2" fmla="*/ 1148 w 1149"/>
                        <a:gd name="T3" fmla="*/ 503 h 504"/>
                        <a:gd name="T4" fmla="*/ 856 w 1149"/>
                        <a:gd name="T5" fmla="*/ 0 h 504"/>
                        <a:gd name="T6" fmla="*/ 0 w 1149"/>
                        <a:gd name="T7" fmla="*/ 503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149" h="504">
                          <a:moveTo>
                            <a:pt x="0" y="503"/>
                          </a:moveTo>
                          <a:lnTo>
                            <a:pt x="1148" y="503"/>
                          </a:lnTo>
                          <a:lnTo>
                            <a:pt x="856" y="0"/>
                          </a:lnTo>
                          <a:lnTo>
                            <a:pt x="0" y="503"/>
                          </a:lnTo>
                        </a:path>
                      </a:pathLst>
                    </a:custGeom>
                    <a:solidFill>
                      <a:srgbClr val="5274A6"/>
                    </a:solidFill>
                    <a:ln w="25400" cap="flat" cmpd="sng">
                      <a:solidFill>
                        <a:schemeClr val="bg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2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23" y="1393"/>
                      <a:ext cx="693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自學力</a:t>
                      </a:r>
                    </a:p>
                  </p:txBody>
                </p:sp>
              </p:grpSp>
              <p:grpSp>
                <p:nvGrpSpPr>
                  <p:cNvPr id="19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2824" y="288"/>
                    <a:ext cx="1171" cy="697"/>
                    <a:chOff x="2824" y="288"/>
                    <a:chExt cx="1171" cy="697"/>
                  </a:xfrm>
                </p:grpSpPr>
                <p:sp>
                  <p:nvSpPr>
                    <p:cNvPr id="29" name="Freeform 37"/>
                    <p:cNvSpPr>
                      <a:spLocks/>
                    </p:cNvSpPr>
                    <p:nvPr/>
                  </p:nvSpPr>
                  <p:spPr bwMode="gray">
                    <a:xfrm>
                      <a:off x="2824" y="288"/>
                      <a:ext cx="1171" cy="697"/>
                    </a:xfrm>
                    <a:custGeom>
                      <a:avLst/>
                      <a:gdLst>
                        <a:gd name="T0" fmla="*/ 569 w 570"/>
                        <a:gd name="T1" fmla="*/ 982 h 983"/>
                        <a:gd name="T2" fmla="*/ 0 w 570"/>
                        <a:gd name="T3" fmla="*/ 982 h 983"/>
                        <a:gd name="T4" fmla="*/ 0 w 570"/>
                        <a:gd name="T5" fmla="*/ 0 h 983"/>
                        <a:gd name="T6" fmla="*/ 569 w 570"/>
                        <a:gd name="T7" fmla="*/ 982 h 9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70" h="983">
                          <a:moveTo>
                            <a:pt x="569" y="982"/>
                          </a:moveTo>
                          <a:lnTo>
                            <a:pt x="0" y="982"/>
                          </a:lnTo>
                          <a:lnTo>
                            <a:pt x="0" y="0"/>
                          </a:lnTo>
                          <a:lnTo>
                            <a:pt x="569" y="982"/>
                          </a:lnTo>
                        </a:path>
                      </a:pathLst>
                    </a:custGeom>
                    <a:solidFill>
                      <a:srgbClr val="E0AD12"/>
                    </a:solidFill>
                    <a:ln w="2540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" name="Text Box 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32" y="624"/>
                      <a:ext cx="691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創新力</a:t>
                      </a:r>
                    </a:p>
                  </p:txBody>
                </p:sp>
              </p:grpSp>
              <p:grpSp>
                <p:nvGrpSpPr>
                  <p:cNvPr id="20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3403" y="986"/>
                    <a:ext cx="1778" cy="693"/>
                    <a:chOff x="3403" y="986"/>
                    <a:chExt cx="1778" cy="693"/>
                  </a:xfrm>
                </p:grpSpPr>
                <p:sp>
                  <p:nvSpPr>
                    <p:cNvPr id="27" name="Freeform 40"/>
                    <p:cNvSpPr>
                      <a:spLocks/>
                    </p:cNvSpPr>
                    <p:nvPr/>
                  </p:nvSpPr>
                  <p:spPr bwMode="gray">
                    <a:xfrm>
                      <a:off x="3403" y="986"/>
                      <a:ext cx="1778" cy="693"/>
                    </a:xfrm>
                    <a:custGeom>
                      <a:avLst/>
                      <a:gdLst>
                        <a:gd name="T0" fmla="*/ 0 w 858"/>
                        <a:gd name="T1" fmla="*/ 484 h 973"/>
                        <a:gd name="T2" fmla="*/ 284 w 858"/>
                        <a:gd name="T3" fmla="*/ 0 h 973"/>
                        <a:gd name="T4" fmla="*/ 857 w 858"/>
                        <a:gd name="T5" fmla="*/ 972 h 973"/>
                        <a:gd name="T6" fmla="*/ 0 w 858"/>
                        <a:gd name="T7" fmla="*/ 484 h 9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58" h="973">
                          <a:moveTo>
                            <a:pt x="0" y="484"/>
                          </a:moveTo>
                          <a:lnTo>
                            <a:pt x="284" y="0"/>
                          </a:lnTo>
                          <a:lnTo>
                            <a:pt x="857" y="972"/>
                          </a:lnTo>
                          <a:lnTo>
                            <a:pt x="0" y="484"/>
                          </a:lnTo>
                        </a:path>
                      </a:pathLst>
                    </a:custGeom>
                    <a:solidFill>
                      <a:srgbClr val="A1A646"/>
                    </a:solidFill>
                    <a:ln w="2540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" name="Text Box 41"/>
                    <p:cNvSpPr txBox="1">
                      <a:spLocks noChangeArrowheads="1"/>
                    </p:cNvSpPr>
                    <p:nvPr/>
                  </p:nvSpPr>
                  <p:spPr bwMode="auto">
                    <a:xfrm rot="1642902">
                      <a:off x="3779" y="1145"/>
                      <a:ext cx="691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宏觀力</a:t>
                      </a:r>
                    </a:p>
                  </p:txBody>
                </p:sp>
              </p:grpSp>
              <p:grpSp>
                <p:nvGrpSpPr>
                  <p:cNvPr id="2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2824" y="1322"/>
                    <a:ext cx="2360" cy="367"/>
                    <a:chOff x="2824" y="1322"/>
                    <a:chExt cx="2360" cy="367"/>
                  </a:xfrm>
                </p:grpSpPr>
                <p:sp>
                  <p:nvSpPr>
                    <p:cNvPr id="25" name="Freeform 43"/>
                    <p:cNvSpPr>
                      <a:spLocks/>
                    </p:cNvSpPr>
                    <p:nvPr/>
                  </p:nvSpPr>
                  <p:spPr bwMode="gray">
                    <a:xfrm>
                      <a:off x="2824" y="1322"/>
                      <a:ext cx="2360" cy="358"/>
                    </a:xfrm>
                    <a:custGeom>
                      <a:avLst/>
                      <a:gdLst>
                        <a:gd name="T0" fmla="*/ 1147 w 1148"/>
                        <a:gd name="T1" fmla="*/ 503 h 504"/>
                        <a:gd name="T2" fmla="*/ 0 w 1148"/>
                        <a:gd name="T3" fmla="*/ 503 h 504"/>
                        <a:gd name="T4" fmla="*/ 290 w 1148"/>
                        <a:gd name="T5" fmla="*/ 0 h 504"/>
                        <a:gd name="T6" fmla="*/ 1147 w 1148"/>
                        <a:gd name="T7" fmla="*/ 503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148" h="504">
                          <a:moveTo>
                            <a:pt x="1147" y="503"/>
                          </a:moveTo>
                          <a:lnTo>
                            <a:pt x="0" y="503"/>
                          </a:lnTo>
                          <a:lnTo>
                            <a:pt x="290" y="0"/>
                          </a:lnTo>
                          <a:lnTo>
                            <a:pt x="1147" y="503"/>
                          </a:lnTo>
                        </a:path>
                      </a:pathLst>
                    </a:custGeom>
                    <a:solidFill>
                      <a:srgbClr val="D97300"/>
                    </a:solidFill>
                    <a:ln w="2540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6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64" y="1393"/>
                      <a:ext cx="693" cy="2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zh-TW" altLang="en-US" sz="2000" b="1">
                          <a:solidFill>
                            <a:prstClr val="black"/>
                          </a:solidFill>
                        </a:rPr>
                        <a:t>資訊力</a:t>
                      </a:r>
                    </a:p>
                  </p:txBody>
                </p:sp>
              </p:grpSp>
              <p:grpSp>
                <p:nvGrpSpPr>
                  <p:cNvPr id="22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1680" y="985"/>
                    <a:ext cx="2315" cy="694"/>
                    <a:chOff x="1680" y="985"/>
                    <a:chExt cx="2315" cy="694"/>
                  </a:xfrm>
                </p:grpSpPr>
                <p:sp>
                  <p:nvSpPr>
                    <p:cNvPr id="23" name="Freeform 46"/>
                    <p:cNvSpPr>
                      <a:spLocks/>
                    </p:cNvSpPr>
                    <p:nvPr/>
                  </p:nvSpPr>
                  <p:spPr bwMode="gray">
                    <a:xfrm>
                      <a:off x="1680" y="985"/>
                      <a:ext cx="2315" cy="694"/>
                    </a:xfrm>
                    <a:custGeom>
                      <a:avLst/>
                      <a:gdLst>
                        <a:gd name="T0" fmla="*/ 0 w 1127"/>
                        <a:gd name="T1" fmla="*/ 0 h 978"/>
                        <a:gd name="T2" fmla="*/ 1126 w 1127"/>
                        <a:gd name="T3" fmla="*/ 0 h 978"/>
                        <a:gd name="T4" fmla="*/ 556 w 1127"/>
                        <a:gd name="T5" fmla="*/ 977 h 978"/>
                        <a:gd name="T6" fmla="*/ 0 w 1127"/>
                        <a:gd name="T7" fmla="*/ 0 h 9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127" h="978">
                          <a:moveTo>
                            <a:pt x="0" y="0"/>
                          </a:moveTo>
                          <a:lnTo>
                            <a:pt x="1126" y="0"/>
                          </a:lnTo>
                          <a:lnTo>
                            <a:pt x="556" y="977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993300"/>
                    </a:solidFill>
                    <a:ln w="25400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45720" tIns="44450" rIns="45720" bIns="44450" anchor="ctr" anchorCtr="1"/>
                    <a:lstStyle/>
                    <a:p>
                      <a:endParaRPr lang="zh-TW" alt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4" name="Text Box 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11" y="1008"/>
                      <a:ext cx="1490" cy="5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FFFF66"/>
                          </a:solidFill>
                        </a:rPr>
                        <a:t>終身學習</a:t>
                      </a:r>
                    </a:p>
                    <a:p>
                      <a:pPr algn="ctr"/>
                      <a:r>
                        <a:rPr lang="zh-TW" altLang="en-US" sz="2000" b="1" dirty="0">
                          <a:solidFill>
                            <a:srgbClr val="FFFF66"/>
                          </a:solidFill>
                        </a:rPr>
                        <a:t>的全人</a:t>
                      </a:r>
                    </a:p>
                  </p:txBody>
                </p:sp>
              </p:grpSp>
            </p:grpSp>
          </p:grpSp>
          <p:sp>
            <p:nvSpPr>
              <p:cNvPr id="12" name="Rectangle 48"/>
              <p:cNvSpPr>
                <a:spLocks noChangeArrowheads="1"/>
              </p:cNvSpPr>
              <p:nvPr/>
            </p:nvSpPr>
            <p:spPr bwMode="auto">
              <a:xfrm>
                <a:off x="482" y="801"/>
                <a:ext cx="37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rgbClr val="6600CC"/>
                    </a:solidFill>
                    <a:ea typeface="中黑體" pitchFamily="49" charset="-120"/>
                  </a:rPr>
                  <a:t>學校願景：培育國際化優秀女性人才的殿堂</a:t>
                </a:r>
              </a:p>
            </p:txBody>
          </p:sp>
        </p:grpSp>
        <p:sp>
          <p:nvSpPr>
            <p:cNvPr id="8" name="Text Box 49"/>
            <p:cNvSpPr txBox="1">
              <a:spLocks noChangeArrowheads="1"/>
            </p:cNvSpPr>
            <p:nvPr/>
          </p:nvSpPr>
          <p:spPr bwMode="gray">
            <a:xfrm>
              <a:off x="4762" y="1389"/>
              <a:ext cx="998" cy="63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lIns="45720" tIns="44450" rIns="45720" bIns="44450" anchorCtr="1">
              <a:spAutoFit/>
            </a:bodyPr>
            <a:lstStyle/>
            <a:p>
              <a:pPr algn="ctr"/>
              <a:r>
                <a:rPr lang="zh-TW" altLang="en-US" sz="2000" b="1">
                  <a:solidFill>
                    <a:prstClr val="black"/>
                  </a:solidFill>
                  <a:ea typeface="中黑體" pitchFamily="49" charset="-120"/>
                </a:rPr>
                <a:t>學生圖像</a:t>
              </a:r>
            </a:p>
            <a:p>
              <a:pPr algn="ctr"/>
              <a:r>
                <a:rPr lang="zh-TW" altLang="en-US" sz="2000" b="1">
                  <a:solidFill>
                    <a:prstClr val="black"/>
                  </a:solidFill>
                  <a:ea typeface="中黑體" pitchFamily="49" charset="-120"/>
                </a:rPr>
                <a:t>暨</a:t>
              </a:r>
            </a:p>
            <a:p>
              <a:pPr algn="ctr"/>
              <a:r>
                <a:rPr lang="zh-TW" altLang="en-US" sz="2000" b="1">
                  <a:solidFill>
                    <a:prstClr val="black"/>
                  </a:solidFill>
                  <a:ea typeface="中黑體" pitchFamily="49" charset="-120"/>
                </a:rPr>
                <a:t>能力指標</a:t>
              </a:r>
            </a:p>
          </p:txBody>
        </p:sp>
        <p:sp>
          <p:nvSpPr>
            <p:cNvPr id="9" name="Text Box 50"/>
            <p:cNvSpPr txBox="1">
              <a:spLocks noChangeArrowheads="1"/>
            </p:cNvSpPr>
            <p:nvPr/>
          </p:nvSpPr>
          <p:spPr bwMode="gray">
            <a:xfrm>
              <a:off x="4762" y="2750"/>
              <a:ext cx="998" cy="24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lIns="45720" tIns="44450" rIns="45720" bIns="44450" anchorCtr="1">
              <a:spAutoFit/>
            </a:bodyPr>
            <a:lstStyle/>
            <a:p>
              <a:pPr algn="ctr"/>
              <a:r>
                <a:rPr lang="zh-TW" altLang="en-US" sz="2000" b="1">
                  <a:solidFill>
                    <a:prstClr val="black"/>
                  </a:solidFill>
                  <a:ea typeface="中黑體" pitchFamily="49" charset="-120"/>
                </a:rPr>
                <a:t>發展重點</a:t>
              </a:r>
            </a:p>
          </p:txBody>
        </p:sp>
        <p:sp>
          <p:nvSpPr>
            <p:cNvPr id="10" name="Text Box 51"/>
            <p:cNvSpPr txBox="1">
              <a:spLocks noChangeArrowheads="1"/>
            </p:cNvSpPr>
            <p:nvPr/>
          </p:nvSpPr>
          <p:spPr bwMode="gray">
            <a:xfrm>
              <a:off x="4604" y="3612"/>
              <a:ext cx="1156" cy="440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lIns="45720" tIns="44450" rIns="45720" bIns="44450" anchorCtr="1">
              <a:spAutoFit/>
            </a:bodyPr>
            <a:lstStyle/>
            <a:p>
              <a:pPr algn="ctr"/>
              <a:r>
                <a:rPr lang="zh-TW" altLang="en-US" sz="2000" b="1">
                  <a:solidFill>
                    <a:prstClr val="black"/>
                  </a:solidFill>
                  <a:ea typeface="中黑體" pitchFamily="49" charset="-120"/>
                </a:rPr>
                <a:t>基石：全球聖心教育目標</a:t>
              </a:r>
            </a:p>
          </p:txBody>
        </p:sp>
      </p:grpSp>
      <p:sp>
        <p:nvSpPr>
          <p:cNvPr id="54" name="Rectangle 3"/>
          <p:cNvSpPr>
            <a:spLocks noChangeArrowheads="1"/>
          </p:cNvSpPr>
          <p:nvPr/>
        </p:nvSpPr>
        <p:spPr bwMode="gray">
          <a:xfrm>
            <a:off x="547545" y="262122"/>
            <a:ext cx="3048000" cy="7620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/>
          <a:p>
            <a:r>
              <a:rPr lang="zh-TW" altLang="en-US" sz="32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學校經營藍圖</a:t>
            </a:r>
          </a:p>
        </p:txBody>
      </p:sp>
    </p:spTree>
    <p:extLst>
      <p:ext uri="{BB962C8B-B14F-4D97-AF65-F5344CB8AC3E}">
        <p14:creationId xmlns:p14="http://schemas.microsoft.com/office/powerpoint/2010/main" val="8150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303810" y="269161"/>
            <a:ext cx="6430505" cy="7620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/>
          <a:p>
            <a:r>
              <a:rPr lang="en-US" altLang="zh-TW" sz="320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320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320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年聖心</a:t>
            </a:r>
            <a:r>
              <a:rPr lang="zh-TW" altLang="en-US" sz="32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特色領航計畫藍圖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5" y="1081436"/>
            <a:ext cx="7596181" cy="57765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971246" y="2667032"/>
            <a:ext cx="16273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zh-TW" sz="2400" b="1" kern="100" dirty="0">
                <a:solidFill>
                  <a:prstClr val="black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思維習慣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en-US" altLang="zh-TW" sz="2400" kern="100" dirty="0">
                <a:solidFill>
                  <a:prstClr val="black"/>
                </a:solidFill>
                <a:latin typeface="標楷體" panose="03000509000000000000" pitchFamily="65" charset="-120"/>
              </a:rPr>
              <a:t> 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en-US" altLang="zh-TW" sz="2400" kern="100" dirty="0">
                <a:solidFill>
                  <a:prstClr val="black"/>
                </a:solidFill>
                <a:latin typeface="標楷體" panose="03000509000000000000" pitchFamily="65" charset="-120"/>
              </a:rPr>
              <a:t> 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zh-TW" altLang="zh-TW" sz="2400" b="1" kern="100" dirty="0">
                <a:solidFill>
                  <a:prstClr val="black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核心素養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en-US" altLang="zh-TW" sz="2400" kern="100" dirty="0">
                <a:solidFill>
                  <a:prstClr val="black"/>
                </a:solidFill>
                <a:latin typeface="標楷體" panose="03000509000000000000" pitchFamily="65" charset="-120"/>
              </a:rPr>
              <a:t> 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zh-TW" altLang="zh-TW" sz="2400" b="1" kern="100" dirty="0">
                <a:solidFill>
                  <a:prstClr val="black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計畫內容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en-US" altLang="zh-TW" sz="2400" kern="100" dirty="0">
                <a:solidFill>
                  <a:prstClr val="black"/>
                </a:solidFill>
                <a:latin typeface="標楷體" panose="03000509000000000000" pitchFamily="65" charset="-120"/>
              </a:rPr>
              <a:t> 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en-US" altLang="zh-TW" sz="2400" kern="100" dirty="0">
                <a:solidFill>
                  <a:prstClr val="black"/>
                </a:solidFill>
                <a:latin typeface="標楷體" panose="03000509000000000000" pitchFamily="65" charset="-120"/>
              </a:rPr>
              <a:t> </a:t>
            </a:r>
          </a:p>
          <a:p>
            <a:pPr>
              <a:lnSpc>
                <a:spcPts val="2200"/>
              </a:lnSpc>
            </a:pPr>
            <a:endParaRPr lang="en-US" altLang="zh-TW" sz="2400" kern="100" dirty="0">
              <a:solidFill>
                <a:prstClr val="black"/>
              </a:solidFill>
              <a:latin typeface="標楷體" panose="03000509000000000000" pitchFamily="65" charset="-120"/>
            </a:endParaRPr>
          </a:p>
          <a:p>
            <a:pPr>
              <a:lnSpc>
                <a:spcPts val="2200"/>
              </a:lnSpc>
            </a:pP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en-US" altLang="zh-TW" sz="2400" kern="100" dirty="0">
                <a:solidFill>
                  <a:prstClr val="black"/>
                </a:solidFill>
                <a:latin typeface="標楷體" panose="03000509000000000000" pitchFamily="65" charset="-120"/>
              </a:rPr>
              <a:t> 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zh-TW" altLang="zh-TW" sz="2400" b="1" kern="100" dirty="0">
                <a:solidFill>
                  <a:prstClr val="black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標楷體" panose="03000509000000000000" pitchFamily="65" charset="-120"/>
              </a:rPr>
              <a:t>基礎學科</a:t>
            </a:r>
            <a:endParaRPr lang="zh-TW" altLang="zh-TW" sz="2400" kern="1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11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群組 43"/>
          <p:cNvGrpSpPr>
            <a:grpSpLocks/>
          </p:cNvGrpSpPr>
          <p:nvPr/>
        </p:nvGrpSpPr>
        <p:grpSpPr bwMode="auto">
          <a:xfrm>
            <a:off x="2203938" y="558140"/>
            <a:ext cx="9523113" cy="6428814"/>
            <a:chOff x="203723" y="500060"/>
            <a:chExt cx="8775573" cy="6529340"/>
          </a:xfrm>
        </p:grpSpPr>
        <p:grpSp>
          <p:nvGrpSpPr>
            <p:cNvPr id="15365" name="群組 45"/>
            <p:cNvGrpSpPr>
              <a:grpSpLocks/>
            </p:cNvGrpSpPr>
            <p:nvPr/>
          </p:nvGrpSpPr>
          <p:grpSpPr bwMode="auto">
            <a:xfrm>
              <a:off x="203723" y="500060"/>
              <a:ext cx="2592289" cy="6357939"/>
              <a:chOff x="378252" y="782778"/>
              <a:chExt cx="2592289" cy="6166332"/>
            </a:xfrm>
          </p:grpSpPr>
          <p:sp>
            <p:nvSpPr>
              <p:cNvPr id="63" name="Rectangle 5"/>
              <p:cNvSpPr>
                <a:spLocks noChangeArrowheads="1"/>
              </p:cNvSpPr>
              <p:nvPr/>
            </p:nvSpPr>
            <p:spPr bwMode="gray">
              <a:xfrm>
                <a:off x="427463" y="782448"/>
                <a:ext cx="2543138" cy="1208392"/>
              </a:xfrm>
              <a:prstGeom prst="rect">
                <a:avLst/>
              </a:prstGeom>
              <a:solidFill>
                <a:srgbClr val="D97300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/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子計畫</a:t>
                </a:r>
                <a:r>
                  <a:rPr lang="en-US" altLang="zh-TW" sz="1600" b="1" dirty="0">
                    <a:solidFill>
                      <a:srgbClr val="FFFFFF"/>
                    </a:solidFill>
                  </a:rPr>
                  <a:t>A</a:t>
                </a: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師者如風</a:t>
                </a:r>
                <a:endParaRPr lang="en-US" altLang="zh-TW" sz="1600" b="1" dirty="0">
                  <a:solidFill>
                    <a:srgbClr val="FFFFFF"/>
                  </a:solidFill>
                </a:endParaRP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創新課程與教學特色</a:t>
                </a:r>
                <a:endParaRPr lang="en-US" altLang="zh-TW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83" name="Rectangle 7"/>
              <p:cNvSpPr>
                <a:spLocks noChangeArrowheads="1"/>
              </p:cNvSpPr>
              <p:nvPr/>
            </p:nvSpPr>
            <p:spPr bwMode="gray">
              <a:xfrm>
                <a:off x="417620" y="1990479"/>
                <a:ext cx="2552921" cy="619603"/>
              </a:xfrm>
              <a:prstGeom prst="rect">
                <a:avLst/>
              </a:prstGeom>
              <a:solidFill>
                <a:srgbClr val="F57E1B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A-1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 </a:t>
                </a:r>
                <a:r>
                  <a:rPr kumimoji="0" lang="zh-TW" altLang="zh-TW" sz="1400">
                    <a:solidFill>
                      <a:prstClr val="black"/>
                    </a:solidFill>
                  </a:rPr>
                  <a:t>教師專業學習社群</a:t>
                </a:r>
                <a:endParaRPr kumimoji="0" lang="en-US" altLang="zh-TW" sz="1400" b="1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384" name="Rectangle 8"/>
              <p:cNvSpPr>
                <a:spLocks noChangeArrowheads="1"/>
              </p:cNvSpPr>
              <p:nvPr/>
            </p:nvSpPr>
            <p:spPr bwMode="auto">
              <a:xfrm>
                <a:off x="426677" y="2567174"/>
                <a:ext cx="2543863" cy="81457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1.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領域特色社群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2.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校本特色社群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3.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優質領航社群</a:t>
                </a:r>
                <a:endParaRPr kumimoji="0" lang="en-US" altLang="zh-TW" sz="14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5" name="Rectangle 7"/>
              <p:cNvSpPr>
                <a:spLocks noChangeArrowheads="1"/>
              </p:cNvSpPr>
              <p:nvPr/>
            </p:nvSpPr>
            <p:spPr bwMode="gray">
              <a:xfrm>
                <a:off x="417618" y="3381751"/>
                <a:ext cx="2552921" cy="551305"/>
              </a:xfrm>
              <a:prstGeom prst="rect">
                <a:avLst/>
              </a:prstGeom>
              <a:solidFill>
                <a:srgbClr val="F57E1B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A-2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 </a:t>
                </a:r>
                <a:r>
                  <a:rPr kumimoji="0" lang="zh-TW" altLang="zh-TW" sz="1400">
                    <a:solidFill>
                      <a:prstClr val="black"/>
                    </a:solidFill>
                  </a:rPr>
                  <a:t>翻轉教學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與學習</a:t>
                </a:r>
                <a:endParaRPr kumimoji="0" lang="en-US" altLang="zh-TW" sz="1400" b="1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386" name="Rectangle 8"/>
              <p:cNvSpPr>
                <a:spLocks noChangeArrowheads="1"/>
              </p:cNvSpPr>
              <p:nvPr/>
            </p:nvSpPr>
            <p:spPr bwMode="auto">
              <a:xfrm>
                <a:off x="422387" y="3909646"/>
                <a:ext cx="2548151" cy="165595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1.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推動學習共同體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2.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實施分組合作學習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3.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善用均一教育平台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4.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激發學生學習動機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5.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落實行動學習教學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6.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導入「自我領導力」(TLIM)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7.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校際交流觀摩學習</a:t>
                </a:r>
                <a:endParaRPr kumimoji="0" lang="en-US" altLang="zh-TW" sz="14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7" name="Rectangle 7"/>
              <p:cNvSpPr>
                <a:spLocks noChangeArrowheads="1"/>
              </p:cNvSpPr>
              <p:nvPr/>
            </p:nvSpPr>
            <p:spPr bwMode="gray">
              <a:xfrm>
                <a:off x="395638" y="5545701"/>
                <a:ext cx="2574900" cy="619603"/>
              </a:xfrm>
              <a:prstGeom prst="rect">
                <a:avLst/>
              </a:prstGeom>
              <a:solidFill>
                <a:srgbClr val="F57E1B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A-3 </a:t>
                </a:r>
                <a:r>
                  <a:rPr kumimoji="0" lang="zh-TW" altLang="zh-TW" sz="1400">
                    <a:solidFill>
                      <a:prstClr val="black"/>
                    </a:solidFill>
                  </a:rPr>
                  <a:t>雲端科技</a:t>
                </a:r>
                <a:endParaRPr kumimoji="0" lang="en-US" altLang="zh-TW" sz="1400" b="1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388" name="Rectangle 8"/>
              <p:cNvSpPr>
                <a:spLocks noChangeArrowheads="1"/>
              </p:cNvSpPr>
              <p:nvPr/>
            </p:nvSpPr>
            <p:spPr bwMode="auto">
              <a:xfrm>
                <a:off x="378252" y="6134533"/>
                <a:ext cx="2592285" cy="81457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1.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建置行動學習教室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2.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更新軟硬體及雲端平台</a:t>
                </a:r>
              </a:p>
              <a:p>
                <a:r>
                  <a:rPr lang="en-US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3.</a:t>
                </a:r>
                <a:r>
                  <a:rPr lang="zh-TW" altLang="zh-TW" sz="1400">
                    <a:solidFill>
                      <a:prstClr val="black"/>
                    </a:solidFill>
                    <a:latin typeface="Arial" panose="020B0604020202020204" pitchFamily="34" charset="0"/>
                  </a:rPr>
                  <a:t>強化校園無線網路</a:t>
                </a:r>
                <a:endParaRPr kumimoji="0" lang="en-US" altLang="zh-TW" sz="14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366" name="群組 46"/>
            <p:cNvGrpSpPr>
              <a:grpSpLocks/>
            </p:cNvGrpSpPr>
            <p:nvPr/>
          </p:nvGrpSpPr>
          <p:grpSpPr bwMode="auto">
            <a:xfrm>
              <a:off x="2915343" y="524230"/>
              <a:ext cx="2912978" cy="6461988"/>
              <a:chOff x="3131367" y="786484"/>
              <a:chExt cx="2912978" cy="6449537"/>
            </a:xfrm>
          </p:grpSpPr>
          <p:sp>
            <p:nvSpPr>
              <p:cNvPr id="56" name="Rectangle 6"/>
              <p:cNvSpPr>
                <a:spLocks noChangeArrowheads="1"/>
              </p:cNvSpPr>
              <p:nvPr/>
            </p:nvSpPr>
            <p:spPr bwMode="gray">
              <a:xfrm>
                <a:off x="3131158" y="785783"/>
                <a:ext cx="2893970" cy="1173838"/>
              </a:xfrm>
              <a:prstGeom prst="rect">
                <a:avLst/>
              </a:prstGeom>
              <a:solidFill>
                <a:srgbClr val="E0AD12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/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endParaRPr lang="en-US" altLang="zh-TW" b="1" dirty="0">
                  <a:solidFill>
                    <a:srgbClr val="FFFFFF"/>
                  </a:solidFill>
                </a:endParaRP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子計畫</a:t>
                </a:r>
                <a:r>
                  <a:rPr lang="en-US" altLang="zh-TW" sz="1600" b="1" dirty="0">
                    <a:solidFill>
                      <a:srgbClr val="FFFFFF"/>
                    </a:solidFill>
                  </a:rPr>
                  <a:t>B</a:t>
                </a: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仁者如山</a:t>
                </a:r>
                <a:endParaRPr lang="en-US" altLang="zh-TW" sz="1600" b="1" dirty="0">
                  <a:solidFill>
                    <a:srgbClr val="FFFFFF"/>
                  </a:solidFill>
                </a:endParaRP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開展文藝與品格內涵</a:t>
                </a:r>
                <a:endParaRPr lang="en-US" altLang="zh-TW" b="1" dirty="0">
                  <a:solidFill>
                    <a:srgbClr val="FFFFFF"/>
                  </a:solidFill>
                </a:endParaRP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endParaRPr lang="en-US" altLang="zh-TW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76" name="Rectangle 9"/>
              <p:cNvSpPr>
                <a:spLocks noChangeArrowheads="1"/>
              </p:cNvSpPr>
              <p:nvPr/>
            </p:nvSpPr>
            <p:spPr bwMode="gray">
              <a:xfrm>
                <a:off x="3131840" y="1958728"/>
                <a:ext cx="2892896" cy="348052"/>
              </a:xfrm>
              <a:prstGeom prst="rect">
                <a:avLst/>
              </a:prstGeom>
              <a:solidFill>
                <a:srgbClr val="E0AD12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B-1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 </a:t>
                </a:r>
                <a:r>
                  <a:rPr kumimoji="0" lang="zh-TW" altLang="zh-TW" sz="1400">
                    <a:solidFill>
                      <a:prstClr val="black"/>
                    </a:solidFill>
                  </a:rPr>
                  <a:t>文化</a:t>
                </a:r>
                <a:endParaRPr kumimoji="0" lang="en-US" altLang="zh-TW" sz="1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77" name="Rectangle 10"/>
              <p:cNvSpPr>
                <a:spLocks noChangeArrowheads="1"/>
              </p:cNvSpPr>
              <p:nvPr/>
            </p:nvSpPr>
            <p:spPr bwMode="auto">
              <a:xfrm>
                <a:off x="3148744" y="2301504"/>
                <a:ext cx="2893369" cy="138043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學生表現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1.</a:t>
                </a:r>
                <a:r>
                  <a:rPr lang="zh-TW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認識接納本國文化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2.</a:t>
                </a:r>
                <a:r>
                  <a:rPr lang="zh-TW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欣賞尊重異國文化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課程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高一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：</a:t>
                </a:r>
                <a:r>
                  <a:rPr lang="zh-TW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經典研讀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、</a:t>
                </a:r>
                <a:r>
                  <a:rPr lang="zh-TW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樂臺灣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高二：哲學初探、世界萬花筒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高三：文藝欣賞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8" name="Rectangle 9"/>
              <p:cNvSpPr>
                <a:spLocks noChangeArrowheads="1"/>
              </p:cNvSpPr>
              <p:nvPr/>
            </p:nvSpPr>
            <p:spPr bwMode="gray">
              <a:xfrm>
                <a:off x="3148271" y="3616955"/>
                <a:ext cx="2893369" cy="309469"/>
              </a:xfrm>
              <a:prstGeom prst="rect">
                <a:avLst/>
              </a:prstGeom>
              <a:solidFill>
                <a:srgbClr val="E0AD12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B-2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 藝術</a:t>
                </a:r>
                <a:endParaRPr kumimoji="0" lang="en-US" altLang="zh-TW" sz="1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79" name="Rectangle 10"/>
              <p:cNvSpPr>
                <a:spLocks noChangeArrowheads="1"/>
              </p:cNvSpPr>
              <p:nvPr/>
            </p:nvSpPr>
            <p:spPr bwMode="auto">
              <a:xfrm>
                <a:off x="3150976" y="3919070"/>
                <a:ext cx="2893369" cy="172819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學生表現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1.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鑑賞藝術培養美感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2.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表現藝術創新生活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課程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高一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：時空旅人、生命之歌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表現篇、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           音樂鑑賞篇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)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、藝術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人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高二：躍動年代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時空旅人體育篇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、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藝術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-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家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高三：藝術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-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村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0" name="Rectangle 9"/>
              <p:cNvSpPr>
                <a:spLocks noChangeArrowheads="1"/>
              </p:cNvSpPr>
              <p:nvPr/>
            </p:nvSpPr>
            <p:spPr bwMode="gray">
              <a:xfrm>
                <a:off x="3148744" y="5577625"/>
                <a:ext cx="2893369" cy="280099"/>
              </a:xfrm>
              <a:prstGeom prst="rect">
                <a:avLst/>
              </a:prstGeom>
              <a:solidFill>
                <a:srgbClr val="E0AD12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B-3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 品格</a:t>
                </a:r>
                <a:endParaRPr kumimoji="0" lang="en-US" altLang="zh-TW" sz="1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81" name="Rectangle 10"/>
              <p:cNvSpPr>
                <a:spLocks noChangeArrowheads="1"/>
              </p:cNvSpPr>
              <p:nvPr/>
            </p:nvSpPr>
            <p:spPr bwMode="auto">
              <a:xfrm>
                <a:off x="3131367" y="5857724"/>
                <a:ext cx="2893369" cy="137829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學生表現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1.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己立立人，己達達人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2.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日新又新，終身實踐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課程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高一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：閱讀人文、更新、飛輪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起來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高二：閱讀自然、裝備、飛輪任我行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高三：閱讀生命、啟航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367" name="群組 47"/>
            <p:cNvGrpSpPr>
              <a:grpSpLocks/>
            </p:cNvGrpSpPr>
            <p:nvPr/>
          </p:nvGrpSpPr>
          <p:grpSpPr bwMode="auto">
            <a:xfrm>
              <a:off x="5997352" y="500060"/>
              <a:ext cx="2981944" cy="6529340"/>
              <a:chOff x="5997352" y="500060"/>
              <a:chExt cx="2981944" cy="6529340"/>
            </a:xfrm>
          </p:grpSpPr>
          <p:sp>
            <p:nvSpPr>
              <p:cNvPr id="49" name="Rectangle 7"/>
              <p:cNvSpPr>
                <a:spLocks noChangeArrowheads="1"/>
              </p:cNvSpPr>
              <p:nvPr/>
            </p:nvSpPr>
            <p:spPr bwMode="gray">
              <a:xfrm>
                <a:off x="6012301" y="499720"/>
                <a:ext cx="2952707" cy="1207848"/>
              </a:xfrm>
              <a:prstGeom prst="rect">
                <a:avLst/>
              </a:prstGeom>
              <a:solidFill>
                <a:srgbClr val="A1A646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45720" tIns="44450" rIns="45720" bIns="44450" anchor="ctr" anchorCtr="1"/>
              <a:lstStyle/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子計畫</a:t>
                </a:r>
                <a:r>
                  <a:rPr lang="en-US" altLang="zh-TW" sz="1600" b="1" dirty="0">
                    <a:solidFill>
                      <a:srgbClr val="FFFFFF"/>
                    </a:solidFill>
                  </a:rPr>
                  <a:t>C</a:t>
                </a: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智者如海</a:t>
                </a:r>
                <a:endParaRPr lang="en-US" altLang="zh-TW" sz="1600" b="1" dirty="0">
                  <a:solidFill>
                    <a:srgbClr val="FFFFFF"/>
                  </a:solidFill>
                </a:endParaRPr>
              </a:p>
              <a:p>
                <a:pPr algn="ctr" eaLnBrk="0" hangingPunct="0">
                  <a:lnSpc>
                    <a:spcPct val="85000"/>
                  </a:lnSpc>
                  <a:spcBef>
                    <a:spcPct val="30000"/>
                  </a:spcBef>
                  <a:defRPr/>
                </a:pPr>
                <a:r>
                  <a:rPr lang="zh-TW" altLang="en-US" sz="1600" b="1" dirty="0">
                    <a:solidFill>
                      <a:srgbClr val="FFFFFF"/>
                    </a:solidFill>
                  </a:rPr>
                  <a:t>建構科技與思辨能力</a:t>
                </a:r>
                <a:endParaRPr lang="en-US" altLang="zh-TW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69" name="Rectangle 5"/>
              <p:cNvSpPr>
                <a:spLocks noChangeArrowheads="1"/>
              </p:cNvSpPr>
              <p:nvPr/>
            </p:nvSpPr>
            <p:spPr bwMode="gray">
              <a:xfrm>
                <a:off x="6012160" y="1678139"/>
                <a:ext cx="2967136" cy="340064"/>
              </a:xfrm>
              <a:prstGeom prst="rect">
                <a:avLst/>
              </a:prstGeom>
              <a:solidFill>
                <a:srgbClr val="B1A35D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C-1 </a:t>
                </a:r>
                <a:r>
                  <a:rPr kumimoji="0" lang="zh-TW" altLang="zh-TW" sz="1400">
                    <a:solidFill>
                      <a:prstClr val="black"/>
                    </a:solidFill>
                  </a:rPr>
                  <a:t>探究</a:t>
                </a:r>
                <a:endParaRPr kumimoji="0" lang="en-US" altLang="zh-TW" sz="1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70" name="Rectangle 6"/>
              <p:cNvSpPr>
                <a:spLocks noChangeArrowheads="1"/>
              </p:cNvSpPr>
              <p:nvPr/>
            </p:nvSpPr>
            <p:spPr bwMode="auto">
              <a:xfrm>
                <a:off x="6012160" y="1992536"/>
                <a:ext cx="2967136" cy="1875925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學生表現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1.</a:t>
                </a:r>
                <a:r>
                  <a:rPr lang="zh-TW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建立科學研究精神與態度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2.</a:t>
                </a:r>
                <a:r>
                  <a:rPr lang="zh-TW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培養環境觀察力與好奇心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課程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高一：數學專題先修、數學素養一、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追分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123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、科普探索、諧和與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     演化的宇宙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高二：追分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456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、認識當代女科技人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     保育學、藍色公路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-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愛戀契馬諾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高三：追分</a:t>
                </a: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789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、現代生物科技、生活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    中的化學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1" name="Rectangle 5"/>
              <p:cNvSpPr>
                <a:spLocks noChangeArrowheads="1"/>
              </p:cNvSpPr>
              <p:nvPr/>
            </p:nvSpPr>
            <p:spPr bwMode="gray">
              <a:xfrm>
                <a:off x="5997352" y="3868462"/>
                <a:ext cx="2967136" cy="340064"/>
              </a:xfrm>
              <a:prstGeom prst="rect">
                <a:avLst/>
              </a:prstGeom>
              <a:solidFill>
                <a:srgbClr val="B1A35D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C-2 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思辨</a:t>
                </a:r>
                <a:endParaRPr kumimoji="0" lang="en-US" altLang="zh-TW" sz="1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72" name="Rectangle 6"/>
              <p:cNvSpPr>
                <a:spLocks noChangeArrowheads="1"/>
              </p:cNvSpPr>
              <p:nvPr/>
            </p:nvSpPr>
            <p:spPr bwMode="auto">
              <a:xfrm>
                <a:off x="5997352" y="4123435"/>
                <a:ext cx="2967136" cy="1481825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學生表現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1.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發展理解與思考問題方法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2.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具備批判與解決問題能力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課程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高一：日地月吸引力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高二：數學素養二、時序曆法、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              食安知多少、我變我辨我辯辯辯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高三：數學素養三、全球公民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3" name="Rectangle 5"/>
              <p:cNvSpPr>
                <a:spLocks noChangeArrowheads="1"/>
              </p:cNvSpPr>
              <p:nvPr/>
            </p:nvSpPr>
            <p:spPr bwMode="gray">
              <a:xfrm>
                <a:off x="5997352" y="5564762"/>
                <a:ext cx="2967136" cy="340064"/>
              </a:xfrm>
              <a:prstGeom prst="rect">
                <a:avLst/>
              </a:prstGeom>
              <a:solidFill>
                <a:srgbClr val="B1A35D"/>
              </a:solidFill>
              <a:ln w="25400" algn="ctr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45720" tIns="44450" rIns="45720" bIns="44450" anchor="ctr" anchorCtr="1"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kumimoji="0" lang="en-US" altLang="zh-TW" sz="1400">
                    <a:solidFill>
                      <a:prstClr val="black"/>
                    </a:solidFill>
                  </a:rPr>
                  <a:t>C-3 </a:t>
                </a:r>
                <a:r>
                  <a:rPr kumimoji="0" lang="zh-TW" altLang="en-US" sz="1400">
                    <a:solidFill>
                      <a:prstClr val="black"/>
                    </a:solidFill>
                  </a:rPr>
                  <a:t>科技</a:t>
                </a:r>
                <a:endParaRPr kumimoji="0" lang="en-US" altLang="zh-TW" sz="14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74" name="Rectangle 6"/>
              <p:cNvSpPr>
                <a:spLocks noChangeArrowheads="1"/>
              </p:cNvSpPr>
              <p:nvPr/>
            </p:nvSpPr>
            <p:spPr bwMode="auto">
              <a:xfrm>
                <a:off x="6028388" y="5900960"/>
                <a:ext cx="2823120" cy="1128440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275" tIns="17462" rIns="41275" bIns="17462"/>
              <a:lstStyle>
                <a:lvl1pPr marL="230188" indent="-173038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 defTabSz="804863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defTabSz="804863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學生表現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1.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運用科技豐富學習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zh-TW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	2.</a:t>
                </a:r>
                <a:r>
                  <a:rPr lang="zh-TW" altLang="en-US" sz="1200">
                    <a:solidFill>
                      <a:prstClr val="black"/>
                    </a:solidFill>
                    <a:latin typeface="Arial" panose="020B0604020202020204" pitchFamily="34" charset="0"/>
                  </a:rPr>
                  <a:t>開拓視野，便捷溝通</a:t>
                </a:r>
                <a:endParaRPr lang="en-US" altLang="zh-TW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課程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高一：數位音樂會、星空的奧秘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  <a:r>
                  <a:rPr kumimoji="0" lang="zh-TW" altLang="en-US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高二：影片專題、科技與社會專題</a:t>
                </a:r>
                <a:endParaRPr kumimoji="0" lang="en-US" altLang="zh-TW" sz="12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  <a:p>
                <a:pPr eaLnBrk="0" hangingPunct="0">
                  <a:lnSpc>
                    <a:spcPct val="90000"/>
                  </a:lnSpc>
                </a:pPr>
                <a:r>
                  <a:rPr kumimoji="0" lang="en-US" altLang="zh-TW" sz="12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	</a:t>
                </a:r>
              </a:p>
            </p:txBody>
          </p:sp>
        </p:grpSp>
      </p:grpSp>
      <p:sp>
        <p:nvSpPr>
          <p:cNvPr id="45" name="文字方塊 44"/>
          <p:cNvSpPr txBox="1"/>
          <p:nvPr/>
        </p:nvSpPr>
        <p:spPr bwMode="auto">
          <a:xfrm>
            <a:off x="3064010" y="123820"/>
            <a:ext cx="7576279" cy="40011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103-104</a:t>
            </a:r>
            <a:r>
              <a:rPr lang="zh-TW" altLang="en-US" sz="2000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年度聖心</a:t>
            </a:r>
            <a:r>
              <a:rPr lang="zh-TW" altLang="en-US" sz="20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女中特色領航計畫：培育國際化優秀女性人才</a:t>
            </a:r>
          </a:p>
        </p:txBody>
      </p:sp>
    </p:spTree>
    <p:extLst>
      <p:ext uri="{BB962C8B-B14F-4D97-AF65-F5344CB8AC3E}">
        <p14:creationId xmlns:p14="http://schemas.microsoft.com/office/powerpoint/2010/main" val="289516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83127" y="182168"/>
            <a:ext cx="8788050" cy="720725"/>
          </a:xfrm>
          <a:solidFill>
            <a:srgbClr val="99CC00"/>
          </a:solidFill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聖心</a:t>
            </a:r>
            <a:r>
              <a:rPr lang="zh-TW" altLang="en-US" sz="3600" b="1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女中特色</a:t>
            </a:r>
            <a:r>
              <a:rPr lang="zh-TW" altLang="en-US" sz="3600" b="1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領航計畫</a:t>
            </a:r>
            <a:r>
              <a:rPr lang="zh-TW" altLang="en-US" sz="3600" b="1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之</a:t>
            </a:r>
            <a:r>
              <a:rPr lang="en-US" altLang="zh-TW" sz="3600" b="1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107</a:t>
            </a:r>
            <a:r>
              <a:rPr lang="zh-TW" altLang="en-US" sz="3600" b="1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課程發展圖像</a:t>
            </a:r>
            <a:endParaRPr lang="zh-TW" altLang="en-US" sz="3600" b="1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13" y="1273857"/>
            <a:ext cx="5203967" cy="558414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1303" r="3076" b="959"/>
          <a:stretch/>
        </p:blipFill>
        <p:spPr>
          <a:xfrm>
            <a:off x="320634" y="1614359"/>
            <a:ext cx="5683966" cy="4903138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5931903" y="38236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754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303810" y="269161"/>
            <a:ext cx="6430505" cy="7620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dist="8980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/>
          <a:p>
            <a:r>
              <a:rPr lang="en-US" altLang="zh-TW" sz="320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3200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年度聖心</a:t>
            </a:r>
            <a:r>
              <a:rPr lang="zh-TW" altLang="en-US" sz="32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特色領航計畫藍圖</a:t>
            </a:r>
          </a:p>
        </p:txBody>
      </p:sp>
      <p:pic>
        <p:nvPicPr>
          <p:cNvPr id="7" name="圖片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t="26294" r="20749" b="24588"/>
          <a:stretch/>
        </p:blipFill>
        <p:spPr bwMode="auto">
          <a:xfrm>
            <a:off x="2790701" y="1318162"/>
            <a:ext cx="7742711" cy="5296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0641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字方塊 44"/>
          <p:cNvSpPr txBox="1"/>
          <p:nvPr/>
        </p:nvSpPr>
        <p:spPr bwMode="auto">
          <a:xfrm>
            <a:off x="1140423" y="283309"/>
            <a:ext cx="9392990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105</a:t>
            </a:r>
            <a:r>
              <a:rPr lang="zh-TW" altLang="en-US" sz="2800" dirty="0" smtClean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年度聖心</a:t>
            </a:r>
            <a:r>
              <a:rPr lang="zh-TW" altLang="en-US" sz="28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女中特色領航計畫：培育國際化優秀女性人才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762" r="816" b="2072"/>
          <a:stretch/>
        </p:blipFill>
        <p:spPr>
          <a:xfrm>
            <a:off x="762605" y="902525"/>
            <a:ext cx="10350505" cy="59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0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878" y="354764"/>
            <a:ext cx="77569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A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師者如風</a:t>
            </a:r>
            <a:r>
              <a:rPr kumimoji="1" lang="en-US" altLang="zh-TW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--</a:t>
            </a:r>
            <a:r>
              <a:rPr kumimoji="1" lang="zh-TW" altLang="en-US" sz="4000" dirty="0">
                <a:solidFill>
                  <a:srgbClr val="44546A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創新課程與教學特色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67747" y="3168575"/>
            <a:ext cx="8926264" cy="1916113"/>
            <a:chOff x="31" y="2041"/>
            <a:chExt cx="5344" cy="1207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rot="16200000">
              <a:off x="2765" y="545"/>
              <a:ext cx="956" cy="4264"/>
            </a:xfrm>
            <a:prstGeom prst="rect">
              <a:avLst/>
            </a:prstGeom>
            <a:gradFill rotWithShape="1">
              <a:gsLst>
                <a:gs pos="0">
                  <a:srgbClr val="A1A646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8" descr="P1270934"/>
            <p:cNvSpPr>
              <a:spLocks noChangeArrowheads="1"/>
            </p:cNvSpPr>
            <p:nvPr/>
          </p:nvSpPr>
          <p:spPr bwMode="gray">
            <a:xfrm>
              <a:off x="31" y="2041"/>
              <a:ext cx="1882" cy="1207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1979" y="2377"/>
              <a:ext cx="3168" cy="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翻轉教育與學生學習：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學習動機、分組合作、</a:t>
              </a:r>
              <a:r>
                <a:rPr lang="en-US" altLang="zh-TW" sz="2800" b="1" dirty="0">
                  <a:solidFill>
                    <a:prstClr val="black"/>
                  </a:solidFill>
                  <a:ea typeface="中黑體" pitchFamily="49" charset="-120"/>
                </a:rPr>
                <a:t>TLIM</a:t>
              </a:r>
              <a:endParaRPr lang="zh-TW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57238" y="5131342"/>
            <a:ext cx="9234207" cy="1985963"/>
            <a:chOff x="-109" y="3169"/>
            <a:chExt cx="5484" cy="1251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gray">
            <a:xfrm rot="16200000">
              <a:off x="2765" y="1626"/>
              <a:ext cx="956" cy="4264"/>
            </a:xfrm>
            <a:prstGeom prst="rect">
              <a:avLst/>
            </a:prstGeom>
            <a:gradFill rotWithShape="1">
              <a:gsLst>
                <a:gs pos="0">
                  <a:srgbClr val="E0AD12"/>
                </a:gs>
                <a:gs pos="100000">
                  <a:srgbClr val="FFFFFF"/>
                </a:gs>
              </a:gsLst>
              <a:lin ang="5400000" scaled="1"/>
            </a:gradFill>
            <a:ln w="38100" algn="ctr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Oval 7" descr="DSC05671v-1000"/>
            <p:cNvSpPr>
              <a:spLocks noChangeArrowheads="1"/>
            </p:cNvSpPr>
            <p:nvPr/>
          </p:nvSpPr>
          <p:spPr bwMode="gray">
            <a:xfrm>
              <a:off x="-109" y="3169"/>
              <a:ext cx="1916" cy="1251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gray">
            <a:xfrm>
              <a:off x="1815" y="3373"/>
              <a:ext cx="3496" cy="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274A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lIns="45720" tIns="44450" rIns="45720" bIns="44450" anchorCtr="1">
              <a:spAutoFit/>
            </a:bodyPr>
            <a:lstStyle/>
            <a:p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 雲端科技建置與教學：</a:t>
              </a:r>
              <a:endParaRPr lang="en-US" altLang="zh-TW" sz="2800" b="1" dirty="0">
                <a:solidFill>
                  <a:prstClr val="black"/>
                </a:solidFill>
                <a:ea typeface="中黑體" pitchFamily="49" charset="-120"/>
              </a:endParaRPr>
            </a:p>
            <a:p>
              <a:pPr algn="ctr"/>
              <a:r>
                <a:rPr lang="zh-TW" altLang="en-US" sz="2800" b="1" dirty="0">
                  <a:solidFill>
                    <a:prstClr val="black"/>
                  </a:solidFill>
                  <a:ea typeface="中黑體" pitchFamily="49" charset="-120"/>
                </a:rPr>
                <a:t>行動教室、雲端平台、校園無線網路		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gray">
          <a:xfrm rot="16200000">
            <a:off x="6347937" y="-1070198"/>
            <a:ext cx="1517650" cy="6774497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FFFF"/>
              </a:gs>
            </a:gsLst>
            <a:lin ang="5400000" scaled="1"/>
          </a:gradFill>
          <a:ln w="3810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45720" tIns="44450" rIns="45720" bIns="44450" anchor="ctr" anchorCtr="1"/>
          <a:lstStyle/>
          <a:p>
            <a:endParaRPr lang="zh-TW" altLang="zh-TW">
              <a:solidFill>
                <a:prstClr val="black"/>
              </a:solidFill>
            </a:endParaRPr>
          </a:p>
        </p:txBody>
      </p:sp>
      <p:sp>
        <p:nvSpPr>
          <p:cNvPr id="8" name="Oval 9" descr="DSC_0328"/>
          <p:cNvSpPr>
            <a:spLocks noChangeArrowheads="1"/>
          </p:cNvSpPr>
          <p:nvPr/>
        </p:nvSpPr>
        <p:spPr bwMode="gray">
          <a:xfrm>
            <a:off x="1666402" y="1109509"/>
            <a:ext cx="2947179" cy="201288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algn="ctr">
            <a:solidFill>
              <a:srgbClr val="969696"/>
            </a:solidFill>
            <a:round/>
            <a:headEnd/>
            <a:tailEnd/>
          </a:ln>
          <a:effectLst/>
          <a:extLst/>
        </p:spPr>
        <p:txBody>
          <a:bodyPr lIns="45720" tIns="44450" rIns="45720" bIns="44450" anchor="ctr" anchorCtr="1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gray">
          <a:xfrm>
            <a:off x="4724814" y="1786744"/>
            <a:ext cx="5231426" cy="138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274A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lIns="45720" tIns="44450" rIns="45720" bIns="44450" anchorCtr="1">
            <a:spAutoFit/>
          </a:bodyPr>
          <a:lstStyle/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教師專業學習社群：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3</a:t>
            </a:r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類</a:t>
            </a:r>
            <a:r>
              <a:rPr lang="en-US" altLang="zh-TW" sz="2800" b="1" dirty="0">
                <a:solidFill>
                  <a:prstClr val="black"/>
                </a:solidFill>
                <a:ea typeface="中黑體" pitchFamily="49" charset="-120"/>
              </a:rPr>
              <a:t>11</a:t>
            </a:r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項</a:t>
            </a:r>
            <a:endParaRPr lang="en-US" altLang="zh-TW" sz="2800" b="1" dirty="0">
              <a:solidFill>
                <a:prstClr val="black"/>
              </a:solidFill>
              <a:ea typeface="中黑體" pitchFamily="49" charset="-120"/>
            </a:endParaRPr>
          </a:p>
          <a:p>
            <a:r>
              <a:rPr lang="zh-TW" altLang="en-US" sz="2800" b="1" dirty="0">
                <a:solidFill>
                  <a:prstClr val="black"/>
                </a:solidFill>
                <a:ea typeface="中黑體" pitchFamily="49" charset="-120"/>
              </a:rPr>
              <a:t>領域特色、校本特色、優質領航	 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60873" y="351985"/>
            <a:ext cx="3708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4000" dirty="0" smtClean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(103~104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年度</a:t>
            </a:r>
            <a:r>
              <a:rPr kumimoji="1" lang="en-US" altLang="zh-TW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)</a:t>
            </a:r>
            <a:r>
              <a:rPr kumimoji="1" lang="zh-TW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文鼎粗隸" panose="02010609010101010101" pitchFamily="49" charset="-120"/>
              </a:rPr>
              <a:t> </a:t>
            </a:r>
            <a:endParaRPr kumimoji="1" lang="zh-TW" altLang="en-US" sz="4000" dirty="0">
              <a:solidFill>
                <a:srgbClr val="44546A"/>
              </a:solidFill>
              <a:latin typeface="Arial" panose="020B0604020202020204" pitchFamily="34" charset="0"/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7730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1_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2_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3_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1673</Words>
  <Application>Microsoft Office PowerPoint</Application>
  <PresentationFormat>寬螢幕</PresentationFormat>
  <Paragraphs>345</Paragraphs>
  <Slides>29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29</vt:i4>
      </vt:variant>
    </vt:vector>
  </HeadingPairs>
  <TitlesOfParts>
    <vt:vector size="52" baseType="lpstr">
      <vt:lpstr>Adobe 黑体 Std R</vt:lpstr>
      <vt:lpstr>Adobe 繁黑體 Std B</vt:lpstr>
      <vt:lpstr>宋体</vt:lpstr>
      <vt:lpstr>华文新魏</vt:lpstr>
      <vt:lpstr>中黑體</vt:lpstr>
      <vt:lpstr>文鼎粗隸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Trebuchet MS</vt:lpstr>
      <vt:lpstr>Wingdings 3</vt:lpstr>
      <vt:lpstr>1_Office 佈景主題</vt:lpstr>
      <vt:lpstr>Office 佈景主題</vt:lpstr>
      <vt:lpstr>2_Office 佈景主題</vt:lpstr>
      <vt:lpstr>3_Office 佈景主題</vt:lpstr>
      <vt:lpstr>多面向</vt:lpstr>
      <vt:lpstr>1_多面向</vt:lpstr>
      <vt:lpstr>2_多面向</vt:lpstr>
      <vt:lpstr>3_多面向</vt:lpstr>
      <vt:lpstr>聖心女中103-105學年度 高中優質化特色領航計畫</vt:lpstr>
      <vt:lpstr>聖心女中特色領航計畫之課程發展規劃</vt:lpstr>
      <vt:lpstr>PowerPoint 簡報</vt:lpstr>
      <vt:lpstr>PowerPoint 簡報</vt:lpstr>
      <vt:lpstr>PowerPoint 簡報</vt:lpstr>
      <vt:lpstr>聖心女中特色領航計畫之107課程發展圖像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聖心學校的使命與願景</vt:lpstr>
      <vt:lpstr>聖心的教師圖像 (Escj.)</vt:lpstr>
      <vt:lpstr>聖心女中回應12年國教107課綱的進程  -1 學校使命、課程願景、學生圖像、發展進路 -2 完成學校總體課程計畫 -3 跑班多元、深廣選修試運作</vt:lpstr>
      <vt:lpstr>PowerPoint 簡報</vt:lpstr>
      <vt:lpstr>PowerPoint 簡報</vt:lpstr>
      <vt:lpstr>PowerPoint 簡報</vt:lpstr>
      <vt:lpstr>105暑假深廣、多元跑班選修試行情形</vt:lpstr>
      <vt:lpstr>105學年度第二學期~106學年度 校訂必修試行期程規劃</vt:lpstr>
      <vt:lpstr>105學年度第二學期~106學年度 校訂選修試行期程規劃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聖心女中103-105學年度 高中優質化特色領航計畫</dc:title>
  <dc:creator>user</dc:creator>
  <cp:lastModifiedBy>user</cp:lastModifiedBy>
  <cp:revision>73</cp:revision>
  <dcterms:created xsi:type="dcterms:W3CDTF">2016-12-25T06:08:33Z</dcterms:created>
  <dcterms:modified xsi:type="dcterms:W3CDTF">2016-12-25T10:03:23Z</dcterms:modified>
</cp:coreProperties>
</file>