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"/>
  </p:handoutMasterIdLst>
  <p:sldIdLst>
    <p:sldId id="269" r:id="rId2"/>
    <p:sldId id="270" r:id="rId3"/>
  </p:sldIdLst>
  <p:sldSz cx="13679488" cy="18719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320"/>
    <a:srgbClr val="3EDED6"/>
    <a:srgbClr val="69ABAF"/>
    <a:srgbClr val="FF7F9A"/>
    <a:srgbClr val="3B909D"/>
    <a:srgbClr val="FFDDDE"/>
    <a:srgbClr val="FFA8AA"/>
    <a:srgbClr val="13647C"/>
    <a:srgbClr val="FF6A92"/>
    <a:srgbClr val="FF4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 snapToGrid="0">
      <p:cViewPr varScale="1">
        <p:scale>
          <a:sx n="29" d="100"/>
          <a:sy n="29" d="100"/>
        </p:scale>
        <p:origin x="24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DC1E4BE0-2250-431F-9015-04BFB6864D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D4DD44F-167F-41EC-9484-4A8A2EDC55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34CCD-3E9E-415F-BA72-D863E6E56F46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26E3C12-AB75-4A4B-9778-A6D1A509FD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D1364-CF46-4F04-B284-9DB9406AF5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7B2A1-2825-43F8-B1DA-029C55B3B5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871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62" y="3063635"/>
            <a:ext cx="11627565" cy="6517264"/>
          </a:xfrm>
        </p:spPr>
        <p:txBody>
          <a:bodyPr anchor="b"/>
          <a:lstStyle>
            <a:lvl1pPr algn="ctr">
              <a:defRPr sz="897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9832230"/>
            <a:ext cx="10259616" cy="4519617"/>
          </a:xfrm>
        </p:spPr>
        <p:txBody>
          <a:bodyPr/>
          <a:lstStyle>
            <a:lvl1pPr marL="0" indent="0" algn="ctr">
              <a:buNone/>
              <a:defRPr sz="3590"/>
            </a:lvl1pPr>
            <a:lvl2pPr marL="683971" indent="0" algn="ctr">
              <a:buNone/>
              <a:defRPr sz="2992"/>
            </a:lvl2pPr>
            <a:lvl3pPr marL="1367942" indent="0" algn="ctr">
              <a:buNone/>
              <a:defRPr sz="2693"/>
            </a:lvl3pPr>
            <a:lvl4pPr marL="2051914" indent="0" algn="ctr">
              <a:buNone/>
              <a:defRPr sz="2394"/>
            </a:lvl4pPr>
            <a:lvl5pPr marL="2735885" indent="0" algn="ctr">
              <a:buNone/>
              <a:defRPr sz="2394"/>
            </a:lvl5pPr>
            <a:lvl6pPr marL="3419856" indent="0" algn="ctr">
              <a:buNone/>
              <a:defRPr sz="2394"/>
            </a:lvl6pPr>
            <a:lvl7pPr marL="4103827" indent="0" algn="ctr">
              <a:buNone/>
              <a:defRPr sz="2394"/>
            </a:lvl7pPr>
            <a:lvl8pPr marL="4787798" indent="0" algn="ctr">
              <a:buNone/>
              <a:defRPr sz="2394"/>
            </a:lvl8pPr>
            <a:lvl9pPr marL="5471770" indent="0" algn="ctr">
              <a:buNone/>
              <a:defRPr sz="2394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9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65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4" y="996656"/>
            <a:ext cx="2949640" cy="1586416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6" y="996656"/>
            <a:ext cx="8677925" cy="1586416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29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31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1" y="4666956"/>
            <a:ext cx="11798558" cy="7786915"/>
          </a:xfrm>
        </p:spPr>
        <p:txBody>
          <a:bodyPr anchor="b"/>
          <a:lstStyle>
            <a:lvl1pPr>
              <a:defRPr sz="897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1" y="12527538"/>
            <a:ext cx="11798558" cy="4094955"/>
          </a:xfrm>
        </p:spPr>
        <p:txBody>
          <a:bodyPr/>
          <a:lstStyle>
            <a:lvl1pPr marL="0" indent="0">
              <a:buNone/>
              <a:defRPr sz="3590">
                <a:solidFill>
                  <a:schemeClr val="tx1"/>
                </a:solidFill>
              </a:defRPr>
            </a:lvl1pPr>
            <a:lvl2pPr marL="683971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7942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191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58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19856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3827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779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177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84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4983280"/>
            <a:ext cx="5813782" cy="1187754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4983280"/>
            <a:ext cx="5813782" cy="1187754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69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996660"/>
            <a:ext cx="11798558" cy="361829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8" y="4588952"/>
            <a:ext cx="5787064" cy="2248975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8" y="6837927"/>
            <a:ext cx="5787064" cy="1005756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2" y="4588952"/>
            <a:ext cx="5815564" cy="2248975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2" y="6837927"/>
            <a:ext cx="5815564" cy="1005756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76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53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1247987"/>
            <a:ext cx="4411991" cy="4367953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2695309"/>
            <a:ext cx="6925241" cy="13303191"/>
          </a:xfrm>
        </p:spPr>
        <p:txBody>
          <a:bodyPr/>
          <a:lstStyle>
            <a:lvl1pPr>
              <a:defRPr sz="4787"/>
            </a:lvl1pPr>
            <a:lvl2pPr>
              <a:defRPr sz="4189"/>
            </a:lvl2pPr>
            <a:lvl3pPr>
              <a:defRPr sz="3590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5615940"/>
            <a:ext cx="4411991" cy="10404224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19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1247987"/>
            <a:ext cx="4411991" cy="4367953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2695309"/>
            <a:ext cx="6925241" cy="13303191"/>
          </a:xfrm>
        </p:spPr>
        <p:txBody>
          <a:bodyPr anchor="t"/>
          <a:lstStyle>
            <a:lvl1pPr marL="0" indent="0">
              <a:buNone/>
              <a:defRPr sz="4787"/>
            </a:lvl1pPr>
            <a:lvl2pPr marL="683971" indent="0">
              <a:buNone/>
              <a:defRPr sz="4189"/>
            </a:lvl2pPr>
            <a:lvl3pPr marL="1367942" indent="0">
              <a:buNone/>
              <a:defRPr sz="3590"/>
            </a:lvl3pPr>
            <a:lvl4pPr marL="2051914" indent="0">
              <a:buNone/>
              <a:defRPr sz="2992"/>
            </a:lvl4pPr>
            <a:lvl5pPr marL="2735885" indent="0">
              <a:buNone/>
              <a:defRPr sz="2992"/>
            </a:lvl5pPr>
            <a:lvl6pPr marL="3419856" indent="0">
              <a:buNone/>
              <a:defRPr sz="2992"/>
            </a:lvl6pPr>
            <a:lvl7pPr marL="4103827" indent="0">
              <a:buNone/>
              <a:defRPr sz="2992"/>
            </a:lvl7pPr>
            <a:lvl8pPr marL="4787798" indent="0">
              <a:buNone/>
              <a:defRPr sz="2992"/>
            </a:lvl8pPr>
            <a:lvl9pPr marL="5471770" indent="0">
              <a:buNone/>
              <a:defRPr sz="299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5615940"/>
            <a:ext cx="4411991" cy="10404224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0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996660"/>
            <a:ext cx="11798558" cy="3618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4983280"/>
            <a:ext cx="11798558" cy="11877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17350485"/>
            <a:ext cx="3077885" cy="99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4F4B-F6DD-4F84-AC97-39BD9E17D8F2}" type="datetimeFigureOut">
              <a:rPr lang="zh-TW" altLang="en-US" smtClean="0"/>
              <a:t>2020/5/13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17350485"/>
            <a:ext cx="4616827" cy="99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17350485"/>
            <a:ext cx="3077885" cy="996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27D2-04B2-436C-B93F-1BB3C56B1D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8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67942" rtl="0" eaLnBrk="1" latinLnBrk="0" hangingPunct="1">
        <a:lnSpc>
          <a:spcPct val="90000"/>
        </a:lnSpc>
        <a:spcBef>
          <a:spcPct val="0"/>
        </a:spcBef>
        <a:buNone/>
        <a:defRPr sz="65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986" indent="-341986" algn="l" defTabSz="1367942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5957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0" kern="1200">
          <a:solidFill>
            <a:schemeClr val="tx1"/>
          </a:solidFill>
          <a:latin typeface="+mn-lt"/>
          <a:ea typeface="+mn-ea"/>
          <a:cs typeface="+mn-cs"/>
        </a:defRPr>
      </a:lvl2pPr>
      <a:lvl3pPr marL="1709928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3899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7870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1842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5813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29784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3755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3971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7942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1914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5885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19856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3827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7798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1770" algn="l" defTabSz="1367942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426CD44-592B-412C-B603-39CD5C5BE705}"/>
              </a:ext>
            </a:extLst>
          </p:cNvPr>
          <p:cNvSpPr/>
          <p:nvPr/>
        </p:nvSpPr>
        <p:spPr>
          <a:xfrm>
            <a:off x="502194" y="3658392"/>
            <a:ext cx="12675100" cy="544904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674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自主學習計畫執行紀錄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53405BF-5640-48DF-8BF5-F5F6F9204A90}"/>
              </a:ext>
            </a:extLst>
          </p:cNvPr>
          <p:cNvSpPr/>
          <p:nvPr/>
        </p:nvSpPr>
        <p:spPr>
          <a:xfrm>
            <a:off x="7369160" y="9359900"/>
            <a:ext cx="5808134" cy="905389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674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自主學習計畫執行心得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5FA0A3E-67F8-4BF8-A5E0-05D05704FF96}"/>
              </a:ext>
            </a:extLst>
          </p:cNvPr>
          <p:cNvSpPr/>
          <p:nvPr/>
        </p:nvSpPr>
        <p:spPr>
          <a:xfrm>
            <a:off x="502194" y="9386047"/>
            <a:ext cx="6588391" cy="89822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674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成果展現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8575298-2283-4418-896B-1C9F72D4125C}"/>
              </a:ext>
            </a:extLst>
          </p:cNvPr>
          <p:cNvSpPr txBox="1"/>
          <p:nvPr/>
        </p:nvSpPr>
        <p:spPr>
          <a:xfrm>
            <a:off x="502194" y="279858"/>
            <a:ext cx="12675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華康儷特圓" panose="020F0809000000000000" pitchFamily="49" charset="-120"/>
                <a:ea typeface="華康儷特圓" panose="020F0809000000000000" pitchFamily="49" charset="-120"/>
              </a:rPr>
              <a:t>聖心女中</a:t>
            </a:r>
            <a:r>
              <a:rPr lang="en-US" altLang="zh-TW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華康儷特圓" panose="020F0809000000000000" pitchFamily="49" charset="-120"/>
                <a:ea typeface="華康儷特圓" panose="020F0809000000000000" pitchFamily="49" charset="-120"/>
              </a:rPr>
              <a:t>108</a:t>
            </a:r>
            <a:r>
              <a:rPr lang="zh-TW" altLang="en-US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華康儷特圓" panose="020F0809000000000000" pitchFamily="49" charset="-120"/>
                <a:ea typeface="華康儷特圓" panose="020F0809000000000000" pitchFamily="49" charset="-120"/>
              </a:rPr>
              <a:t>學年度</a:t>
            </a:r>
            <a:endParaRPr lang="en-US" altLang="zh-TW" sz="7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  <a:p>
            <a:pPr algn="ctr"/>
            <a:r>
              <a:rPr lang="zh-TW" altLang="en-US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華康儷特圓" panose="020F0809000000000000" pitchFamily="49" charset="-120"/>
                <a:ea typeface="華康儷特圓" panose="020F0809000000000000" pitchFamily="49" charset="-120"/>
              </a:rPr>
              <a:t>自主學習成果發表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9AF08D1-9F24-4C55-B953-8F4BD3AE1C54}"/>
              </a:ext>
            </a:extLst>
          </p:cNvPr>
          <p:cNvSpPr/>
          <p:nvPr/>
        </p:nvSpPr>
        <p:spPr>
          <a:xfrm>
            <a:off x="2993885" y="2593421"/>
            <a:ext cx="7691717" cy="934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班級 姓名</a:t>
            </a:r>
          </a:p>
        </p:txBody>
      </p:sp>
    </p:spTree>
    <p:extLst>
      <p:ext uri="{BB962C8B-B14F-4D97-AF65-F5344CB8AC3E}">
        <p14:creationId xmlns:p14="http://schemas.microsoft.com/office/powerpoint/2010/main" val="343470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306FA6F-47E6-409C-BD4D-6081660C6DAD}"/>
              </a:ext>
            </a:extLst>
          </p:cNvPr>
          <p:cNvSpPr txBox="1"/>
          <p:nvPr/>
        </p:nvSpPr>
        <p:spPr>
          <a:xfrm>
            <a:off x="323104" y="1652105"/>
            <a:ext cx="13789136" cy="350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390" b="1" dirty="0"/>
              <a:t>檔名請存：</a:t>
            </a:r>
            <a:endParaRPr lang="en-US" altLang="zh-TW" sz="7390" b="1" dirty="0"/>
          </a:p>
          <a:p>
            <a:r>
              <a:rPr lang="zh-TW" altLang="en-US" sz="7390" b="1" dirty="0"/>
              <a:t> 自主學習類別</a:t>
            </a:r>
            <a:r>
              <a:rPr lang="en-US" altLang="zh-TW" sz="7390" b="1" dirty="0"/>
              <a:t>+</a:t>
            </a:r>
            <a:r>
              <a:rPr lang="zh-TW" altLang="en-US" sz="7390" b="1" dirty="0"/>
              <a:t>班級簡稱</a:t>
            </a:r>
            <a:r>
              <a:rPr lang="en-US" altLang="zh-TW" sz="7390" b="1" dirty="0"/>
              <a:t>+</a:t>
            </a:r>
            <a:r>
              <a:rPr lang="zh-TW" altLang="en-US" sz="7390" b="1" dirty="0"/>
              <a:t>空格</a:t>
            </a:r>
            <a:r>
              <a:rPr lang="en-US" altLang="zh-TW" sz="7390" b="1" dirty="0"/>
              <a:t>+</a:t>
            </a:r>
            <a:r>
              <a:rPr lang="zh-TW" altLang="en-US" sz="7390" b="1" dirty="0"/>
              <a:t>座號</a:t>
            </a:r>
            <a:r>
              <a:rPr lang="en-US" altLang="zh-TW" sz="7390" b="1" dirty="0"/>
              <a:t>+</a:t>
            </a:r>
            <a:r>
              <a:rPr lang="zh-TW" altLang="en-US" sz="7390" b="1" dirty="0"/>
              <a:t>姓名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91E7A62-CEF7-44A5-98F8-09914DD7417F}"/>
              </a:ext>
            </a:extLst>
          </p:cNvPr>
          <p:cNvSpPr txBox="1"/>
          <p:nvPr/>
        </p:nvSpPr>
        <p:spPr>
          <a:xfrm>
            <a:off x="970723" y="5796221"/>
            <a:ext cx="10379765" cy="12295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390" b="1" dirty="0"/>
              <a:t>如： 專題研究</a:t>
            </a:r>
            <a:r>
              <a:rPr lang="en-US" altLang="zh-TW" sz="7390" b="1" dirty="0"/>
              <a:t>s1a</a:t>
            </a:r>
            <a:r>
              <a:rPr lang="zh-TW" altLang="en-US" sz="7390" b="1" dirty="0"/>
              <a:t> </a:t>
            </a:r>
            <a:r>
              <a:rPr lang="en-US" altLang="zh-TW" sz="7390" b="1" dirty="0"/>
              <a:t>01</a:t>
            </a:r>
            <a:r>
              <a:rPr lang="zh-TW" altLang="en-US" sz="7390" b="1" dirty="0"/>
              <a:t> </a:t>
            </a:r>
            <a:r>
              <a:rPr lang="en-US" altLang="zh-TW" sz="7390" b="1" dirty="0"/>
              <a:t>XXX</a:t>
            </a:r>
            <a:endParaRPr lang="zh-TW" altLang="en-US" sz="7390" b="1" dirty="0"/>
          </a:p>
        </p:txBody>
      </p:sp>
    </p:spTree>
    <p:extLst>
      <p:ext uri="{BB962C8B-B14F-4D97-AF65-F5344CB8AC3E}">
        <p14:creationId xmlns:p14="http://schemas.microsoft.com/office/powerpoint/2010/main" val="330901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48</Words>
  <Application>Microsoft Office PowerPoint</Application>
  <PresentationFormat>自訂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華康儷特圓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</cp:revision>
  <dcterms:created xsi:type="dcterms:W3CDTF">2020-01-08T07:34:36Z</dcterms:created>
  <dcterms:modified xsi:type="dcterms:W3CDTF">2020-05-13T07:14:23Z</dcterms:modified>
</cp:coreProperties>
</file>