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811" r:id="rId2"/>
  </p:sldMasterIdLst>
  <p:notesMasterIdLst>
    <p:notesMasterId r:id="rId31"/>
  </p:notesMasterIdLst>
  <p:sldIdLst>
    <p:sldId id="256" r:id="rId3"/>
    <p:sldId id="257" r:id="rId4"/>
    <p:sldId id="262" r:id="rId5"/>
    <p:sldId id="396" r:id="rId6"/>
    <p:sldId id="397" r:id="rId7"/>
    <p:sldId id="398" r:id="rId8"/>
    <p:sldId id="399" r:id="rId9"/>
    <p:sldId id="402" r:id="rId10"/>
    <p:sldId id="400" r:id="rId11"/>
    <p:sldId id="316" r:id="rId12"/>
    <p:sldId id="317" r:id="rId13"/>
    <p:sldId id="403" r:id="rId14"/>
    <p:sldId id="404" r:id="rId15"/>
    <p:sldId id="405" r:id="rId16"/>
    <p:sldId id="407" r:id="rId17"/>
    <p:sldId id="408" r:id="rId18"/>
    <p:sldId id="409" r:id="rId19"/>
    <p:sldId id="410" r:id="rId20"/>
    <p:sldId id="412" r:id="rId21"/>
    <p:sldId id="411" r:id="rId22"/>
    <p:sldId id="314" r:id="rId23"/>
    <p:sldId id="413" r:id="rId24"/>
    <p:sldId id="414" r:id="rId25"/>
    <p:sldId id="415" r:id="rId26"/>
    <p:sldId id="416" r:id="rId27"/>
    <p:sldId id="417" r:id="rId28"/>
    <p:sldId id="418" r:id="rId29"/>
    <p:sldId id="278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0"/>
    <a:srgbClr val="6F6455"/>
    <a:srgbClr val="837664"/>
    <a:srgbClr val="73868D"/>
    <a:srgbClr val="97A6AB"/>
    <a:srgbClr val="5F9387"/>
    <a:srgbClr val="D48A12"/>
    <a:srgbClr val="F2C06B"/>
    <a:srgbClr val="CF5F55"/>
    <a:srgbClr val="C4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9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08AA87-EA47-4B34-B6D8-8FAF22482C85}" type="doc">
      <dgm:prSet loTypeId="urn:microsoft.com/office/officeart/2005/8/layout/hList1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D98B74BB-D645-4ED8-A6CD-0479AE9FE6E1}">
      <dgm:prSet phldrT="[文字]" custT="1"/>
      <dgm:spPr>
        <a:xfrm>
          <a:off x="2407" y="311649"/>
          <a:ext cx="2347573" cy="921600"/>
        </a:xfrm>
        <a:prstGeom prst="rect">
          <a:avLst/>
        </a:prstGeom>
        <a:solidFill>
          <a:srgbClr val="8B739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190500" dist="78600" dir="2700000" rotWithShape="0">
            <a:srgbClr val="000000">
              <a:alpha val="3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TW" altLang="en-US" sz="3200" b="1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語文能力</a:t>
          </a:r>
        </a:p>
      </dgm:t>
    </dgm:pt>
    <dgm:pt modelId="{8E57B37D-0EFA-40F4-AF49-D604943CC2DE}" type="parTrans" cxnId="{B7156454-C384-474F-B688-B0658282D505}">
      <dgm:prSet/>
      <dgm:spPr/>
      <dgm:t>
        <a:bodyPr/>
        <a:lstStyle/>
        <a:p>
          <a:endParaRPr lang="zh-TW" altLang="en-US"/>
        </a:p>
      </dgm:t>
    </dgm:pt>
    <dgm:pt modelId="{F8E20E84-A3C7-4A67-B779-8D5A736589F4}" type="sibTrans" cxnId="{B7156454-C384-474F-B688-B0658282D505}">
      <dgm:prSet/>
      <dgm:spPr/>
      <dgm:t>
        <a:bodyPr/>
        <a:lstStyle/>
        <a:p>
          <a:endParaRPr lang="zh-TW" altLang="en-US"/>
        </a:p>
      </dgm:t>
    </dgm:pt>
    <dgm:pt modelId="{EC5B6023-985A-4374-8C33-AF42EF5A94C8}">
      <dgm:prSet phldrT="[文字]"/>
      <dgm:spPr>
        <a:xfrm>
          <a:off x="2407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語文推理</a:t>
          </a:r>
        </a:p>
      </dgm:t>
    </dgm:pt>
    <dgm:pt modelId="{BF744275-47DA-4FBD-93F8-B53FB86B6D85}" type="parTrans" cxnId="{1C577B34-3CC4-4A6E-9A3C-EAEECFE1946C}">
      <dgm:prSet/>
      <dgm:spPr/>
      <dgm:t>
        <a:bodyPr/>
        <a:lstStyle/>
        <a:p>
          <a:endParaRPr lang="zh-TW" altLang="en-US"/>
        </a:p>
      </dgm:t>
    </dgm:pt>
    <dgm:pt modelId="{CF90FE39-2886-45AF-A334-2AD5A22B33E6}" type="sibTrans" cxnId="{1C577B34-3CC4-4A6E-9A3C-EAEECFE1946C}">
      <dgm:prSet/>
      <dgm:spPr/>
      <dgm:t>
        <a:bodyPr/>
        <a:lstStyle/>
        <a:p>
          <a:endParaRPr lang="zh-TW" altLang="en-US"/>
        </a:p>
      </dgm:t>
    </dgm:pt>
    <dgm:pt modelId="{13F3223F-1529-431E-82F7-527FCE4C8721}">
      <dgm:prSet phldrT="[文字]" custT="1"/>
      <dgm:spPr>
        <a:xfrm>
          <a:off x="2678641" y="311649"/>
          <a:ext cx="2347573" cy="921600"/>
        </a:xfrm>
        <a:prstGeom prst="rect">
          <a:avLst/>
        </a:prstGeom>
        <a:solidFill>
          <a:srgbClr val="8B7396">
            <a:hueOff val="-7576521"/>
            <a:satOff val="31062"/>
            <a:lumOff val="4902"/>
            <a:alphaOff val="0"/>
          </a:srgbClr>
        </a:solidFill>
        <a:ln>
          <a:noFill/>
        </a:ln>
        <a:effectLst>
          <a:outerShdw blurRad="190500" dist="78600" dir="2700000" rotWithShape="0">
            <a:srgbClr val="000000">
              <a:alpha val="3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TW" altLang="en-US" sz="3200" b="1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數理能力</a:t>
          </a:r>
        </a:p>
      </dgm:t>
    </dgm:pt>
    <dgm:pt modelId="{54A16101-2891-47AD-8DD8-B0AF41734215}" type="parTrans" cxnId="{0581B7A4-8189-42B2-886B-BD348ADA1084}">
      <dgm:prSet/>
      <dgm:spPr/>
      <dgm:t>
        <a:bodyPr/>
        <a:lstStyle/>
        <a:p>
          <a:endParaRPr lang="zh-TW" altLang="en-US"/>
        </a:p>
      </dgm:t>
    </dgm:pt>
    <dgm:pt modelId="{61D623E5-F54D-4E4B-943F-2BE732A03D1A}" type="sibTrans" cxnId="{0581B7A4-8189-42B2-886B-BD348ADA1084}">
      <dgm:prSet/>
      <dgm:spPr/>
      <dgm:t>
        <a:bodyPr/>
        <a:lstStyle/>
        <a:p>
          <a:endParaRPr lang="zh-TW" altLang="en-US"/>
        </a:p>
      </dgm:t>
    </dgm:pt>
    <dgm:pt modelId="{EFF5A1D8-181B-4F27-9BC6-C344D1B85556}">
      <dgm:prSet phldrT="[文字]"/>
      <dgm:spPr>
        <a:xfrm>
          <a:off x="2678641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-7742118"/>
            <a:satOff val="29088"/>
            <a:lumOff val="2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數學推理</a:t>
          </a:r>
        </a:p>
      </dgm:t>
    </dgm:pt>
    <dgm:pt modelId="{B7D0385C-6280-4898-B720-019C71574CD7}" type="parTrans" cxnId="{8561D8CC-0542-4FEF-82AA-B81453E63DB4}">
      <dgm:prSet/>
      <dgm:spPr/>
      <dgm:t>
        <a:bodyPr/>
        <a:lstStyle/>
        <a:p>
          <a:endParaRPr lang="zh-TW" altLang="en-US"/>
        </a:p>
      </dgm:t>
    </dgm:pt>
    <dgm:pt modelId="{D8958D31-3157-4554-B572-EFC5209D335B}" type="sibTrans" cxnId="{8561D8CC-0542-4FEF-82AA-B81453E63DB4}">
      <dgm:prSet/>
      <dgm:spPr/>
      <dgm:t>
        <a:bodyPr/>
        <a:lstStyle/>
        <a:p>
          <a:endParaRPr lang="zh-TW" altLang="en-US"/>
        </a:p>
      </dgm:t>
    </dgm:pt>
    <dgm:pt modelId="{D3BD6FCF-BC9D-4E23-8073-6BEC76D5E68F}">
      <dgm:prSet phldrT="[文字]" custT="1"/>
      <dgm:spPr>
        <a:xfrm>
          <a:off x="5357282" y="275098"/>
          <a:ext cx="2347573" cy="921600"/>
        </a:xfrm>
        <a:prstGeom prst="rect">
          <a:avLst/>
        </a:prstGeom>
        <a:solidFill>
          <a:srgbClr val="8B7396">
            <a:hueOff val="-15153042"/>
            <a:satOff val="62124"/>
            <a:lumOff val="9804"/>
            <a:alphaOff val="0"/>
          </a:srgbClr>
        </a:solidFill>
        <a:ln>
          <a:noFill/>
        </a:ln>
        <a:effectLst>
          <a:outerShdw blurRad="190500" dist="78600" dir="2700000" rotWithShape="0">
            <a:srgbClr val="000000">
              <a:alpha val="3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None/>
          </a:pPr>
          <a:r>
            <a:rPr lang="zh-TW" altLang="en-US" sz="3200" b="1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細心程度</a:t>
          </a:r>
        </a:p>
      </dgm:t>
    </dgm:pt>
    <dgm:pt modelId="{ED569AB7-8693-4463-BCA9-7E42ED777CB5}" type="parTrans" cxnId="{BD97C50D-E082-4079-95A6-2B48BE89898F}">
      <dgm:prSet/>
      <dgm:spPr/>
      <dgm:t>
        <a:bodyPr/>
        <a:lstStyle/>
        <a:p>
          <a:endParaRPr lang="zh-TW" altLang="en-US"/>
        </a:p>
      </dgm:t>
    </dgm:pt>
    <dgm:pt modelId="{D8FDF33B-2688-4127-A23F-CF119F0BD6EA}" type="sibTrans" cxnId="{BD97C50D-E082-4079-95A6-2B48BE89898F}">
      <dgm:prSet/>
      <dgm:spPr/>
      <dgm:t>
        <a:bodyPr/>
        <a:lstStyle/>
        <a:p>
          <a:endParaRPr lang="zh-TW" altLang="en-US"/>
        </a:p>
      </dgm:t>
    </dgm:pt>
    <dgm:pt modelId="{ABBF2B58-8A59-4304-907B-DD02B05074E7}">
      <dgm:prSet phldrT="[文字]"/>
      <dgm:spPr>
        <a:xfrm>
          <a:off x="5354874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-15484235"/>
            <a:satOff val="58175"/>
            <a:lumOff val="399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知覺速度與確度</a:t>
          </a:r>
        </a:p>
      </dgm:t>
    </dgm:pt>
    <dgm:pt modelId="{A5E0F199-A45A-45B0-96F4-76019E29BA05}" type="parTrans" cxnId="{8F559834-6718-420F-B913-F73462849308}">
      <dgm:prSet/>
      <dgm:spPr/>
      <dgm:t>
        <a:bodyPr/>
        <a:lstStyle/>
        <a:p>
          <a:endParaRPr lang="zh-TW" altLang="en-US"/>
        </a:p>
      </dgm:t>
    </dgm:pt>
    <dgm:pt modelId="{9DE9BCD8-C930-448E-B168-B234A37AF4C4}" type="sibTrans" cxnId="{8F559834-6718-420F-B913-F73462849308}">
      <dgm:prSet/>
      <dgm:spPr/>
      <dgm:t>
        <a:bodyPr/>
        <a:lstStyle/>
        <a:p>
          <a:endParaRPr lang="zh-TW" altLang="en-US"/>
        </a:p>
      </dgm:t>
    </dgm:pt>
    <dgm:pt modelId="{D1B3D69F-958B-4394-B9BC-2707D8B4B38E}">
      <dgm:prSet phldrT="[文字]"/>
      <dgm:spPr>
        <a:xfrm>
          <a:off x="2407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錯別字</a:t>
          </a:r>
        </a:p>
      </dgm:t>
    </dgm:pt>
    <dgm:pt modelId="{8039DF91-D93A-421E-8BF4-B6ABD092B61D}" type="parTrans" cxnId="{3BB2D57B-92B1-41B5-94CB-BC53928A14EE}">
      <dgm:prSet/>
      <dgm:spPr/>
      <dgm:t>
        <a:bodyPr/>
        <a:lstStyle/>
        <a:p>
          <a:endParaRPr lang="zh-TW" altLang="en-US"/>
        </a:p>
      </dgm:t>
    </dgm:pt>
    <dgm:pt modelId="{0B5301D6-5AA2-4C0B-B675-B4B4FAC50229}" type="sibTrans" cxnId="{3BB2D57B-92B1-41B5-94CB-BC53928A14EE}">
      <dgm:prSet/>
      <dgm:spPr/>
      <dgm:t>
        <a:bodyPr/>
        <a:lstStyle/>
        <a:p>
          <a:endParaRPr lang="zh-TW" altLang="en-US"/>
        </a:p>
      </dgm:t>
    </dgm:pt>
    <dgm:pt modelId="{D6E51209-29C9-4469-BED9-B7F095CC4B7D}">
      <dgm:prSet phldrT="[文字]"/>
      <dgm:spPr>
        <a:xfrm>
          <a:off x="2407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文法修辭</a:t>
          </a:r>
          <a:endParaRPr lang="zh-TW" alt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Book"/>
            <a:ea typeface="微軟正黑體" panose="020B0604030504040204" pitchFamily="34" charset="-120"/>
            <a:cs typeface="+mn-cs"/>
          </a:endParaRPr>
        </a:p>
      </dgm:t>
    </dgm:pt>
    <dgm:pt modelId="{F02B5225-39DC-4D46-ABAA-7658395024A1}" type="parTrans" cxnId="{04B078C6-11C6-48C4-906E-B7B98B2BA653}">
      <dgm:prSet/>
      <dgm:spPr/>
      <dgm:t>
        <a:bodyPr/>
        <a:lstStyle/>
        <a:p>
          <a:endParaRPr lang="zh-TW" altLang="en-US"/>
        </a:p>
      </dgm:t>
    </dgm:pt>
    <dgm:pt modelId="{772BC599-AE61-4B00-9E32-646E21A42BE5}" type="sibTrans" cxnId="{04B078C6-11C6-48C4-906E-B7B98B2BA653}">
      <dgm:prSet/>
      <dgm:spPr/>
      <dgm:t>
        <a:bodyPr/>
        <a:lstStyle/>
        <a:p>
          <a:endParaRPr lang="zh-TW" altLang="en-US"/>
        </a:p>
      </dgm:t>
    </dgm:pt>
    <dgm:pt modelId="{BCA1A18E-94C8-4594-9C71-BB2EF19B91ED}">
      <dgm:prSet phldrT="[文字]"/>
      <dgm:spPr>
        <a:xfrm>
          <a:off x="2678641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-7742118"/>
            <a:satOff val="29088"/>
            <a:lumOff val="2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機械推理</a:t>
          </a:r>
        </a:p>
      </dgm:t>
    </dgm:pt>
    <dgm:pt modelId="{6212B911-A4E1-4E2B-BA59-4D999807C2DD}" type="parTrans" cxnId="{C3CF43A1-FA55-4871-8B4B-DC5862590EC6}">
      <dgm:prSet/>
      <dgm:spPr/>
      <dgm:t>
        <a:bodyPr/>
        <a:lstStyle/>
        <a:p>
          <a:endParaRPr lang="zh-TW" altLang="en-US"/>
        </a:p>
      </dgm:t>
    </dgm:pt>
    <dgm:pt modelId="{1120852C-DFF7-437D-A5A1-DD3E57656D73}" type="sibTrans" cxnId="{C3CF43A1-FA55-4871-8B4B-DC5862590EC6}">
      <dgm:prSet/>
      <dgm:spPr/>
      <dgm:t>
        <a:bodyPr/>
        <a:lstStyle/>
        <a:p>
          <a:endParaRPr lang="zh-TW" altLang="en-US"/>
        </a:p>
      </dgm:t>
    </dgm:pt>
    <dgm:pt modelId="{40ED0020-B73A-4E36-8B02-A893B0D319D1}">
      <dgm:prSet phldrT="[文字]"/>
      <dgm:spPr>
        <a:xfrm>
          <a:off x="2678641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-7742118"/>
            <a:satOff val="29088"/>
            <a:lumOff val="2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空間關係</a:t>
          </a:r>
        </a:p>
      </dgm:t>
    </dgm:pt>
    <dgm:pt modelId="{DCC0C185-9FA1-452F-A8D5-64BDB06B55C8}" type="parTrans" cxnId="{631F5A1A-09E7-46F8-8BBD-676088993059}">
      <dgm:prSet/>
      <dgm:spPr/>
      <dgm:t>
        <a:bodyPr/>
        <a:lstStyle/>
        <a:p>
          <a:endParaRPr lang="zh-TW" altLang="en-US"/>
        </a:p>
      </dgm:t>
    </dgm:pt>
    <dgm:pt modelId="{2C373C96-D45F-4AE6-BE05-A553DBD2CF87}" type="sibTrans" cxnId="{631F5A1A-09E7-46F8-8BBD-676088993059}">
      <dgm:prSet/>
      <dgm:spPr/>
      <dgm:t>
        <a:bodyPr/>
        <a:lstStyle/>
        <a:p>
          <a:endParaRPr lang="zh-TW" altLang="en-US"/>
        </a:p>
      </dgm:t>
    </dgm:pt>
    <dgm:pt modelId="{981D1C48-8B5C-4E81-9E9B-56659D1EC9D5}">
      <dgm:prSet phldrT="[文字]"/>
      <dgm:spPr>
        <a:xfrm>
          <a:off x="2678641" y="1233249"/>
          <a:ext cx="2347573" cy="3351645"/>
        </a:xfrm>
        <a:prstGeom prst="rect">
          <a:avLst/>
        </a:prstGeom>
        <a:solidFill>
          <a:srgbClr val="8B7396">
            <a:tint val="40000"/>
            <a:alpha val="90000"/>
            <a:hueOff val="-7742118"/>
            <a:satOff val="29088"/>
            <a:lumOff val="2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>
            <a:buChar char="•"/>
          </a:pPr>
          <a:r>
            <a:rPr lang="zh-TW" altLang="en-US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抽象推理</a:t>
          </a:r>
        </a:p>
      </dgm:t>
    </dgm:pt>
    <dgm:pt modelId="{6D2AFA45-1905-4CB2-9A13-774BBC4464B8}" type="parTrans" cxnId="{9B7FAC94-6562-4D21-8448-04CB788E777D}">
      <dgm:prSet/>
      <dgm:spPr/>
      <dgm:t>
        <a:bodyPr/>
        <a:lstStyle/>
        <a:p>
          <a:endParaRPr lang="zh-TW" altLang="en-US"/>
        </a:p>
      </dgm:t>
    </dgm:pt>
    <dgm:pt modelId="{CA5789FC-C2AF-47CC-8366-E50687A92CA3}" type="sibTrans" cxnId="{9B7FAC94-6562-4D21-8448-04CB788E777D}">
      <dgm:prSet/>
      <dgm:spPr/>
      <dgm:t>
        <a:bodyPr/>
        <a:lstStyle/>
        <a:p>
          <a:endParaRPr lang="zh-TW" altLang="en-US"/>
        </a:p>
      </dgm:t>
    </dgm:pt>
    <dgm:pt modelId="{41B95C71-3165-42AE-9807-9F2111D98CA8}" type="pres">
      <dgm:prSet presAssocID="{C508AA87-EA47-4B34-B6D8-8FAF22482C8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883257A-9A4E-4AF6-AA4A-DE5B4F64AE38}" type="pres">
      <dgm:prSet presAssocID="{D98B74BB-D645-4ED8-A6CD-0479AE9FE6E1}" presName="composite" presStyleCnt="0"/>
      <dgm:spPr/>
    </dgm:pt>
    <dgm:pt modelId="{06E14510-8DD6-4C02-94BD-4E22D1BFE73B}" type="pres">
      <dgm:prSet presAssocID="{D98B74BB-D645-4ED8-A6CD-0479AE9FE6E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C350C81-C517-4DAC-8BA3-2B0A88E547D5}" type="pres">
      <dgm:prSet presAssocID="{D98B74BB-D645-4ED8-A6CD-0479AE9FE6E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F0B4184-10A7-4C15-A357-87283550C253}" type="pres">
      <dgm:prSet presAssocID="{F8E20E84-A3C7-4A67-B779-8D5A736589F4}" presName="space" presStyleCnt="0"/>
      <dgm:spPr/>
    </dgm:pt>
    <dgm:pt modelId="{B1E97925-D9FA-4CA9-9C56-D82B8ABB9B96}" type="pres">
      <dgm:prSet presAssocID="{13F3223F-1529-431E-82F7-527FCE4C8721}" presName="composite" presStyleCnt="0"/>
      <dgm:spPr/>
    </dgm:pt>
    <dgm:pt modelId="{E1036C77-6D94-42F0-8981-A9CF4613154B}" type="pres">
      <dgm:prSet presAssocID="{13F3223F-1529-431E-82F7-527FCE4C872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4DA1C4-DD4B-45C8-99F4-055C39C6CD09}" type="pres">
      <dgm:prSet presAssocID="{13F3223F-1529-431E-82F7-527FCE4C872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7C40C9-E8DF-4E95-8812-37554AD683F7}" type="pres">
      <dgm:prSet presAssocID="{61D623E5-F54D-4E4B-943F-2BE732A03D1A}" presName="space" presStyleCnt="0"/>
      <dgm:spPr/>
    </dgm:pt>
    <dgm:pt modelId="{D5911B7D-76A7-4863-99B0-0161677F5AE6}" type="pres">
      <dgm:prSet presAssocID="{D3BD6FCF-BC9D-4E23-8073-6BEC76D5E68F}" presName="composite" presStyleCnt="0"/>
      <dgm:spPr/>
    </dgm:pt>
    <dgm:pt modelId="{E5AC939F-EDFA-465C-94E6-3D083D082F85}" type="pres">
      <dgm:prSet presAssocID="{D3BD6FCF-BC9D-4E23-8073-6BEC76D5E68F}" presName="parTx" presStyleLbl="alignNode1" presStyleIdx="2" presStyleCnt="3" custLinFactNeighborX="13898" custLinFactNeighborY="-39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CCA4EE7-1B80-4578-B53C-84CC77B3350C}" type="pres">
      <dgm:prSet presAssocID="{D3BD6FCF-BC9D-4E23-8073-6BEC76D5E68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97C50D-E082-4079-95A6-2B48BE89898F}" srcId="{C508AA87-EA47-4B34-B6D8-8FAF22482C85}" destId="{D3BD6FCF-BC9D-4E23-8073-6BEC76D5E68F}" srcOrd="2" destOrd="0" parTransId="{ED569AB7-8693-4463-BCA9-7E42ED777CB5}" sibTransId="{D8FDF33B-2688-4127-A23F-CF119F0BD6EA}"/>
    <dgm:cxn modelId="{2CE5BFCE-15C6-423C-B0C4-06464DB5EF4A}" type="presOf" srcId="{D98B74BB-D645-4ED8-A6CD-0479AE9FE6E1}" destId="{06E14510-8DD6-4C02-94BD-4E22D1BFE73B}" srcOrd="0" destOrd="0" presId="urn:microsoft.com/office/officeart/2005/8/layout/hList1"/>
    <dgm:cxn modelId="{6BEE01D7-40EA-4204-8324-0C6A621403A3}" type="presOf" srcId="{D1B3D69F-958B-4394-B9BC-2707D8B4B38E}" destId="{DC350C81-C517-4DAC-8BA3-2B0A88E547D5}" srcOrd="0" destOrd="1" presId="urn:microsoft.com/office/officeart/2005/8/layout/hList1"/>
    <dgm:cxn modelId="{B7156454-C384-474F-B688-B0658282D505}" srcId="{C508AA87-EA47-4B34-B6D8-8FAF22482C85}" destId="{D98B74BB-D645-4ED8-A6CD-0479AE9FE6E1}" srcOrd="0" destOrd="0" parTransId="{8E57B37D-0EFA-40F4-AF49-D604943CC2DE}" sibTransId="{F8E20E84-A3C7-4A67-B779-8D5A736589F4}"/>
    <dgm:cxn modelId="{0581B7A4-8189-42B2-886B-BD348ADA1084}" srcId="{C508AA87-EA47-4B34-B6D8-8FAF22482C85}" destId="{13F3223F-1529-431E-82F7-527FCE4C8721}" srcOrd="1" destOrd="0" parTransId="{54A16101-2891-47AD-8DD8-B0AF41734215}" sibTransId="{61D623E5-F54D-4E4B-943F-2BE732A03D1A}"/>
    <dgm:cxn modelId="{1C577B34-3CC4-4A6E-9A3C-EAEECFE1946C}" srcId="{D98B74BB-D645-4ED8-A6CD-0479AE9FE6E1}" destId="{EC5B6023-985A-4374-8C33-AF42EF5A94C8}" srcOrd="0" destOrd="0" parTransId="{BF744275-47DA-4FBD-93F8-B53FB86B6D85}" sibTransId="{CF90FE39-2886-45AF-A334-2AD5A22B33E6}"/>
    <dgm:cxn modelId="{9B7FAC94-6562-4D21-8448-04CB788E777D}" srcId="{13F3223F-1529-431E-82F7-527FCE4C8721}" destId="{981D1C48-8B5C-4E81-9E9B-56659D1EC9D5}" srcOrd="3" destOrd="0" parTransId="{6D2AFA45-1905-4CB2-9A13-774BBC4464B8}" sibTransId="{CA5789FC-C2AF-47CC-8366-E50687A92CA3}"/>
    <dgm:cxn modelId="{8F559834-6718-420F-B913-F73462849308}" srcId="{D3BD6FCF-BC9D-4E23-8073-6BEC76D5E68F}" destId="{ABBF2B58-8A59-4304-907B-DD02B05074E7}" srcOrd="0" destOrd="0" parTransId="{A5E0F199-A45A-45B0-96F4-76019E29BA05}" sibTransId="{9DE9BCD8-C930-448E-B168-B234A37AF4C4}"/>
    <dgm:cxn modelId="{FFA654E9-FD18-4B2E-B303-5D11AD00E6B6}" type="presOf" srcId="{D6E51209-29C9-4469-BED9-B7F095CC4B7D}" destId="{DC350C81-C517-4DAC-8BA3-2B0A88E547D5}" srcOrd="0" destOrd="2" presId="urn:microsoft.com/office/officeart/2005/8/layout/hList1"/>
    <dgm:cxn modelId="{3BB2D57B-92B1-41B5-94CB-BC53928A14EE}" srcId="{D98B74BB-D645-4ED8-A6CD-0479AE9FE6E1}" destId="{D1B3D69F-958B-4394-B9BC-2707D8B4B38E}" srcOrd="1" destOrd="0" parTransId="{8039DF91-D93A-421E-8BF4-B6ABD092B61D}" sibTransId="{0B5301D6-5AA2-4C0B-B675-B4B4FAC50229}"/>
    <dgm:cxn modelId="{6E9D85F0-B409-468D-9F10-23550AC7A34D}" type="presOf" srcId="{ABBF2B58-8A59-4304-907B-DD02B05074E7}" destId="{1CCA4EE7-1B80-4578-B53C-84CC77B3350C}" srcOrd="0" destOrd="0" presId="urn:microsoft.com/office/officeart/2005/8/layout/hList1"/>
    <dgm:cxn modelId="{5EAD5A31-92B9-4A18-9033-E85EAFD5D8F3}" type="presOf" srcId="{C508AA87-EA47-4B34-B6D8-8FAF22482C85}" destId="{41B95C71-3165-42AE-9807-9F2111D98CA8}" srcOrd="0" destOrd="0" presId="urn:microsoft.com/office/officeart/2005/8/layout/hList1"/>
    <dgm:cxn modelId="{C3CF43A1-FA55-4871-8B4B-DC5862590EC6}" srcId="{13F3223F-1529-431E-82F7-527FCE4C8721}" destId="{BCA1A18E-94C8-4594-9C71-BB2EF19B91ED}" srcOrd="1" destOrd="0" parTransId="{6212B911-A4E1-4E2B-BA59-4D999807C2DD}" sibTransId="{1120852C-DFF7-437D-A5A1-DD3E57656D73}"/>
    <dgm:cxn modelId="{04B078C6-11C6-48C4-906E-B7B98B2BA653}" srcId="{D98B74BB-D645-4ED8-A6CD-0479AE9FE6E1}" destId="{D6E51209-29C9-4469-BED9-B7F095CC4B7D}" srcOrd="2" destOrd="0" parTransId="{F02B5225-39DC-4D46-ABAA-7658395024A1}" sibTransId="{772BC599-AE61-4B00-9E32-646E21A42BE5}"/>
    <dgm:cxn modelId="{4DD211E3-FCC3-43D9-ACA0-9F629BA7D23C}" type="presOf" srcId="{BCA1A18E-94C8-4594-9C71-BB2EF19B91ED}" destId="{534DA1C4-DD4B-45C8-99F4-055C39C6CD09}" srcOrd="0" destOrd="1" presId="urn:microsoft.com/office/officeart/2005/8/layout/hList1"/>
    <dgm:cxn modelId="{CF9FC3F0-66D0-4168-8C58-F9A98382D6E8}" type="presOf" srcId="{EFF5A1D8-181B-4F27-9BC6-C344D1B85556}" destId="{534DA1C4-DD4B-45C8-99F4-055C39C6CD09}" srcOrd="0" destOrd="0" presId="urn:microsoft.com/office/officeart/2005/8/layout/hList1"/>
    <dgm:cxn modelId="{401549DE-E269-48FB-A4B1-BEE839D54CFE}" type="presOf" srcId="{981D1C48-8B5C-4E81-9E9B-56659D1EC9D5}" destId="{534DA1C4-DD4B-45C8-99F4-055C39C6CD09}" srcOrd="0" destOrd="3" presId="urn:microsoft.com/office/officeart/2005/8/layout/hList1"/>
    <dgm:cxn modelId="{631F5A1A-09E7-46F8-8BBD-676088993059}" srcId="{13F3223F-1529-431E-82F7-527FCE4C8721}" destId="{40ED0020-B73A-4E36-8B02-A893B0D319D1}" srcOrd="2" destOrd="0" parTransId="{DCC0C185-9FA1-452F-A8D5-64BDB06B55C8}" sibTransId="{2C373C96-D45F-4AE6-BE05-A553DBD2CF87}"/>
    <dgm:cxn modelId="{E6DE0CC6-99A9-4DDB-91EE-53C336784A03}" type="presOf" srcId="{13F3223F-1529-431E-82F7-527FCE4C8721}" destId="{E1036C77-6D94-42F0-8981-A9CF4613154B}" srcOrd="0" destOrd="0" presId="urn:microsoft.com/office/officeart/2005/8/layout/hList1"/>
    <dgm:cxn modelId="{9497C6C6-88D6-4AA3-A56C-27549C63A0BE}" type="presOf" srcId="{EC5B6023-985A-4374-8C33-AF42EF5A94C8}" destId="{DC350C81-C517-4DAC-8BA3-2B0A88E547D5}" srcOrd="0" destOrd="0" presId="urn:microsoft.com/office/officeart/2005/8/layout/hList1"/>
    <dgm:cxn modelId="{45EBD9AC-1963-4057-B1A4-AD29F777DF35}" type="presOf" srcId="{40ED0020-B73A-4E36-8B02-A893B0D319D1}" destId="{534DA1C4-DD4B-45C8-99F4-055C39C6CD09}" srcOrd="0" destOrd="2" presId="urn:microsoft.com/office/officeart/2005/8/layout/hList1"/>
    <dgm:cxn modelId="{A8A1DB3E-C4A8-458B-A545-FC852216F9ED}" type="presOf" srcId="{D3BD6FCF-BC9D-4E23-8073-6BEC76D5E68F}" destId="{E5AC939F-EDFA-465C-94E6-3D083D082F85}" srcOrd="0" destOrd="0" presId="urn:microsoft.com/office/officeart/2005/8/layout/hList1"/>
    <dgm:cxn modelId="{8561D8CC-0542-4FEF-82AA-B81453E63DB4}" srcId="{13F3223F-1529-431E-82F7-527FCE4C8721}" destId="{EFF5A1D8-181B-4F27-9BC6-C344D1B85556}" srcOrd="0" destOrd="0" parTransId="{B7D0385C-6280-4898-B720-019C71574CD7}" sibTransId="{D8958D31-3157-4554-B572-EFC5209D335B}"/>
    <dgm:cxn modelId="{785E5E75-7301-4F24-906F-0B7F937023CD}" type="presParOf" srcId="{41B95C71-3165-42AE-9807-9F2111D98CA8}" destId="{4883257A-9A4E-4AF6-AA4A-DE5B4F64AE38}" srcOrd="0" destOrd="0" presId="urn:microsoft.com/office/officeart/2005/8/layout/hList1"/>
    <dgm:cxn modelId="{B3777842-2E55-4CDA-9F07-7F1A32EAF6DE}" type="presParOf" srcId="{4883257A-9A4E-4AF6-AA4A-DE5B4F64AE38}" destId="{06E14510-8DD6-4C02-94BD-4E22D1BFE73B}" srcOrd="0" destOrd="0" presId="urn:microsoft.com/office/officeart/2005/8/layout/hList1"/>
    <dgm:cxn modelId="{CF5313CC-3D69-4A9A-910C-1BF37D2D60B4}" type="presParOf" srcId="{4883257A-9A4E-4AF6-AA4A-DE5B4F64AE38}" destId="{DC350C81-C517-4DAC-8BA3-2B0A88E547D5}" srcOrd="1" destOrd="0" presId="urn:microsoft.com/office/officeart/2005/8/layout/hList1"/>
    <dgm:cxn modelId="{B9285385-ABC6-469A-8B56-C543D478D2BC}" type="presParOf" srcId="{41B95C71-3165-42AE-9807-9F2111D98CA8}" destId="{FF0B4184-10A7-4C15-A357-87283550C253}" srcOrd="1" destOrd="0" presId="urn:microsoft.com/office/officeart/2005/8/layout/hList1"/>
    <dgm:cxn modelId="{90AFDF14-EC26-403E-B5DB-09FC459BBEAB}" type="presParOf" srcId="{41B95C71-3165-42AE-9807-9F2111D98CA8}" destId="{B1E97925-D9FA-4CA9-9C56-D82B8ABB9B96}" srcOrd="2" destOrd="0" presId="urn:microsoft.com/office/officeart/2005/8/layout/hList1"/>
    <dgm:cxn modelId="{EE909FF4-A791-49C5-AAEA-C7A07F5B261C}" type="presParOf" srcId="{B1E97925-D9FA-4CA9-9C56-D82B8ABB9B96}" destId="{E1036C77-6D94-42F0-8981-A9CF4613154B}" srcOrd="0" destOrd="0" presId="urn:microsoft.com/office/officeart/2005/8/layout/hList1"/>
    <dgm:cxn modelId="{1A30C6F2-7822-42D0-8B62-7C2D177903AF}" type="presParOf" srcId="{B1E97925-D9FA-4CA9-9C56-D82B8ABB9B96}" destId="{534DA1C4-DD4B-45C8-99F4-055C39C6CD09}" srcOrd="1" destOrd="0" presId="urn:microsoft.com/office/officeart/2005/8/layout/hList1"/>
    <dgm:cxn modelId="{3BD09DDE-F0E2-4C55-A292-2730D2767353}" type="presParOf" srcId="{41B95C71-3165-42AE-9807-9F2111D98CA8}" destId="{D27C40C9-E8DF-4E95-8812-37554AD683F7}" srcOrd="3" destOrd="0" presId="urn:microsoft.com/office/officeart/2005/8/layout/hList1"/>
    <dgm:cxn modelId="{C4473C10-C118-4646-90A0-D9FC21DA1098}" type="presParOf" srcId="{41B95C71-3165-42AE-9807-9F2111D98CA8}" destId="{D5911B7D-76A7-4863-99B0-0161677F5AE6}" srcOrd="4" destOrd="0" presId="urn:microsoft.com/office/officeart/2005/8/layout/hList1"/>
    <dgm:cxn modelId="{F58FCFCC-92A3-4628-A265-D49ADC9B60E3}" type="presParOf" srcId="{D5911B7D-76A7-4863-99B0-0161677F5AE6}" destId="{E5AC939F-EDFA-465C-94E6-3D083D082F85}" srcOrd="0" destOrd="0" presId="urn:microsoft.com/office/officeart/2005/8/layout/hList1"/>
    <dgm:cxn modelId="{6D4250F6-4E49-406C-8910-012C82C7622A}" type="presParOf" srcId="{D5911B7D-76A7-4863-99B0-0161677F5AE6}" destId="{1CCA4EE7-1B80-4578-B53C-84CC77B3350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E14510-8DD6-4C02-94BD-4E22D1BFE73B}">
      <dsp:nvSpPr>
        <dsp:cNvPr id="0" name=""/>
        <dsp:cNvSpPr/>
      </dsp:nvSpPr>
      <dsp:spPr>
        <a:xfrm>
          <a:off x="3116" y="19838"/>
          <a:ext cx="3038263" cy="1094400"/>
        </a:xfrm>
        <a:prstGeom prst="rect">
          <a:avLst/>
        </a:prstGeom>
        <a:solidFill>
          <a:srgbClr val="8B739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190500" dist="78600" dir="2700000" rotWithShape="0">
            <a:srgbClr val="000000">
              <a:alpha val="3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語文能力</a:t>
          </a:r>
        </a:p>
      </dsp:txBody>
      <dsp:txXfrm>
        <a:off x="3116" y="19838"/>
        <a:ext cx="3038263" cy="1094400"/>
      </dsp:txXfrm>
    </dsp:sp>
    <dsp:sp modelId="{DC350C81-C517-4DAC-8BA3-2B0A88E547D5}">
      <dsp:nvSpPr>
        <dsp:cNvPr id="0" name=""/>
        <dsp:cNvSpPr/>
      </dsp:nvSpPr>
      <dsp:spPr>
        <a:xfrm>
          <a:off x="3116" y="1114238"/>
          <a:ext cx="3038263" cy="3970299"/>
        </a:xfrm>
        <a:prstGeom prst="rect">
          <a:avLst/>
        </a:prstGeom>
        <a:solidFill>
          <a:srgbClr val="8B7396">
            <a:tint val="40000"/>
            <a:alpha val="90000"/>
            <a:hueOff val="0"/>
            <a:satOff val="0"/>
            <a:lumOff val="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語文推理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錯別字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文法修辭</a:t>
          </a:r>
          <a:endParaRPr lang="zh-TW" altLang="en-US" sz="3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Book"/>
            <a:ea typeface="微軟正黑體" panose="020B0604030504040204" pitchFamily="34" charset="-120"/>
            <a:cs typeface="+mn-cs"/>
          </a:endParaRPr>
        </a:p>
      </dsp:txBody>
      <dsp:txXfrm>
        <a:off x="3116" y="1114238"/>
        <a:ext cx="3038263" cy="3970299"/>
      </dsp:txXfrm>
    </dsp:sp>
    <dsp:sp modelId="{E1036C77-6D94-42F0-8981-A9CF4613154B}">
      <dsp:nvSpPr>
        <dsp:cNvPr id="0" name=""/>
        <dsp:cNvSpPr/>
      </dsp:nvSpPr>
      <dsp:spPr>
        <a:xfrm>
          <a:off x="3466736" y="19838"/>
          <a:ext cx="3038263" cy="1094400"/>
        </a:xfrm>
        <a:prstGeom prst="rect">
          <a:avLst/>
        </a:prstGeom>
        <a:solidFill>
          <a:srgbClr val="8B7396">
            <a:hueOff val="-7576521"/>
            <a:satOff val="31062"/>
            <a:lumOff val="4902"/>
            <a:alphaOff val="0"/>
          </a:srgbClr>
        </a:solidFill>
        <a:ln>
          <a:noFill/>
        </a:ln>
        <a:effectLst>
          <a:outerShdw blurRad="190500" dist="78600" dir="2700000" rotWithShape="0">
            <a:srgbClr val="000000">
              <a:alpha val="3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數理能力</a:t>
          </a:r>
        </a:p>
      </dsp:txBody>
      <dsp:txXfrm>
        <a:off x="3466736" y="19838"/>
        <a:ext cx="3038263" cy="1094400"/>
      </dsp:txXfrm>
    </dsp:sp>
    <dsp:sp modelId="{534DA1C4-DD4B-45C8-99F4-055C39C6CD09}">
      <dsp:nvSpPr>
        <dsp:cNvPr id="0" name=""/>
        <dsp:cNvSpPr/>
      </dsp:nvSpPr>
      <dsp:spPr>
        <a:xfrm>
          <a:off x="3466736" y="1114238"/>
          <a:ext cx="3038263" cy="3970299"/>
        </a:xfrm>
        <a:prstGeom prst="rect">
          <a:avLst/>
        </a:prstGeom>
        <a:solidFill>
          <a:srgbClr val="8B7396">
            <a:tint val="40000"/>
            <a:alpha val="90000"/>
            <a:hueOff val="-7742118"/>
            <a:satOff val="29088"/>
            <a:lumOff val="2000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數學推理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機械推理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空間關係</a:t>
          </a:r>
        </a:p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抽象推理</a:t>
          </a:r>
        </a:p>
      </dsp:txBody>
      <dsp:txXfrm>
        <a:off x="3466736" y="1114238"/>
        <a:ext cx="3038263" cy="3970299"/>
      </dsp:txXfrm>
    </dsp:sp>
    <dsp:sp modelId="{E5AC939F-EDFA-465C-94E6-3D083D082F85}">
      <dsp:nvSpPr>
        <dsp:cNvPr id="0" name=""/>
        <dsp:cNvSpPr/>
      </dsp:nvSpPr>
      <dsp:spPr>
        <a:xfrm>
          <a:off x="6933472" y="0"/>
          <a:ext cx="3038263" cy="1094400"/>
        </a:xfrm>
        <a:prstGeom prst="rect">
          <a:avLst/>
        </a:prstGeom>
        <a:solidFill>
          <a:srgbClr val="8B7396">
            <a:hueOff val="-15153042"/>
            <a:satOff val="62124"/>
            <a:lumOff val="9804"/>
            <a:alphaOff val="0"/>
          </a:srgbClr>
        </a:solidFill>
        <a:ln>
          <a:noFill/>
        </a:ln>
        <a:effectLst>
          <a:outerShdw blurRad="190500" dist="78600" dir="2700000" rotWithShape="0">
            <a:srgbClr val="000000">
              <a:alpha val="3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>
              <a:solidFill>
                <a:sysClr val="window" lastClr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細心程度</a:t>
          </a:r>
        </a:p>
      </dsp:txBody>
      <dsp:txXfrm>
        <a:off x="6933472" y="0"/>
        <a:ext cx="3038263" cy="1094400"/>
      </dsp:txXfrm>
    </dsp:sp>
    <dsp:sp modelId="{1CCA4EE7-1B80-4578-B53C-84CC77B3350C}">
      <dsp:nvSpPr>
        <dsp:cNvPr id="0" name=""/>
        <dsp:cNvSpPr/>
      </dsp:nvSpPr>
      <dsp:spPr>
        <a:xfrm>
          <a:off x="6930356" y="1114238"/>
          <a:ext cx="3038263" cy="3970299"/>
        </a:xfrm>
        <a:prstGeom prst="rect">
          <a:avLst/>
        </a:prstGeom>
        <a:solidFill>
          <a:srgbClr val="8B7396">
            <a:tint val="40000"/>
            <a:alpha val="90000"/>
            <a:hueOff val="-15484235"/>
            <a:satOff val="58175"/>
            <a:lumOff val="3999"/>
            <a:alphaOff val="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692" tIns="202692" rIns="270256" bIns="304038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8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Book"/>
              <a:ea typeface="微軟正黑體" panose="020B0604030504040204" pitchFamily="34" charset="-120"/>
              <a:cs typeface="+mn-cs"/>
            </a:rPr>
            <a:t>知覺速度與確度</a:t>
          </a:r>
        </a:p>
      </dsp:txBody>
      <dsp:txXfrm>
        <a:off x="6930356" y="1114238"/>
        <a:ext cx="3038263" cy="3970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C0D6D-A908-48C6-983D-90F2BD11E284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BB924-28C1-4EF7-A019-613D541E4A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15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54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dirty="0"/>
              <a:t>查查看一個校系</a:t>
            </a:r>
            <a:r>
              <a:rPr lang="en-US" altLang="zh-TW" dirty="0"/>
              <a:t>~~</a:t>
            </a:r>
            <a:r>
              <a:rPr lang="zh-TW" altLang="en-US" dirty="0"/>
              <a:t>有超連結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47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4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829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091633" y="1889859"/>
            <a:ext cx="5943200" cy="2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35667" y="4573335"/>
            <a:ext cx="4241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846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82367" y="4288844"/>
            <a:ext cx="46944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46467" y="2371209"/>
            <a:ext cx="2736400" cy="23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49740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212667" y="451692"/>
            <a:ext cx="9771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1455467" y="1614367"/>
            <a:ext cx="9563200" cy="4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11642267" y="2943513"/>
            <a:ext cx="29947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4"/>
          <p:cNvGrpSpPr/>
          <p:nvPr/>
        </p:nvGrpSpPr>
        <p:grpSpPr>
          <a:xfrm>
            <a:off x="10803620" y="963462"/>
            <a:ext cx="322229" cy="329700"/>
            <a:chOff x="1305734" y="1992982"/>
            <a:chExt cx="232982" cy="238383"/>
          </a:xfrm>
        </p:grpSpPr>
        <p:sp>
          <p:nvSpPr>
            <p:cNvPr id="19" name="Google Shape;19;p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4"/>
          <p:cNvSpPr/>
          <p:nvPr/>
        </p:nvSpPr>
        <p:spPr>
          <a:xfrm rot="10800000">
            <a:off x="10857009" y="475346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 rot="10800000">
            <a:off x="11231991" y="5978418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 rot="10800000" flipH="1">
            <a:off x="1385263" y="5484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4"/>
          <p:cNvGrpSpPr/>
          <p:nvPr/>
        </p:nvGrpSpPr>
        <p:grpSpPr>
          <a:xfrm flipH="1">
            <a:off x="366833" y="1054423"/>
            <a:ext cx="593153" cy="590523"/>
            <a:chOff x="-58641" y="2895500"/>
            <a:chExt cx="680326" cy="680326"/>
          </a:xfrm>
        </p:grpSpPr>
        <p:sp>
          <p:nvSpPr>
            <p:cNvPr id="25" name="Google Shape;25;p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4"/>
          <p:cNvSpPr/>
          <p:nvPr/>
        </p:nvSpPr>
        <p:spPr>
          <a:xfrm flipH="1">
            <a:off x="289370" y="6269241"/>
            <a:ext cx="968449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 flipH="1">
            <a:off x="1321543" y="398025"/>
            <a:ext cx="428284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3524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60000" y="45070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42" name="Google Shape;42;p6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6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68" name="Google Shape;68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" name="Google Shape;71;p6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72" name="Google Shape;72;p6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75" name="Google Shape;75;p6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6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" name="Google Shape;79;p6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80" name="Google Shape;80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6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83" name="Google Shape;83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6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734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 rot="1799980">
            <a:off x="8997186" y="917967"/>
            <a:ext cx="221989" cy="221988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 rot="5400000">
            <a:off x="7055657" y="4908893"/>
            <a:ext cx="1562995" cy="193296"/>
          </a:xfrm>
          <a:custGeom>
            <a:avLst/>
            <a:gdLst/>
            <a:ahLst/>
            <a:cxnLst/>
            <a:rect l="l" t="t" r="r" b="b"/>
            <a:pathLst>
              <a:path w="6210" h="768" extrusionOk="0">
                <a:moveTo>
                  <a:pt x="656" y="0"/>
                </a:moveTo>
                <a:lnTo>
                  <a:pt x="0" y="609"/>
                </a:lnTo>
                <a:lnTo>
                  <a:pt x="114" y="723"/>
                </a:lnTo>
                <a:lnTo>
                  <a:pt x="656" y="226"/>
                </a:lnTo>
                <a:lnTo>
                  <a:pt x="1288" y="768"/>
                </a:lnTo>
                <a:lnTo>
                  <a:pt x="1896" y="226"/>
                </a:lnTo>
                <a:lnTo>
                  <a:pt x="2507" y="768"/>
                </a:lnTo>
                <a:lnTo>
                  <a:pt x="3115" y="226"/>
                </a:lnTo>
                <a:lnTo>
                  <a:pt x="3726" y="768"/>
                </a:lnTo>
                <a:lnTo>
                  <a:pt x="4334" y="226"/>
                </a:lnTo>
                <a:lnTo>
                  <a:pt x="4945" y="768"/>
                </a:lnTo>
                <a:lnTo>
                  <a:pt x="5553" y="226"/>
                </a:lnTo>
                <a:lnTo>
                  <a:pt x="6119" y="723"/>
                </a:lnTo>
                <a:lnTo>
                  <a:pt x="6209" y="609"/>
                </a:lnTo>
                <a:lnTo>
                  <a:pt x="5553" y="0"/>
                </a:lnTo>
                <a:lnTo>
                  <a:pt x="4945" y="564"/>
                </a:lnTo>
                <a:lnTo>
                  <a:pt x="4334" y="0"/>
                </a:lnTo>
                <a:lnTo>
                  <a:pt x="3726" y="564"/>
                </a:lnTo>
                <a:lnTo>
                  <a:pt x="3115" y="0"/>
                </a:lnTo>
                <a:lnTo>
                  <a:pt x="2507" y="564"/>
                </a:lnTo>
                <a:lnTo>
                  <a:pt x="1896" y="0"/>
                </a:lnTo>
                <a:lnTo>
                  <a:pt x="1288" y="564"/>
                </a:lnTo>
                <a:lnTo>
                  <a:pt x="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9490562" y="3436586"/>
            <a:ext cx="634695" cy="634695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963470" y="3673527"/>
            <a:ext cx="398117" cy="39772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8209418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>
            <a:off x="6707811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9"/>
          <p:cNvGrpSpPr/>
          <p:nvPr/>
        </p:nvGrpSpPr>
        <p:grpSpPr>
          <a:xfrm rot="1799950">
            <a:off x="8560283" y="1056340"/>
            <a:ext cx="348397" cy="347323"/>
            <a:chOff x="7577990" y="4017361"/>
            <a:chExt cx="153773" cy="153299"/>
          </a:xfrm>
        </p:grpSpPr>
        <p:sp>
          <p:nvSpPr>
            <p:cNvPr id="225" name="Google Shape;225;p9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9"/>
          <p:cNvGrpSpPr/>
          <p:nvPr/>
        </p:nvGrpSpPr>
        <p:grpSpPr>
          <a:xfrm>
            <a:off x="895824" y="810444"/>
            <a:ext cx="3057045" cy="2238613"/>
            <a:chOff x="424970" y="410270"/>
            <a:chExt cx="1801653" cy="1319314"/>
          </a:xfrm>
        </p:grpSpPr>
        <p:sp>
          <p:nvSpPr>
            <p:cNvPr id="228" name="Google Shape;228;p9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163330" y="602920"/>
              <a:ext cx="1063293" cy="1063293"/>
            </a:xfrm>
            <a:custGeom>
              <a:avLst/>
              <a:gdLst/>
              <a:ahLst/>
              <a:cxnLst/>
              <a:rect l="l" t="t" r="r" b="b"/>
              <a:pathLst>
                <a:path w="6728" h="6728" extrusionOk="0">
                  <a:moveTo>
                    <a:pt x="3365" y="45"/>
                  </a:moveTo>
                  <a:cubicBezTo>
                    <a:pt x="5171" y="45"/>
                    <a:pt x="6661" y="1535"/>
                    <a:pt x="6661" y="3365"/>
                  </a:cubicBezTo>
                  <a:cubicBezTo>
                    <a:pt x="6661" y="5171"/>
                    <a:pt x="5171" y="6661"/>
                    <a:pt x="3365" y="6661"/>
                  </a:cubicBezTo>
                  <a:cubicBezTo>
                    <a:pt x="1535" y="6661"/>
                    <a:pt x="45" y="5171"/>
                    <a:pt x="45" y="3365"/>
                  </a:cubicBezTo>
                  <a:cubicBezTo>
                    <a:pt x="45" y="1535"/>
                    <a:pt x="1535" y="45"/>
                    <a:pt x="3365" y="45"/>
                  </a:cubicBezTo>
                  <a:close/>
                  <a:moveTo>
                    <a:pt x="3365" y="0"/>
                  </a:moveTo>
                  <a:cubicBezTo>
                    <a:pt x="1490" y="0"/>
                    <a:pt x="0" y="1490"/>
                    <a:pt x="0" y="3365"/>
                  </a:cubicBezTo>
                  <a:cubicBezTo>
                    <a:pt x="0" y="5216"/>
                    <a:pt x="1490" y="6727"/>
                    <a:pt x="3365" y="6727"/>
                  </a:cubicBezTo>
                  <a:cubicBezTo>
                    <a:pt x="5216" y="6727"/>
                    <a:pt x="6728" y="5216"/>
                    <a:pt x="6728" y="3365"/>
                  </a:cubicBezTo>
                  <a:cubicBezTo>
                    <a:pt x="6728" y="1490"/>
                    <a:pt x="5216" y="0"/>
                    <a:pt x="33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9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7" name="Google Shape;237;p9"/>
          <p:cNvSpPr/>
          <p:nvPr/>
        </p:nvSpPr>
        <p:spPr>
          <a:xfrm>
            <a:off x="8966324" y="5078127"/>
            <a:ext cx="1585160" cy="396884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9"/>
          <p:cNvGrpSpPr/>
          <p:nvPr/>
        </p:nvGrpSpPr>
        <p:grpSpPr>
          <a:xfrm>
            <a:off x="8829667" y="4977712"/>
            <a:ext cx="1449341" cy="372777"/>
            <a:chOff x="3510847" y="4630870"/>
            <a:chExt cx="874432" cy="224890"/>
          </a:xfrm>
        </p:grpSpPr>
        <p:sp>
          <p:nvSpPr>
            <p:cNvPr id="239" name="Google Shape;239;p9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9"/>
          <p:cNvSpPr/>
          <p:nvPr/>
        </p:nvSpPr>
        <p:spPr>
          <a:xfrm>
            <a:off x="1766800" y="4460029"/>
            <a:ext cx="1278491" cy="1278292"/>
          </a:xfrm>
          <a:custGeom>
            <a:avLst/>
            <a:gdLst/>
            <a:ahLst/>
            <a:cxnLst/>
            <a:rect l="l" t="t" r="r" b="b"/>
            <a:pathLst>
              <a:path w="6458" h="6457" extrusionOk="0">
                <a:moveTo>
                  <a:pt x="3228" y="0"/>
                </a:moveTo>
                <a:cubicBezTo>
                  <a:pt x="1446" y="0"/>
                  <a:pt x="1" y="1445"/>
                  <a:pt x="1" y="3227"/>
                </a:cubicBezTo>
                <a:cubicBezTo>
                  <a:pt x="1" y="5012"/>
                  <a:pt x="1446" y="6457"/>
                  <a:pt x="3228" y="6457"/>
                </a:cubicBezTo>
                <a:cubicBezTo>
                  <a:pt x="5012" y="6457"/>
                  <a:pt x="6457" y="5012"/>
                  <a:pt x="6457" y="3227"/>
                </a:cubicBezTo>
                <a:cubicBezTo>
                  <a:pt x="6457" y="1445"/>
                  <a:pt x="5012" y="0"/>
                  <a:pt x="32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9"/>
          <p:cNvGrpSpPr/>
          <p:nvPr/>
        </p:nvGrpSpPr>
        <p:grpSpPr>
          <a:xfrm>
            <a:off x="1999217" y="4625136"/>
            <a:ext cx="1197920" cy="1202672"/>
            <a:chOff x="496246" y="3392789"/>
            <a:chExt cx="956296" cy="960089"/>
          </a:xfrm>
        </p:grpSpPr>
        <p:sp>
          <p:nvSpPr>
            <p:cNvPr id="271" name="Google Shape;271;p9"/>
            <p:cNvSpPr/>
            <p:nvPr/>
          </p:nvSpPr>
          <p:spPr>
            <a:xfrm>
              <a:off x="1441637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143816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39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lnTo>
                    <a:pt x="0" y="39"/>
                  </a:lnTo>
                  <a:cubicBezTo>
                    <a:pt x="0" y="63"/>
                    <a:pt x="22" y="63"/>
                    <a:pt x="22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1373997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370204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46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4" y="64"/>
                    <a:pt x="114" y="19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1373997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1370204" y="4067301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lnTo>
                    <a:pt x="1" y="45"/>
                  </a:lnTo>
                  <a:cubicBezTo>
                    <a:pt x="1" y="67"/>
                    <a:pt x="24" y="67"/>
                    <a:pt x="24" y="90"/>
                  </a:cubicBezTo>
                  <a:lnTo>
                    <a:pt x="91" y="90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1238399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1234606" y="4271330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69" y="52"/>
                    <a:pt x="63" y="58"/>
                    <a:pt x="58" y="58"/>
                  </a:cubicBezTo>
                  <a:cubicBezTo>
                    <a:pt x="52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46" y="85"/>
                    <a:pt x="46" y="85"/>
                    <a:pt x="69" y="85"/>
                  </a:cubicBezTo>
                  <a:cubicBezTo>
                    <a:pt x="69" y="85"/>
                    <a:pt x="91" y="85"/>
                    <a:pt x="91" y="64"/>
                  </a:cubicBezTo>
                  <a:cubicBezTo>
                    <a:pt x="115" y="64"/>
                    <a:pt x="115" y="18"/>
                    <a:pt x="91" y="18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1306040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1306040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lnTo>
                    <a:pt x="45" y="68"/>
                  </a:lnTo>
                  <a:cubicBezTo>
                    <a:pt x="24" y="68"/>
                    <a:pt x="24" y="68"/>
                    <a:pt x="24" y="46"/>
                  </a:cubicBezTo>
                  <a:cubicBezTo>
                    <a:pt x="24" y="23"/>
                    <a:pt x="24" y="23"/>
                    <a:pt x="45" y="23"/>
                  </a:cubicBezTo>
                  <a:close/>
                  <a:moveTo>
                    <a:pt x="45" y="1"/>
                  </a:moveTo>
                  <a:cubicBezTo>
                    <a:pt x="24" y="1"/>
                    <a:pt x="0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0" y="91"/>
                    <a:pt x="24" y="91"/>
                    <a:pt x="45" y="91"/>
                  </a:cubicBezTo>
                  <a:cubicBezTo>
                    <a:pt x="45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102801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16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102801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0" y="1"/>
                  </a:moveTo>
                  <a:lnTo>
                    <a:pt x="0" y="46"/>
                  </a:lnTo>
                  <a:lnTo>
                    <a:pt x="0" y="68"/>
                  </a:lnTo>
                  <a:lnTo>
                    <a:pt x="22" y="91"/>
                  </a:lnTo>
                  <a:lnTo>
                    <a:pt x="46" y="91"/>
                  </a:lnTo>
                  <a:lnTo>
                    <a:pt x="67" y="68"/>
                  </a:ln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441637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438160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441637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816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2" y="22"/>
                  </a:lnTo>
                  <a:lnTo>
                    <a:pt x="0" y="45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7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1373997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1370204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441637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1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43816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22" y="0"/>
                    <a:pt x="0" y="24"/>
                    <a:pt x="0" y="45"/>
                  </a:cubicBezTo>
                  <a:lnTo>
                    <a:pt x="22" y="69"/>
                  </a:lnTo>
                  <a:lnTo>
                    <a:pt x="46" y="90"/>
                  </a:lnTo>
                  <a:cubicBezTo>
                    <a:pt x="67" y="90"/>
                    <a:pt x="67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306040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302563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238399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238399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7" y="90"/>
                  </a:lnTo>
                  <a:cubicBezTo>
                    <a:pt x="91" y="67"/>
                    <a:pt x="91" y="45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306040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30604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06040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306040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1238399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238399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39"/>
                    <a:pt x="67" y="18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373997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370204" y="4000293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lnTo>
                    <a:pt x="1" y="39"/>
                  </a:lnTo>
                  <a:cubicBezTo>
                    <a:pt x="1" y="63"/>
                    <a:pt x="24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39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1306040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30604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170442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170442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373997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70204" y="393170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4" y="22"/>
                  </a:lnTo>
                  <a:lnTo>
                    <a:pt x="1" y="45"/>
                  </a:lnTo>
                  <a:cubicBezTo>
                    <a:pt x="1" y="67"/>
                    <a:pt x="24" y="67"/>
                    <a:pt x="24" y="91"/>
                  </a:cubicBezTo>
                  <a:lnTo>
                    <a:pt x="91" y="91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110280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102801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cubicBezTo>
                    <a:pt x="22" y="17"/>
                    <a:pt x="46" y="17"/>
                    <a:pt x="46" y="17"/>
                  </a:cubicBez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170442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166965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9"/>
                  </a:moveTo>
                  <a:lnTo>
                    <a:pt x="68" y="40"/>
                  </a:ln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68" y="19"/>
                    <a:pt x="68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238399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238399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cubicBezTo>
                    <a:pt x="45" y="57"/>
                    <a:pt x="39" y="62"/>
                    <a:pt x="34" y="62"/>
                  </a:cubicBezTo>
                  <a:cubicBezTo>
                    <a:pt x="28" y="62"/>
                    <a:pt x="22" y="57"/>
                    <a:pt x="22" y="46"/>
                  </a:cubicBezTo>
                  <a:cubicBezTo>
                    <a:pt x="22" y="23"/>
                    <a:pt x="22" y="23"/>
                    <a:pt x="45" y="23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8"/>
                  </a:cubicBezTo>
                  <a:cubicBezTo>
                    <a:pt x="91" y="68"/>
                    <a:pt x="91" y="23"/>
                    <a:pt x="67" y="23"/>
                  </a:cubicBez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170442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170442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cubicBezTo>
                    <a:pt x="46" y="68"/>
                    <a:pt x="24" y="68"/>
                    <a:pt x="24" y="46"/>
                  </a:cubicBezTo>
                  <a:cubicBezTo>
                    <a:pt x="24" y="23"/>
                    <a:pt x="46" y="23"/>
                    <a:pt x="46" y="23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10280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102801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ubicBezTo>
                    <a:pt x="22" y="19"/>
                    <a:pt x="46" y="19"/>
                    <a:pt x="46" y="19"/>
                  </a:cubicBez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238399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234606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9" y="19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5" y="64"/>
                    <a:pt x="115" y="19"/>
                    <a:pt x="91" y="19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1170442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170442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03484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034844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9" y="40"/>
                    <a:pt x="69" y="40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lnTo>
                    <a:pt x="46" y="19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9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1306040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1302563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7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03484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1" y="18"/>
                    <a:pt x="1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034844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9" y="40"/>
                    <a:pt x="69" y="40"/>
                    <a:pt x="46" y="40"/>
                  </a:cubicBezTo>
                  <a:cubicBezTo>
                    <a:pt x="46" y="52"/>
                    <a:pt x="46" y="58"/>
                    <a:pt x="43" y="58"/>
                  </a:cubicBezTo>
                  <a:cubicBezTo>
                    <a:pt x="40" y="58"/>
                    <a:pt x="35" y="52"/>
                    <a:pt x="24" y="40"/>
                  </a:cubicBezTo>
                  <a:lnTo>
                    <a:pt x="24" y="18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8"/>
                  </a:cubicBezTo>
                  <a:lnTo>
                    <a:pt x="1" y="64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034844" y="433928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034844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69" y="46"/>
                  </a:ln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5" y="57"/>
                    <a:pt x="24" y="46"/>
                  </a:cubicBez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67203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1"/>
                  </a:moveTo>
                  <a:cubicBezTo>
                    <a:pt x="40" y="1"/>
                    <a:pt x="34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67203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7"/>
                    <a:pt x="22" y="18"/>
                  </a:cubicBezTo>
                  <a:lnTo>
                    <a:pt x="46" y="18"/>
                  </a:ln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lnTo>
                    <a:pt x="22" y="40"/>
                  </a:lnTo>
                  <a:lnTo>
                    <a:pt x="22" y="18"/>
                  </a:ln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10280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02801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cubicBezTo>
                    <a:pt x="46" y="64"/>
                    <a:pt x="22" y="64"/>
                    <a:pt x="22" y="40"/>
                  </a:cubicBezTo>
                  <a:lnTo>
                    <a:pt x="22" y="18"/>
                  </a:ln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40"/>
                  </a:lnTo>
                  <a:lnTo>
                    <a:pt x="0" y="64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103484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1" y="24"/>
                    <a:pt x="1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034844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lnTo>
                    <a:pt x="24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3"/>
                  </a:cubicBez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03039" y="427133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1"/>
                  </a:moveTo>
                  <a:cubicBezTo>
                    <a:pt x="16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99246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7" y="1"/>
                  </a:moveTo>
                  <a:cubicBezTo>
                    <a:pt x="35" y="1"/>
                    <a:pt x="24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lnTo>
                    <a:pt x="69" y="18"/>
                  </a:ln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67203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1" y="24"/>
                    <a:pt x="1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67203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lnTo>
                    <a:pt x="46" y="17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170442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0" y="18"/>
                    <a:pt x="0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166965" y="4271330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18"/>
                    <a:pt x="1" y="64"/>
                    <a:pt x="22" y="64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4"/>
                  </a:cubicBezTo>
                  <a:lnTo>
                    <a:pt x="113" y="40"/>
                  </a:lnTo>
                  <a:cubicBezTo>
                    <a:pt x="113" y="18"/>
                    <a:pt x="91" y="18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03039" y="433928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6"/>
                    <a:pt x="45" y="16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99246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46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835082" y="433928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6"/>
                    <a:pt x="45" y="16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831605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22"/>
                  </a:moveTo>
                  <a:lnTo>
                    <a:pt x="67" y="46"/>
                  </a:lnTo>
                  <a:cubicBezTo>
                    <a:pt x="57" y="57"/>
                    <a:pt x="51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67203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67203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4" y="57"/>
                    <a:pt x="22" y="46"/>
                  </a:cubicBezTo>
                  <a:lnTo>
                    <a:pt x="22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373997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370204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373997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370204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cubicBezTo>
                    <a:pt x="114" y="45"/>
                    <a:pt x="114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306040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5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302563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22" y="85"/>
                    <a:pt x="46" y="108"/>
                    <a:pt x="67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373997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39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370204" y="379958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0"/>
                    <a:pt x="1" y="24"/>
                    <a:pt x="1" y="45"/>
                  </a:cubicBezTo>
                  <a:lnTo>
                    <a:pt x="24" y="69"/>
                  </a:ln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306040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5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5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30604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0" y="69"/>
                    <a:pt x="24" y="90"/>
                    <a:pt x="45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238399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4606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cubicBezTo>
                    <a:pt x="46" y="85"/>
                    <a:pt x="46" y="108"/>
                    <a:pt x="69" y="108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373997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370204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306040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302563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41637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1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38160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46" y="108"/>
                  </a:lnTo>
                  <a:cubicBezTo>
                    <a:pt x="67" y="108"/>
                    <a:pt x="67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10280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1102801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0"/>
                  </a:lnTo>
                  <a:lnTo>
                    <a:pt x="0" y="86"/>
                  </a:ln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1170442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1166965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1238399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238399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45"/>
                    <a:pt x="67" y="22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170442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170442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10280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102801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0" y="24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238399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1234606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170442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170442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03484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034844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238399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238399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69"/>
                    <a:pt x="22" y="90"/>
                    <a:pt x="45" y="90"/>
                  </a:cubicBezTo>
                  <a:lnTo>
                    <a:pt x="67" y="69"/>
                  </a:lnTo>
                  <a:cubicBezTo>
                    <a:pt x="91" y="45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7203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7203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03484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034844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cubicBezTo>
                    <a:pt x="69" y="39"/>
                    <a:pt x="69" y="39"/>
                    <a:pt x="46" y="63"/>
                  </a:cubicBez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10280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102801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03484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034844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5"/>
                  </a:lnTo>
                  <a:lnTo>
                    <a:pt x="1" y="90"/>
                  </a:ln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967203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67203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10280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102801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4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03484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034844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cubicBezTo>
                    <a:pt x="69" y="67"/>
                    <a:pt x="46" y="67"/>
                    <a:pt x="46" y="67"/>
                  </a:cubicBez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903039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899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967203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967203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62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835082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831605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67" y="40"/>
                  </a:lnTo>
                  <a:cubicBezTo>
                    <a:pt x="57" y="51"/>
                    <a:pt x="51" y="56"/>
                    <a:pt x="49" y="56"/>
                  </a:cubicBezTo>
                  <a:cubicBezTo>
                    <a:pt x="46" y="56"/>
                    <a:pt x="46" y="51"/>
                    <a:pt x="46" y="40"/>
                  </a:cubicBezTo>
                  <a:lnTo>
                    <a:pt x="46" y="17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2"/>
                  </a:cubicBez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903039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899246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47" y="1"/>
                  </a:moveTo>
                  <a:cubicBezTo>
                    <a:pt x="35" y="1"/>
                    <a:pt x="24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903039" y="4206218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899246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835082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831605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cubicBezTo>
                    <a:pt x="46" y="40"/>
                    <a:pt x="22" y="40"/>
                    <a:pt x="22" y="40"/>
                  </a:cubicBez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967203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967203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lnTo>
                    <a:pt x="46" y="19"/>
                  </a:lnTo>
                  <a:close/>
                  <a:moveTo>
                    <a:pt x="45" y="1"/>
                  </a:moveTo>
                  <a:cubicBezTo>
                    <a:pt x="33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903039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899246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6744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76364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lnTo>
                    <a:pt x="91" y="19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835082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831605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lnTo>
                    <a:pt x="22" y="40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76744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76364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4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948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69600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18"/>
                    <a:pt x="1" y="64"/>
                    <a:pt x="23" y="64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835082" y="427133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831605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8"/>
                  </a:moveTo>
                  <a:lnTo>
                    <a:pt x="67" y="40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22" y="40"/>
                  </a:lnTo>
                  <a:cubicBezTo>
                    <a:pt x="22" y="40"/>
                    <a:pt x="46" y="40"/>
                    <a:pt x="46" y="18"/>
                  </a:cubicBez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744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364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9" y="23"/>
                    <a:pt x="69" y="46"/>
                  </a:cubicBez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8"/>
                  </a:cubicBezTo>
                  <a:lnTo>
                    <a:pt x="91" y="23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69948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1"/>
                  </a:moveTo>
                  <a:lnTo>
                    <a:pt x="1" y="46"/>
                  </a:lnTo>
                  <a:lnTo>
                    <a:pt x="46" y="46"/>
                  </a:lnTo>
                  <a:cubicBezTo>
                    <a:pt x="69" y="24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69600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8" y="23"/>
                    <a:pt x="68" y="46"/>
                  </a:cubicBezTo>
                  <a:cubicBezTo>
                    <a:pt x="68" y="68"/>
                    <a:pt x="46" y="68"/>
                    <a:pt x="46" y="68"/>
                  </a:cubicBezTo>
                  <a:lnTo>
                    <a:pt x="46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23" y="23"/>
                    <a:pt x="1" y="23"/>
                    <a:pt x="1" y="46"/>
                  </a:cubicBezTo>
                  <a:cubicBezTo>
                    <a:pt x="1" y="68"/>
                    <a:pt x="23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23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238399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234606" y="3528387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8" y="63"/>
                  </a:cubicBezTo>
                  <a:cubicBezTo>
                    <a:pt x="52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69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306040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302563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1238399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238399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cubicBezTo>
                    <a:pt x="45" y="56"/>
                    <a:pt x="39" y="62"/>
                    <a:pt x="34" y="62"/>
                  </a:cubicBezTo>
                  <a:cubicBezTo>
                    <a:pt x="28" y="62"/>
                    <a:pt x="22" y="56"/>
                    <a:pt x="22" y="46"/>
                  </a:cubicBezTo>
                  <a:lnTo>
                    <a:pt x="22" y="22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7"/>
                  </a:cubicBezTo>
                  <a:cubicBezTo>
                    <a:pt x="91" y="67"/>
                    <a:pt x="91" y="22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1170442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4"/>
                    <a:pt x="0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70442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4" y="67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69" y="67"/>
                    <a:pt x="91" y="67"/>
                    <a:pt x="91" y="46"/>
                  </a:cubicBezTo>
                  <a:cubicBezTo>
                    <a:pt x="91" y="22"/>
                    <a:pt x="69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170442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166965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238399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234606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45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170442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166965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10280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102801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238399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234606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8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7"/>
                  </a:cubicBezTo>
                  <a:cubicBezTo>
                    <a:pt x="115" y="45"/>
                    <a:pt x="115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70442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166965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306040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302563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67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967203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45" y="1"/>
                  </a:moveTo>
                  <a:cubicBezTo>
                    <a:pt x="40" y="1"/>
                    <a:pt x="34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34" y="52"/>
                    <a:pt x="40" y="58"/>
                    <a:pt x="45" y="58"/>
                  </a:cubicBezTo>
                  <a:cubicBezTo>
                    <a:pt x="51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967203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cubicBezTo>
                    <a:pt x="67" y="41"/>
                    <a:pt x="67" y="41"/>
                    <a:pt x="67" y="62"/>
                  </a:cubicBez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3484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34844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cubicBezTo>
                    <a:pt x="24" y="85"/>
                    <a:pt x="24" y="108"/>
                    <a:pt x="46" y="108"/>
                  </a:cubicBezTo>
                  <a:lnTo>
                    <a:pt x="69" y="85"/>
                  </a:ln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10280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102801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0" y="86"/>
                  </a:ln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3484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34844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46" y="24"/>
                    <a:pt x="69" y="24"/>
                    <a:pt x="69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967203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967203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10280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102801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3484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34844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24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967203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967203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10280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102801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170442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166965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46" y="85"/>
                    <a:pt x="46" y="108"/>
                    <a:pt x="68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835082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831605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cubicBezTo>
                    <a:pt x="46" y="62"/>
                    <a:pt x="22" y="62"/>
                    <a:pt x="22" y="40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91" y="86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903039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899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903039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899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835082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31605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6"/>
                  </a:moveTo>
                  <a:lnTo>
                    <a:pt x="67" y="69"/>
                  </a:lnTo>
                  <a:lnTo>
                    <a:pt x="46" y="69"/>
                  </a:lnTo>
                  <a:cubicBezTo>
                    <a:pt x="46" y="69"/>
                    <a:pt x="22" y="69"/>
                    <a:pt x="22" y="46"/>
                  </a:cubicBezTo>
                  <a:close/>
                  <a:moveTo>
                    <a:pt x="46" y="0"/>
                  </a:moveTo>
                  <a:lnTo>
                    <a:pt x="22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67" y="24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967203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967203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903039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22" y="1"/>
                  </a:moveTo>
                  <a:cubicBezTo>
                    <a:pt x="16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16" y="58"/>
                    <a:pt x="22" y="58"/>
                  </a:cubicBezTo>
                  <a:cubicBezTo>
                    <a:pt x="28" y="58"/>
                    <a:pt x="34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99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76744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6364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35082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2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2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31605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7" y="41"/>
                  </a:moveTo>
                  <a:lnTo>
                    <a:pt x="67" y="62"/>
                  </a:lnTo>
                  <a:lnTo>
                    <a:pt x="22" y="62"/>
                  </a:lnTo>
                  <a:cubicBezTo>
                    <a:pt x="22" y="41"/>
                    <a:pt x="46" y="41"/>
                    <a:pt x="46" y="41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lnTo>
                    <a:pt x="46" y="107"/>
                  </a:lnTo>
                  <a:cubicBezTo>
                    <a:pt x="67" y="107"/>
                    <a:pt x="67" y="86"/>
                    <a:pt x="91" y="86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69948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69600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76744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76364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76744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76364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91" y="90"/>
                  </a:ln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69948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9600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835082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831605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9"/>
                  </a:lnTo>
                  <a:lnTo>
                    <a:pt x="46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46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4"/>
                  </a:lnTo>
                  <a:cubicBezTo>
                    <a:pt x="67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76744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6364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91" y="91"/>
                  </a:lnTo>
                  <a:lnTo>
                    <a:pt x="91" y="22"/>
                  </a:ln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31844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628209" y="4000293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0" y="39"/>
                  </a:lnTo>
                  <a:cubicBezTo>
                    <a:pt x="0" y="63"/>
                    <a:pt x="23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39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69948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69600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631844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28209" y="4135732"/>
              <a:ext cx="18017" cy="13591"/>
            </a:xfrm>
            <a:custGeom>
              <a:avLst/>
              <a:gdLst/>
              <a:ahLst/>
              <a:cxnLst/>
              <a:rect l="l" t="t" r="r" b="b"/>
              <a:pathLst>
                <a:path w="114" h="86" extrusionOk="0">
                  <a:moveTo>
                    <a:pt x="45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lnTo>
                    <a:pt x="45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0" y="19"/>
                    <a:pt x="0" y="64"/>
                    <a:pt x="23" y="85"/>
                  </a:cubicBezTo>
                  <a:lnTo>
                    <a:pt x="90" y="85"/>
                  </a:lnTo>
                  <a:cubicBezTo>
                    <a:pt x="114" y="64"/>
                    <a:pt x="114" y="19"/>
                    <a:pt x="90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631844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6" y="46"/>
                  </a:lnTo>
                  <a:cubicBezTo>
                    <a:pt x="67" y="24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628209" y="4202741"/>
              <a:ext cx="18017" cy="14540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45" y="23"/>
                  </a:moveTo>
                  <a:cubicBezTo>
                    <a:pt x="69" y="23"/>
                    <a:pt x="69" y="23"/>
                    <a:pt x="69" y="46"/>
                  </a:cubicBezTo>
                  <a:cubicBezTo>
                    <a:pt x="69" y="57"/>
                    <a:pt x="63" y="62"/>
                    <a:pt x="57" y="62"/>
                  </a:cubicBezTo>
                  <a:cubicBezTo>
                    <a:pt x="51" y="62"/>
                    <a:pt x="45" y="57"/>
                    <a:pt x="45" y="46"/>
                  </a:cubicBezTo>
                  <a:lnTo>
                    <a:pt x="45" y="23"/>
                  </a:lnTo>
                  <a:close/>
                  <a:moveTo>
                    <a:pt x="45" y="1"/>
                  </a:moveTo>
                  <a:cubicBezTo>
                    <a:pt x="45" y="1"/>
                    <a:pt x="23" y="1"/>
                    <a:pt x="23" y="23"/>
                  </a:cubicBezTo>
                  <a:cubicBezTo>
                    <a:pt x="23" y="23"/>
                    <a:pt x="0" y="23"/>
                    <a:pt x="0" y="46"/>
                  </a:cubicBezTo>
                  <a:cubicBezTo>
                    <a:pt x="0" y="68"/>
                    <a:pt x="23" y="68"/>
                    <a:pt x="23" y="68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cubicBezTo>
                    <a:pt x="114" y="68"/>
                    <a:pt x="114" y="23"/>
                    <a:pt x="90" y="23"/>
                  </a:cubicBez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63887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60410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68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69948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69600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631844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628209" y="4067301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cubicBezTo>
                    <a:pt x="45" y="0"/>
                    <a:pt x="23" y="0"/>
                    <a:pt x="23" y="22"/>
                  </a:cubicBezTo>
                  <a:lnTo>
                    <a:pt x="0" y="45"/>
                  </a:lnTo>
                  <a:cubicBezTo>
                    <a:pt x="0" y="67"/>
                    <a:pt x="23" y="67"/>
                    <a:pt x="23" y="90"/>
                  </a:cubicBezTo>
                  <a:lnTo>
                    <a:pt x="90" y="90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63887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60410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0280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cubicBezTo>
                    <a:pt x="22" y="56"/>
                    <a:pt x="28" y="61"/>
                    <a:pt x="36" y="61"/>
                  </a:cubicBezTo>
                  <a:cubicBezTo>
                    <a:pt x="45" y="61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102801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ubicBezTo>
                    <a:pt x="22" y="24"/>
                    <a:pt x="46" y="24"/>
                    <a:pt x="46" y="24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4"/>
                  </a:cubicBez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170442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166965" y="3393737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18"/>
                  </a:moveTo>
                  <a:lnTo>
                    <a:pt x="68" y="40"/>
                  </a:ln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18"/>
                    <a:pt x="68" y="18"/>
                    <a:pt x="68" y="18"/>
                  </a:cubicBez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18"/>
                    <a:pt x="1" y="63"/>
                    <a:pt x="22" y="63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3"/>
                  </a:cubicBez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03484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4"/>
                    <a:pt x="1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034844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46" y="46"/>
                    <a:pt x="69" y="46"/>
                    <a:pt x="69" y="46"/>
                  </a:cubicBezTo>
                  <a:lnTo>
                    <a:pt x="46" y="46"/>
                  </a:lnTo>
                  <a:lnTo>
                    <a:pt x="46" y="67"/>
                  </a:ln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10280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102801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lnTo>
                    <a:pt x="22" y="46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03484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034844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967203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4"/>
                    <a:pt x="1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967203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lnTo>
                    <a:pt x="46" y="17"/>
                  </a:lnTo>
                  <a:lnTo>
                    <a:pt x="67" y="41"/>
                  </a:ln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10280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102801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1"/>
                  </a:lnTo>
                  <a:lnTo>
                    <a:pt x="0" y="62"/>
                  </a:ln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034844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034844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3"/>
                  </a:moveTo>
                  <a:cubicBezTo>
                    <a:pt x="46" y="23"/>
                    <a:pt x="46" y="29"/>
                    <a:pt x="46" y="40"/>
                  </a:cubicBez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5" y="29"/>
                    <a:pt x="40" y="23"/>
                    <a:pt x="43" y="23"/>
                  </a:cubicBez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903039" y="3464223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99246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lnTo>
                    <a:pt x="69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967203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cubicBezTo>
                    <a:pt x="34" y="56"/>
                    <a:pt x="40" y="61"/>
                    <a:pt x="45" y="61"/>
                  </a:cubicBezTo>
                  <a:cubicBezTo>
                    <a:pt x="51" y="61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967203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lnTo>
                    <a:pt x="22" y="46"/>
                  </a:lnTo>
                  <a:lnTo>
                    <a:pt x="46" y="24"/>
                  </a:ln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903039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1"/>
                  </a:moveTo>
                  <a:cubicBezTo>
                    <a:pt x="16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899246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903039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899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835082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1"/>
                  </a:moveTo>
                  <a:cubicBezTo>
                    <a:pt x="23" y="1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831605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lnTo>
                    <a:pt x="22" y="45"/>
                  </a:ln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967203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1"/>
                  </a:moveTo>
                  <a:cubicBezTo>
                    <a:pt x="40" y="1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67203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903039" y="3529335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99246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76744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76364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35082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831605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46" y="46"/>
                    <a:pt x="46" y="69"/>
                    <a:pt x="46" y="69"/>
                  </a:cubicBezTo>
                  <a:lnTo>
                    <a:pt x="46" y="46"/>
                  </a:lnTo>
                  <a:lnTo>
                    <a:pt x="22" y="46"/>
                  </a:lnTo>
                  <a:cubicBezTo>
                    <a:pt x="22" y="46"/>
                    <a:pt x="46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967203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967203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cubicBezTo>
                    <a:pt x="46" y="69"/>
                    <a:pt x="46" y="46"/>
                    <a:pt x="22" y="46"/>
                  </a:cubicBez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03484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034844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5"/>
                  </a:cubicBez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69948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40"/>
                  </a:lnTo>
                  <a:cubicBezTo>
                    <a:pt x="12" y="52"/>
                    <a:pt x="24" y="58"/>
                    <a:pt x="32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69600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68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76744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76364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76744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76364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69948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69600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35082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831605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22" y="45"/>
                  </a:lnTo>
                  <a:cubicBezTo>
                    <a:pt x="22" y="22"/>
                    <a:pt x="46" y="22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lnTo>
                    <a:pt x="46" y="90"/>
                  </a:lnTo>
                  <a:cubicBezTo>
                    <a:pt x="67" y="90"/>
                    <a:pt x="67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76744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6364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631844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628209" y="3729097"/>
              <a:ext cx="18017" cy="17226"/>
            </a:xfrm>
            <a:custGeom>
              <a:avLst/>
              <a:gdLst/>
              <a:ahLst/>
              <a:cxnLst/>
              <a:rect l="l" t="t" r="r" b="b"/>
              <a:pathLst>
                <a:path w="114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45" y="108"/>
                  </a:lnTo>
                  <a:cubicBezTo>
                    <a:pt x="69" y="108"/>
                    <a:pt x="69" y="85"/>
                    <a:pt x="90" y="85"/>
                  </a:cubicBez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69948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69600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835082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831605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22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903039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899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69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63887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60410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31844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28209" y="3864695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31844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28209" y="393170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lnTo>
                    <a:pt x="23" y="22"/>
                  </a:lnTo>
                  <a:lnTo>
                    <a:pt x="0" y="45"/>
                  </a:lnTo>
                  <a:cubicBezTo>
                    <a:pt x="0" y="67"/>
                    <a:pt x="23" y="67"/>
                    <a:pt x="23" y="91"/>
                  </a:cubicBezTo>
                  <a:lnTo>
                    <a:pt x="90" y="91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63887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560410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69948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69600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631844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3" y="58"/>
                    <a:pt x="31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7" y="40"/>
                    <a:pt x="67" y="19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628209" y="379958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23" y="0"/>
                    <a:pt x="0" y="24"/>
                    <a:pt x="0" y="45"/>
                  </a:cubicBezTo>
                  <a:lnTo>
                    <a:pt x="23" y="69"/>
                  </a:lnTo>
                  <a:lnTo>
                    <a:pt x="45" y="90"/>
                  </a:lnTo>
                  <a:cubicBezTo>
                    <a:pt x="69" y="90"/>
                    <a:pt x="69" y="69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63887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5" y="1"/>
                  </a:moveTo>
                  <a:cubicBezTo>
                    <a:pt x="30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30" y="58"/>
                    <a:pt x="35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60410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91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96246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96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39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63887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60410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96246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8"/>
                    <a:pt x="28" y="64"/>
                    <a:pt x="37" y="64"/>
                  </a:cubicBezTo>
                  <a:cubicBezTo>
                    <a:pt x="45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96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5"/>
                  </a:cubicBezTo>
                  <a:lnTo>
                    <a:pt x="67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835082" y="339658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23" y="61"/>
                    <a:pt x="32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9" y="22"/>
                    <a:pt x="69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831605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67" y="46"/>
                  </a:lnTo>
                  <a:lnTo>
                    <a:pt x="67" y="69"/>
                  </a:lnTo>
                  <a:lnTo>
                    <a:pt x="46" y="69"/>
                  </a:lnTo>
                  <a:cubicBezTo>
                    <a:pt x="46" y="46"/>
                    <a:pt x="22" y="46"/>
                    <a:pt x="22" y="46"/>
                  </a:cubicBezTo>
                  <a:lnTo>
                    <a:pt x="46" y="46"/>
                  </a:ln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67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03039" y="339658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6" y="61"/>
                    <a:pt x="22" y="61"/>
                  </a:cubicBezTo>
                  <a:cubicBezTo>
                    <a:pt x="28" y="61"/>
                    <a:pt x="34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99246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3"/>
                  </a:cubicBez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lnTo>
                    <a:pt x="69" y="40"/>
                  </a:lnTo>
                  <a:lnTo>
                    <a:pt x="69" y="63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76744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76364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76744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76364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9948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4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69600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68" y="67"/>
                    <a:pt x="46" y="67"/>
                    <a:pt x="46" y="67"/>
                  </a:cubicBez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23" y="22"/>
                    <a:pt x="1" y="22"/>
                    <a:pt x="1" y="46"/>
                  </a:cubicBezTo>
                  <a:cubicBezTo>
                    <a:pt x="1" y="67"/>
                    <a:pt x="23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835082" y="3464223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9" y="24"/>
                    <a:pt x="69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831605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7"/>
                  </a:moveTo>
                  <a:lnTo>
                    <a:pt x="67" y="41"/>
                  </a:lnTo>
                  <a:cubicBezTo>
                    <a:pt x="57" y="51"/>
                    <a:pt x="51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2" y="41"/>
                  </a:lnTo>
                  <a:cubicBezTo>
                    <a:pt x="22" y="41"/>
                    <a:pt x="46" y="41"/>
                    <a:pt x="46" y="17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46" y="86"/>
                    <a:pt x="46" y="86"/>
                  </a:cubicBezTo>
                  <a:cubicBezTo>
                    <a:pt x="67" y="86"/>
                    <a:pt x="67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76744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2" y="61"/>
                    <a:pt x="31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763648" y="3393737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9" y="18"/>
                    <a:pt x="69" y="40"/>
                  </a:cubicBezTo>
                  <a:lnTo>
                    <a:pt x="69" y="63"/>
                  </a:ln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3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563887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560410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631844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628209" y="3596344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1" y="62"/>
                    <a:pt x="45" y="56"/>
                    <a:pt x="45" y="45"/>
                  </a:cubicBezTo>
                  <a:lnTo>
                    <a:pt x="45" y="22"/>
                  </a:lnTo>
                  <a:close/>
                  <a:moveTo>
                    <a:pt x="23" y="0"/>
                  </a:moveTo>
                  <a:cubicBezTo>
                    <a:pt x="0" y="22"/>
                    <a:pt x="0" y="45"/>
                    <a:pt x="23" y="67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cubicBezTo>
                    <a:pt x="114" y="45"/>
                    <a:pt x="114" y="22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631844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628209" y="3663985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45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63887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560410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69948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69600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631844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28209" y="3528387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69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69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9948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69600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69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96246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96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1" y="85"/>
                  </a:lnTo>
                  <a:cubicBezTo>
                    <a:pt x="22" y="85"/>
                    <a:pt x="22" y="108"/>
                    <a:pt x="46" y="108"/>
                  </a:cubicBezTo>
                  <a:lnTo>
                    <a:pt x="67" y="85"/>
                  </a:lnTo>
                  <a:lnTo>
                    <a:pt x="91" y="63"/>
                  </a:lnTo>
                  <a:cubicBezTo>
                    <a:pt x="91" y="40"/>
                    <a:pt x="67" y="40"/>
                    <a:pt x="67" y="18"/>
                  </a:cubicBez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96246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22" y="52"/>
                    <a:pt x="28" y="58"/>
                    <a:pt x="37" y="58"/>
                  </a:cubicBezTo>
                  <a:cubicBezTo>
                    <a:pt x="45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96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69"/>
                    <a:pt x="22" y="90"/>
                    <a:pt x="46" y="90"/>
                  </a:cubicBezTo>
                  <a:lnTo>
                    <a:pt x="67" y="69"/>
                  </a:lnTo>
                  <a:lnTo>
                    <a:pt x="91" y="45"/>
                  </a:lnTo>
                  <a:cubicBezTo>
                    <a:pt x="91" y="2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63887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5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60410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91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96246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18"/>
                    <a:pt x="1" y="39"/>
                  </a:cubicBezTo>
                  <a:lnTo>
                    <a:pt x="22" y="63"/>
                  </a:ln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96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lnTo>
                    <a:pt x="91" y="45"/>
                  </a:lnTo>
                  <a:cubicBezTo>
                    <a:pt x="91" y="24"/>
                    <a:pt x="67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96246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96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1" name="Google Shape;631;p9"/>
          <p:cNvSpPr/>
          <p:nvPr/>
        </p:nvSpPr>
        <p:spPr>
          <a:xfrm>
            <a:off x="10399295" y="1049342"/>
            <a:ext cx="491757" cy="491956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2" name="Google Shape;632;p9"/>
          <p:cNvGrpSpPr/>
          <p:nvPr/>
        </p:nvGrpSpPr>
        <p:grpSpPr>
          <a:xfrm>
            <a:off x="10010282" y="1134242"/>
            <a:ext cx="666369" cy="1426181"/>
            <a:chOff x="8141717" y="310231"/>
            <a:chExt cx="531961" cy="1138516"/>
          </a:xfrm>
        </p:grpSpPr>
        <p:sp>
          <p:nvSpPr>
            <p:cNvPr id="633" name="Google Shape;633;p9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3" name="Google Shape;683;p9"/>
          <p:cNvSpPr txBox="1">
            <a:spLocks noGrp="1"/>
          </p:cNvSpPr>
          <p:nvPr>
            <p:ph type="title"/>
          </p:nvPr>
        </p:nvSpPr>
        <p:spPr>
          <a:xfrm>
            <a:off x="2715500" y="2249500"/>
            <a:ext cx="67596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9pPr>
          </a:lstStyle>
          <a:p>
            <a:endParaRPr/>
          </a:p>
        </p:txBody>
      </p:sp>
      <p:sp>
        <p:nvSpPr>
          <p:cNvPr id="684" name="Google Shape;684;p9"/>
          <p:cNvSpPr txBox="1">
            <a:spLocks noGrp="1"/>
          </p:cNvSpPr>
          <p:nvPr>
            <p:ph type="subTitle" idx="1"/>
          </p:nvPr>
        </p:nvSpPr>
        <p:spPr>
          <a:xfrm>
            <a:off x="3027500" y="3055772"/>
            <a:ext cx="61380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906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4227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3" name="Google Shape;923;p13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422733" y="4823637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4" name="Google Shape;924;p13"/>
          <p:cNvSpPr txBox="1">
            <a:spLocks noGrp="1"/>
          </p:cNvSpPr>
          <p:nvPr>
            <p:ph type="title"/>
          </p:nvPr>
        </p:nvSpPr>
        <p:spPr>
          <a:xfrm>
            <a:off x="829463" y="2371212"/>
            <a:ext cx="34800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925" name="Google Shape;925;p13"/>
          <p:cNvSpPr txBox="1">
            <a:spLocks noGrp="1"/>
          </p:cNvSpPr>
          <p:nvPr>
            <p:ph type="title" idx="3" hasCustomPrompt="1"/>
          </p:nvPr>
        </p:nvSpPr>
        <p:spPr>
          <a:xfrm>
            <a:off x="54227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13"/>
          <p:cNvSpPr txBox="1">
            <a:spLocks noGrp="1"/>
          </p:cNvSpPr>
          <p:nvPr>
            <p:ph type="title" idx="4" hasCustomPrompt="1"/>
          </p:nvPr>
        </p:nvSpPr>
        <p:spPr>
          <a:xfrm>
            <a:off x="86603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7" name="Google Shape;927;p13"/>
          <p:cNvSpPr txBox="1">
            <a:spLocks noGrp="1"/>
          </p:cNvSpPr>
          <p:nvPr>
            <p:ph type="title" idx="5" hasCustomPrompt="1"/>
          </p:nvPr>
        </p:nvSpPr>
        <p:spPr>
          <a:xfrm>
            <a:off x="54227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8" name="Google Shape;928;p13"/>
          <p:cNvSpPr txBox="1">
            <a:spLocks noGrp="1"/>
          </p:cNvSpPr>
          <p:nvPr>
            <p:ph type="title" idx="6" hasCustomPrompt="1"/>
          </p:nvPr>
        </p:nvSpPr>
        <p:spPr>
          <a:xfrm>
            <a:off x="86603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9" name="Google Shape;929;p13">
            <a:hlinkClick r:id="rId4" action="ppaction://hlinksldjump"/>
          </p:cNvPr>
          <p:cNvSpPr txBox="1">
            <a:spLocks noGrp="1"/>
          </p:cNvSpPr>
          <p:nvPr>
            <p:ph type="subTitle" idx="7"/>
          </p:nvPr>
        </p:nvSpPr>
        <p:spPr>
          <a:xfrm>
            <a:off x="86705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0" name="Google Shape;930;p13">
            <a:hlinkClick r:id="rId3" action="ppaction://hlinksldjump"/>
          </p:cNvPr>
          <p:cNvSpPr txBox="1">
            <a:spLocks noGrp="1"/>
          </p:cNvSpPr>
          <p:nvPr>
            <p:ph type="subTitle" idx="8"/>
          </p:nvPr>
        </p:nvSpPr>
        <p:spPr>
          <a:xfrm>
            <a:off x="8670533" y="4686544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1" name="Google Shape;931;p13"/>
          <p:cNvSpPr/>
          <p:nvPr/>
        </p:nvSpPr>
        <p:spPr>
          <a:xfrm rot="-5400000">
            <a:off x="1004764" y="885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 rot="10800000">
            <a:off x="1138272" y="5106243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 rot="10800000">
            <a:off x="2857578" y="4531216"/>
            <a:ext cx="1278273" cy="116800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13"/>
          <p:cNvGrpSpPr/>
          <p:nvPr/>
        </p:nvGrpSpPr>
        <p:grpSpPr>
          <a:xfrm>
            <a:off x="3260730" y="5853173"/>
            <a:ext cx="325037" cy="317673"/>
            <a:chOff x="5225094" y="4199975"/>
            <a:chExt cx="185595" cy="181389"/>
          </a:xfrm>
        </p:grpSpPr>
        <p:sp>
          <p:nvSpPr>
            <p:cNvPr id="935" name="Google Shape;935;p13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13"/>
          <p:cNvGrpSpPr/>
          <p:nvPr/>
        </p:nvGrpSpPr>
        <p:grpSpPr>
          <a:xfrm rot="-2700000">
            <a:off x="3715309" y="1494917"/>
            <a:ext cx="325043" cy="317679"/>
            <a:chOff x="5387475" y="3939240"/>
            <a:chExt cx="185595" cy="181389"/>
          </a:xfrm>
        </p:grpSpPr>
        <p:sp>
          <p:nvSpPr>
            <p:cNvPr id="938" name="Google Shape;938;p13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2365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4"/>
          <p:cNvGrpSpPr/>
          <p:nvPr/>
        </p:nvGrpSpPr>
        <p:grpSpPr>
          <a:xfrm>
            <a:off x="11336120" y="5778482"/>
            <a:ext cx="322229" cy="329700"/>
            <a:chOff x="1305734" y="1992982"/>
            <a:chExt cx="232982" cy="238383"/>
          </a:xfrm>
        </p:grpSpPr>
        <p:sp>
          <p:nvSpPr>
            <p:cNvPr id="2846" name="Google Shape;2846;p2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10800000">
            <a:off x="10808576" y="474979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 rot="10800000">
            <a:off x="11284057" y="824002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 rot="10800000" flipH="1">
            <a:off x="551329" y="870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51" name="Google Shape;2851;p24"/>
          <p:cNvGrpSpPr/>
          <p:nvPr/>
        </p:nvGrpSpPr>
        <p:grpSpPr>
          <a:xfrm flipH="1">
            <a:off x="671105" y="641909"/>
            <a:ext cx="381980" cy="378624"/>
            <a:chOff x="-58641" y="2895500"/>
            <a:chExt cx="680326" cy="680326"/>
          </a:xfrm>
        </p:grpSpPr>
        <p:sp>
          <p:nvSpPr>
            <p:cNvPr id="2852" name="Google Shape;2852;p2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2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2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2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2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2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8" name="Google Shape;2858;p24"/>
          <p:cNvSpPr/>
          <p:nvPr/>
        </p:nvSpPr>
        <p:spPr>
          <a:xfrm rot="10800000" flipH="1">
            <a:off x="392663" y="2540929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5400000">
            <a:off x="11600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5400000">
            <a:off x="45317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5400000">
            <a:off x="79344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 txBox="1">
            <a:spLocks noGrp="1"/>
          </p:cNvSpPr>
          <p:nvPr>
            <p:ph type="title" hasCustomPrompt="1"/>
          </p:nvPr>
        </p:nvSpPr>
        <p:spPr>
          <a:xfrm>
            <a:off x="1467975" y="2661521"/>
            <a:ext cx="22892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3" name="Google Shape;2863;p24"/>
          <p:cNvSpPr txBox="1">
            <a:spLocks noGrp="1"/>
          </p:cNvSpPr>
          <p:nvPr>
            <p:ph type="subTitle" idx="1"/>
          </p:nvPr>
        </p:nvSpPr>
        <p:spPr>
          <a:xfrm>
            <a:off x="1299533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4" name="Google Shape;2864;p24"/>
          <p:cNvSpPr txBox="1">
            <a:spLocks noGrp="1"/>
          </p:cNvSpPr>
          <p:nvPr>
            <p:ph type="title" idx="2" hasCustomPrompt="1"/>
          </p:nvPr>
        </p:nvSpPr>
        <p:spPr>
          <a:xfrm>
            <a:off x="4843737" y="2661521"/>
            <a:ext cx="228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5" name="Google Shape;2865;p24"/>
          <p:cNvSpPr txBox="1">
            <a:spLocks noGrp="1"/>
          </p:cNvSpPr>
          <p:nvPr>
            <p:ph type="subTitle" idx="3"/>
          </p:nvPr>
        </p:nvSpPr>
        <p:spPr>
          <a:xfrm>
            <a:off x="4674851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6" name="Google Shape;2866;p24"/>
          <p:cNvSpPr txBox="1">
            <a:spLocks noGrp="1"/>
          </p:cNvSpPr>
          <p:nvPr>
            <p:ph type="title" idx="4" hasCustomPrompt="1"/>
          </p:nvPr>
        </p:nvSpPr>
        <p:spPr>
          <a:xfrm>
            <a:off x="8255255" y="2661521"/>
            <a:ext cx="22520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7" name="Google Shape;2867;p24"/>
          <p:cNvSpPr txBox="1">
            <a:spLocks noGrp="1"/>
          </p:cNvSpPr>
          <p:nvPr>
            <p:ph type="subTitle" idx="5"/>
          </p:nvPr>
        </p:nvSpPr>
        <p:spPr>
          <a:xfrm>
            <a:off x="8067067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8" name="Google Shape;2868;p24"/>
          <p:cNvSpPr txBox="1">
            <a:spLocks noGrp="1"/>
          </p:cNvSpPr>
          <p:nvPr>
            <p:ph type="subTitle" idx="6"/>
          </p:nvPr>
        </p:nvSpPr>
        <p:spPr>
          <a:xfrm>
            <a:off x="1299533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9" name="Google Shape;2869;p24"/>
          <p:cNvSpPr txBox="1">
            <a:spLocks noGrp="1"/>
          </p:cNvSpPr>
          <p:nvPr>
            <p:ph type="subTitle" idx="7"/>
          </p:nvPr>
        </p:nvSpPr>
        <p:spPr>
          <a:xfrm>
            <a:off x="4674951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0" name="Google Shape;2870;p24"/>
          <p:cNvSpPr txBox="1">
            <a:spLocks noGrp="1"/>
          </p:cNvSpPr>
          <p:nvPr>
            <p:ph type="subTitle" idx="8"/>
          </p:nvPr>
        </p:nvSpPr>
        <p:spPr>
          <a:xfrm>
            <a:off x="8067067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1" name="Google Shape;2871;p24"/>
          <p:cNvSpPr txBox="1">
            <a:spLocks noGrp="1"/>
          </p:cNvSpPr>
          <p:nvPr>
            <p:ph type="title" idx="9"/>
          </p:nvPr>
        </p:nvSpPr>
        <p:spPr>
          <a:xfrm>
            <a:off x="960000" y="451700"/>
            <a:ext cx="102720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8949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3090;p34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091" name="Google Shape;3091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3" name="Google Shape;3093;p34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4" name="Google Shape;3094;p34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095" name="Google Shape;3095;p34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7" name="Google Shape;3097;p34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8" name="Google Shape;3098;p34"/>
          <p:cNvGrpSpPr/>
          <p:nvPr/>
        </p:nvGrpSpPr>
        <p:grpSpPr>
          <a:xfrm>
            <a:off x="10198547" y="595473"/>
            <a:ext cx="325037" cy="317673"/>
            <a:chOff x="5225094" y="4199975"/>
            <a:chExt cx="185595" cy="181389"/>
          </a:xfrm>
        </p:grpSpPr>
        <p:sp>
          <p:nvSpPr>
            <p:cNvPr id="3099" name="Google Shape;3099;p34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1" name="Google Shape;3101;p34"/>
          <p:cNvGrpSpPr/>
          <p:nvPr/>
        </p:nvGrpSpPr>
        <p:grpSpPr>
          <a:xfrm>
            <a:off x="1053571" y="266660"/>
            <a:ext cx="593051" cy="593051"/>
            <a:chOff x="-309341" y="2935180"/>
            <a:chExt cx="742179" cy="742179"/>
          </a:xfrm>
        </p:grpSpPr>
        <p:sp>
          <p:nvSpPr>
            <p:cNvPr id="3102" name="Google Shape;3102;p34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8" name="Google Shape;3108;p34"/>
          <p:cNvSpPr/>
          <p:nvPr/>
        </p:nvSpPr>
        <p:spPr>
          <a:xfrm>
            <a:off x="582009" y="595474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34"/>
          <p:cNvSpPr/>
          <p:nvPr/>
        </p:nvSpPr>
        <p:spPr>
          <a:xfrm>
            <a:off x="880203" y="1270265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0" name="Google Shape;3110;p34"/>
          <p:cNvGrpSpPr/>
          <p:nvPr/>
        </p:nvGrpSpPr>
        <p:grpSpPr>
          <a:xfrm rot="2700000">
            <a:off x="453124" y="1034274"/>
            <a:ext cx="303665" cy="296869"/>
            <a:chOff x="8360742" y="4418908"/>
            <a:chExt cx="153843" cy="150357"/>
          </a:xfrm>
        </p:grpSpPr>
        <p:sp>
          <p:nvSpPr>
            <p:cNvPr id="3111" name="Google Shape;3111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13" name="Google Shape;3113;p34"/>
          <p:cNvSpPr/>
          <p:nvPr/>
        </p:nvSpPr>
        <p:spPr>
          <a:xfrm rot="5400000">
            <a:off x="11101498" y="5816196"/>
            <a:ext cx="1278273" cy="314973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4" name="Google Shape;3114;p34"/>
          <p:cNvGrpSpPr/>
          <p:nvPr/>
        </p:nvGrpSpPr>
        <p:grpSpPr>
          <a:xfrm rot="5400000">
            <a:off x="11244621" y="5663567"/>
            <a:ext cx="1173491" cy="295749"/>
            <a:chOff x="8002498" y="1073094"/>
            <a:chExt cx="880118" cy="221812"/>
          </a:xfrm>
        </p:grpSpPr>
        <p:sp>
          <p:nvSpPr>
            <p:cNvPr id="3115" name="Google Shape;3115;p34"/>
            <p:cNvSpPr/>
            <p:nvPr/>
          </p:nvSpPr>
          <p:spPr>
            <a:xfrm>
              <a:off x="8002498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5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809550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8188503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8285308" y="1073094"/>
              <a:ext cx="32163" cy="32480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8378311" y="1073094"/>
              <a:ext cx="35807" cy="32480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8471155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8564157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8657160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04"/>
                    <a:pt x="113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8753648" y="1073094"/>
              <a:ext cx="32480" cy="32480"/>
            </a:xfrm>
            <a:custGeom>
              <a:avLst/>
              <a:gdLst/>
              <a:ahLst/>
              <a:cxnLst/>
              <a:rect l="l" t="t" r="r" b="b"/>
              <a:pathLst>
                <a:path w="205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884665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8002498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5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4"/>
            <p:cNvSpPr/>
            <p:nvPr/>
          </p:nvSpPr>
          <p:spPr>
            <a:xfrm>
              <a:off x="809550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4"/>
            <p:cNvSpPr/>
            <p:nvPr/>
          </p:nvSpPr>
          <p:spPr>
            <a:xfrm>
              <a:off x="8188503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4"/>
            <p:cNvSpPr/>
            <p:nvPr/>
          </p:nvSpPr>
          <p:spPr>
            <a:xfrm>
              <a:off x="8285308" y="1166097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4"/>
            <p:cNvSpPr/>
            <p:nvPr/>
          </p:nvSpPr>
          <p:spPr>
            <a:xfrm>
              <a:off x="8378311" y="1166097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4"/>
            <p:cNvSpPr/>
            <p:nvPr/>
          </p:nvSpPr>
          <p:spPr>
            <a:xfrm>
              <a:off x="8471155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4"/>
            <p:cNvSpPr/>
            <p:nvPr/>
          </p:nvSpPr>
          <p:spPr>
            <a:xfrm>
              <a:off x="8564157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4"/>
            <p:cNvSpPr/>
            <p:nvPr/>
          </p:nvSpPr>
          <p:spPr>
            <a:xfrm>
              <a:off x="8657160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26"/>
                    <a:pt x="113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4"/>
            <p:cNvSpPr/>
            <p:nvPr/>
          </p:nvSpPr>
          <p:spPr>
            <a:xfrm>
              <a:off x="8753648" y="1166097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4"/>
            <p:cNvSpPr/>
            <p:nvPr/>
          </p:nvSpPr>
          <p:spPr>
            <a:xfrm>
              <a:off x="884665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4"/>
            <p:cNvSpPr/>
            <p:nvPr/>
          </p:nvSpPr>
          <p:spPr>
            <a:xfrm>
              <a:off x="8002498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5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4"/>
            <p:cNvSpPr/>
            <p:nvPr/>
          </p:nvSpPr>
          <p:spPr>
            <a:xfrm>
              <a:off x="809550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4"/>
            <p:cNvSpPr/>
            <p:nvPr/>
          </p:nvSpPr>
          <p:spPr>
            <a:xfrm>
              <a:off x="8188503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81"/>
                    <a:pt x="69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4"/>
            <p:cNvSpPr/>
            <p:nvPr/>
          </p:nvSpPr>
          <p:spPr>
            <a:xfrm>
              <a:off x="8285308" y="1259099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02" y="181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4"/>
            <p:cNvSpPr/>
            <p:nvPr/>
          </p:nvSpPr>
          <p:spPr>
            <a:xfrm>
              <a:off x="8378311" y="1259099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26" y="181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4"/>
            <p:cNvSpPr/>
            <p:nvPr/>
          </p:nvSpPr>
          <p:spPr>
            <a:xfrm>
              <a:off x="8471155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4"/>
            <p:cNvSpPr/>
            <p:nvPr/>
          </p:nvSpPr>
          <p:spPr>
            <a:xfrm>
              <a:off x="8564157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4"/>
            <p:cNvSpPr/>
            <p:nvPr/>
          </p:nvSpPr>
          <p:spPr>
            <a:xfrm>
              <a:off x="8657160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81"/>
                    <a:pt x="68" y="226"/>
                    <a:pt x="113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4"/>
            <p:cNvSpPr/>
            <p:nvPr/>
          </p:nvSpPr>
          <p:spPr>
            <a:xfrm>
              <a:off x="8753648" y="1259099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05" y="181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4"/>
            <p:cNvSpPr/>
            <p:nvPr/>
          </p:nvSpPr>
          <p:spPr>
            <a:xfrm>
              <a:off x="884665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26" y="181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5" name="Google Shape;3145;p34"/>
          <p:cNvSpPr/>
          <p:nvPr/>
        </p:nvSpPr>
        <p:spPr>
          <a:xfrm rot="5400000">
            <a:off x="10520009" y="6177450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6" name="Google Shape;3146;p34"/>
          <p:cNvGrpSpPr/>
          <p:nvPr/>
        </p:nvGrpSpPr>
        <p:grpSpPr>
          <a:xfrm rot="5400000">
            <a:off x="11383214" y="6169070"/>
            <a:ext cx="303665" cy="296865"/>
            <a:chOff x="8360742" y="4418908"/>
            <a:chExt cx="153843" cy="150357"/>
          </a:xfrm>
        </p:grpSpPr>
        <p:sp>
          <p:nvSpPr>
            <p:cNvPr id="3147" name="Google Shape;3147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9" name="Google Shape;3149;p34"/>
          <p:cNvSpPr/>
          <p:nvPr/>
        </p:nvSpPr>
        <p:spPr>
          <a:xfrm rot="5400000">
            <a:off x="11124946" y="5718407"/>
            <a:ext cx="186533" cy="186111"/>
          </a:xfrm>
          <a:custGeom>
            <a:avLst/>
            <a:gdLst/>
            <a:ahLst/>
            <a:cxnLst/>
            <a:rect l="l" t="t" r="r" b="b"/>
            <a:pathLst>
              <a:path w="883" h="881" extrusionOk="0">
                <a:moveTo>
                  <a:pt x="452" y="158"/>
                </a:moveTo>
                <a:cubicBezTo>
                  <a:pt x="588" y="158"/>
                  <a:pt x="723" y="293"/>
                  <a:pt x="723" y="429"/>
                </a:cubicBezTo>
                <a:cubicBezTo>
                  <a:pt x="723" y="588"/>
                  <a:pt x="588" y="723"/>
                  <a:pt x="452" y="723"/>
                </a:cubicBezTo>
                <a:cubicBezTo>
                  <a:pt x="295" y="723"/>
                  <a:pt x="182" y="588"/>
                  <a:pt x="182" y="429"/>
                </a:cubicBezTo>
                <a:cubicBezTo>
                  <a:pt x="182" y="293"/>
                  <a:pt x="295" y="158"/>
                  <a:pt x="452" y="158"/>
                </a:cubicBezTo>
                <a:close/>
                <a:moveTo>
                  <a:pt x="452" y="1"/>
                </a:moveTo>
                <a:cubicBezTo>
                  <a:pt x="205" y="1"/>
                  <a:pt x="1" y="203"/>
                  <a:pt x="1" y="429"/>
                </a:cubicBezTo>
                <a:cubicBezTo>
                  <a:pt x="1" y="678"/>
                  <a:pt x="205" y="880"/>
                  <a:pt x="452" y="880"/>
                </a:cubicBezTo>
                <a:cubicBezTo>
                  <a:pt x="678" y="880"/>
                  <a:pt x="882" y="678"/>
                  <a:pt x="882" y="429"/>
                </a:cubicBezTo>
                <a:cubicBezTo>
                  <a:pt x="882" y="203"/>
                  <a:pt x="678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0" name="Google Shape;3150;p34"/>
          <p:cNvSpPr/>
          <p:nvPr/>
        </p:nvSpPr>
        <p:spPr>
          <a:xfrm rot="-5400000">
            <a:off x="10794981" y="787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469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563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p35"/>
          <p:cNvSpPr/>
          <p:nvPr/>
        </p:nvSpPr>
        <p:spPr>
          <a:xfrm>
            <a:off x="11440635" y="3317711"/>
            <a:ext cx="33740" cy="219312"/>
          </a:xfrm>
          <a:custGeom>
            <a:avLst/>
            <a:gdLst/>
            <a:ahLst/>
            <a:cxnLst/>
            <a:rect l="l" t="t" r="r" b="b"/>
            <a:pathLst>
              <a:path w="160" h="1040" extrusionOk="0">
                <a:moveTo>
                  <a:pt x="0" y="1"/>
                </a:moveTo>
                <a:lnTo>
                  <a:pt x="0" y="1039"/>
                </a:lnTo>
                <a:lnTo>
                  <a:pt x="159" y="1039"/>
                </a:lnTo>
                <a:lnTo>
                  <a:pt x="15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3" name="Google Shape;3153;p35"/>
          <p:cNvSpPr/>
          <p:nvPr/>
        </p:nvSpPr>
        <p:spPr>
          <a:xfrm>
            <a:off x="11350379" y="3408387"/>
            <a:ext cx="214251" cy="38380"/>
          </a:xfrm>
          <a:custGeom>
            <a:avLst/>
            <a:gdLst/>
            <a:ahLst/>
            <a:cxnLst/>
            <a:rect l="l" t="t" r="r" b="b"/>
            <a:pathLst>
              <a:path w="1016" h="182" extrusionOk="0">
                <a:moveTo>
                  <a:pt x="0" y="1"/>
                </a:moveTo>
                <a:lnTo>
                  <a:pt x="0" y="181"/>
                </a:lnTo>
                <a:lnTo>
                  <a:pt x="1015" y="181"/>
                </a:lnTo>
                <a:lnTo>
                  <a:pt x="1015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4" name="Google Shape;3154;p35"/>
          <p:cNvSpPr/>
          <p:nvPr/>
        </p:nvSpPr>
        <p:spPr>
          <a:xfrm>
            <a:off x="11635906" y="3522682"/>
            <a:ext cx="33319" cy="219101"/>
          </a:xfrm>
          <a:custGeom>
            <a:avLst/>
            <a:gdLst/>
            <a:ahLst/>
            <a:cxnLst/>
            <a:rect l="l" t="t" r="r" b="b"/>
            <a:pathLst>
              <a:path w="158" h="1039" extrusionOk="0">
                <a:moveTo>
                  <a:pt x="1" y="0"/>
                </a:moveTo>
                <a:lnTo>
                  <a:pt x="1" y="1039"/>
                </a:lnTo>
                <a:lnTo>
                  <a:pt x="158" y="1039"/>
                </a:lnTo>
                <a:lnTo>
                  <a:pt x="15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5" name="Google Shape;3155;p35"/>
          <p:cNvSpPr/>
          <p:nvPr/>
        </p:nvSpPr>
        <p:spPr>
          <a:xfrm>
            <a:off x="11545228" y="3612937"/>
            <a:ext cx="214672" cy="38169"/>
          </a:xfrm>
          <a:custGeom>
            <a:avLst/>
            <a:gdLst/>
            <a:ahLst/>
            <a:cxnLst/>
            <a:rect l="l" t="t" r="r" b="b"/>
            <a:pathLst>
              <a:path w="1018" h="181" extrusionOk="0">
                <a:moveTo>
                  <a:pt x="1" y="0"/>
                </a:moveTo>
                <a:lnTo>
                  <a:pt x="1" y="181"/>
                </a:lnTo>
                <a:lnTo>
                  <a:pt x="1018" y="181"/>
                </a:lnTo>
                <a:lnTo>
                  <a:pt x="101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6" name="Google Shape;3156;p35"/>
          <p:cNvSpPr/>
          <p:nvPr/>
        </p:nvSpPr>
        <p:spPr>
          <a:xfrm>
            <a:off x="11826327" y="3727231"/>
            <a:ext cx="38380" cy="219101"/>
          </a:xfrm>
          <a:custGeom>
            <a:avLst/>
            <a:gdLst/>
            <a:ahLst/>
            <a:cxnLst/>
            <a:rect l="l" t="t" r="r" b="b"/>
            <a:pathLst>
              <a:path w="182" h="1039" extrusionOk="0">
                <a:moveTo>
                  <a:pt x="1" y="0"/>
                </a:moveTo>
                <a:lnTo>
                  <a:pt x="1" y="1039"/>
                </a:lnTo>
                <a:lnTo>
                  <a:pt x="181" y="1039"/>
                </a:lnTo>
                <a:lnTo>
                  <a:pt x="181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7" name="Google Shape;3157;p35"/>
          <p:cNvSpPr/>
          <p:nvPr/>
        </p:nvSpPr>
        <p:spPr>
          <a:xfrm>
            <a:off x="11735649" y="3817698"/>
            <a:ext cx="219312" cy="38380"/>
          </a:xfrm>
          <a:custGeom>
            <a:avLst/>
            <a:gdLst/>
            <a:ahLst/>
            <a:cxnLst/>
            <a:rect l="l" t="t" r="r" b="b"/>
            <a:pathLst>
              <a:path w="1040" h="182" extrusionOk="0">
                <a:moveTo>
                  <a:pt x="1" y="1"/>
                </a:moveTo>
                <a:lnTo>
                  <a:pt x="1" y="182"/>
                </a:lnTo>
                <a:lnTo>
                  <a:pt x="1039" y="182"/>
                </a:lnTo>
                <a:lnTo>
                  <a:pt x="103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8" name="Google Shape;3158;p35"/>
          <p:cNvSpPr/>
          <p:nvPr/>
        </p:nvSpPr>
        <p:spPr>
          <a:xfrm>
            <a:off x="10390156" y="801172"/>
            <a:ext cx="628624" cy="643173"/>
          </a:xfrm>
          <a:custGeom>
            <a:avLst/>
            <a:gdLst/>
            <a:ahLst/>
            <a:cxnLst/>
            <a:rect l="l" t="t" r="r" b="b"/>
            <a:pathLst>
              <a:path w="2981" h="3050" extrusionOk="0">
                <a:moveTo>
                  <a:pt x="2980" y="1"/>
                </a:moveTo>
                <a:lnTo>
                  <a:pt x="1490" y="476"/>
                </a:lnTo>
                <a:lnTo>
                  <a:pt x="0" y="972"/>
                </a:lnTo>
                <a:lnTo>
                  <a:pt x="1174" y="2011"/>
                </a:lnTo>
                <a:lnTo>
                  <a:pt x="2326" y="3049"/>
                </a:lnTo>
                <a:lnTo>
                  <a:pt x="2664" y="1536"/>
                </a:lnTo>
                <a:lnTo>
                  <a:pt x="298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9" name="Google Shape;3159;p35"/>
          <p:cNvSpPr/>
          <p:nvPr/>
        </p:nvSpPr>
        <p:spPr>
          <a:xfrm>
            <a:off x="11375791" y="1167885"/>
            <a:ext cx="514328" cy="109656"/>
          </a:xfrm>
          <a:custGeom>
            <a:avLst/>
            <a:gdLst/>
            <a:ahLst/>
            <a:cxnLst/>
            <a:rect l="l" t="t" r="r" b="b"/>
            <a:pathLst>
              <a:path w="2439" h="520" extrusionOk="0">
                <a:moveTo>
                  <a:pt x="0" y="1"/>
                </a:moveTo>
                <a:lnTo>
                  <a:pt x="0" y="519"/>
                </a:lnTo>
                <a:lnTo>
                  <a:pt x="2438" y="519"/>
                </a:lnTo>
                <a:lnTo>
                  <a:pt x="243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0" name="Google Shape;3160;p35"/>
          <p:cNvSpPr/>
          <p:nvPr/>
        </p:nvSpPr>
        <p:spPr>
          <a:xfrm>
            <a:off x="-3600" y="3922503"/>
            <a:ext cx="885683" cy="2932661"/>
          </a:xfrm>
          <a:custGeom>
            <a:avLst/>
            <a:gdLst/>
            <a:ahLst/>
            <a:cxnLst/>
            <a:rect l="l" t="t" r="r" b="b"/>
            <a:pathLst>
              <a:path w="4200" h="13907" extrusionOk="0">
                <a:moveTo>
                  <a:pt x="0" y="1"/>
                </a:moveTo>
                <a:lnTo>
                  <a:pt x="0" y="13907"/>
                </a:lnTo>
                <a:lnTo>
                  <a:pt x="4199" y="13907"/>
                </a:lnTo>
                <a:cubicBezTo>
                  <a:pt x="4042" y="9347"/>
                  <a:pt x="2913" y="4470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1" name="Google Shape;3161;p35"/>
          <p:cNvSpPr/>
          <p:nvPr/>
        </p:nvSpPr>
        <p:spPr>
          <a:xfrm>
            <a:off x="2010265" y="5950496"/>
            <a:ext cx="304928" cy="304928"/>
          </a:xfrm>
          <a:custGeom>
            <a:avLst/>
            <a:gdLst/>
            <a:ahLst/>
            <a:cxnLst/>
            <a:rect l="l" t="t" r="r" b="b"/>
            <a:pathLst>
              <a:path w="1446" h="1446" extrusionOk="0">
                <a:moveTo>
                  <a:pt x="0" y="0"/>
                </a:moveTo>
                <a:lnTo>
                  <a:pt x="0" y="1445"/>
                </a:lnTo>
                <a:lnTo>
                  <a:pt x="1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2" name="Google Shape;3162;p35"/>
          <p:cNvSpPr/>
          <p:nvPr/>
        </p:nvSpPr>
        <p:spPr>
          <a:xfrm>
            <a:off x="11440642" y="6231065"/>
            <a:ext cx="333396" cy="333607"/>
          </a:xfrm>
          <a:custGeom>
            <a:avLst/>
            <a:gdLst/>
            <a:ahLst/>
            <a:cxnLst/>
            <a:rect l="l" t="t" r="r" b="b"/>
            <a:pathLst>
              <a:path w="1581" h="1582" extrusionOk="0">
                <a:moveTo>
                  <a:pt x="91" y="205"/>
                </a:moveTo>
                <a:lnTo>
                  <a:pt x="1379" y="1491"/>
                </a:lnTo>
                <a:lnTo>
                  <a:pt x="91" y="1491"/>
                </a:lnTo>
                <a:lnTo>
                  <a:pt x="91" y="205"/>
                </a:lnTo>
                <a:close/>
                <a:moveTo>
                  <a:pt x="1" y="1"/>
                </a:moveTo>
                <a:lnTo>
                  <a:pt x="1" y="1581"/>
                </a:lnTo>
                <a:lnTo>
                  <a:pt x="1581" y="158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3" name="Google Shape;3163;p35"/>
          <p:cNvSpPr/>
          <p:nvPr/>
        </p:nvSpPr>
        <p:spPr>
          <a:xfrm>
            <a:off x="129674" y="4941245"/>
            <a:ext cx="181143" cy="181143"/>
          </a:xfrm>
          <a:custGeom>
            <a:avLst/>
            <a:gdLst/>
            <a:ahLst/>
            <a:cxnLst/>
            <a:rect l="l" t="t" r="r" b="b"/>
            <a:pathLst>
              <a:path w="859" h="859" extrusionOk="0">
                <a:moveTo>
                  <a:pt x="430" y="158"/>
                </a:moveTo>
                <a:cubicBezTo>
                  <a:pt x="587" y="158"/>
                  <a:pt x="701" y="271"/>
                  <a:pt x="701" y="429"/>
                </a:cubicBezTo>
                <a:cubicBezTo>
                  <a:pt x="701" y="588"/>
                  <a:pt x="587" y="700"/>
                  <a:pt x="430" y="700"/>
                </a:cubicBezTo>
                <a:cubicBezTo>
                  <a:pt x="271" y="700"/>
                  <a:pt x="159" y="588"/>
                  <a:pt x="159" y="429"/>
                </a:cubicBezTo>
                <a:cubicBezTo>
                  <a:pt x="159" y="271"/>
                  <a:pt x="271" y="158"/>
                  <a:pt x="430" y="158"/>
                </a:cubicBezTo>
                <a:close/>
                <a:moveTo>
                  <a:pt x="430" y="1"/>
                </a:moveTo>
                <a:cubicBezTo>
                  <a:pt x="181" y="1"/>
                  <a:pt x="0" y="181"/>
                  <a:pt x="0" y="429"/>
                </a:cubicBezTo>
                <a:cubicBezTo>
                  <a:pt x="0" y="678"/>
                  <a:pt x="181" y="858"/>
                  <a:pt x="430" y="858"/>
                </a:cubicBezTo>
                <a:cubicBezTo>
                  <a:pt x="678" y="858"/>
                  <a:pt x="858" y="678"/>
                  <a:pt x="858" y="429"/>
                </a:cubicBezTo>
                <a:cubicBezTo>
                  <a:pt x="858" y="181"/>
                  <a:pt x="678" y="1"/>
                  <a:pt x="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4" name="Google Shape;3164;p35"/>
          <p:cNvSpPr/>
          <p:nvPr/>
        </p:nvSpPr>
        <p:spPr>
          <a:xfrm>
            <a:off x="177332" y="5221920"/>
            <a:ext cx="1418779" cy="1418779"/>
          </a:xfrm>
          <a:custGeom>
            <a:avLst/>
            <a:gdLst/>
            <a:ahLst/>
            <a:cxnLst/>
            <a:rect l="l" t="t" r="r" b="b"/>
            <a:pathLst>
              <a:path w="6728" h="6728" extrusionOk="0">
                <a:moveTo>
                  <a:pt x="3365" y="46"/>
                </a:moveTo>
                <a:cubicBezTo>
                  <a:pt x="5192" y="46"/>
                  <a:pt x="6682" y="1536"/>
                  <a:pt x="6682" y="3365"/>
                </a:cubicBezTo>
                <a:cubicBezTo>
                  <a:pt x="6682" y="5193"/>
                  <a:pt x="5192" y="6661"/>
                  <a:pt x="3365" y="6661"/>
                </a:cubicBezTo>
                <a:cubicBezTo>
                  <a:pt x="1559" y="6661"/>
                  <a:pt x="69" y="5193"/>
                  <a:pt x="69" y="3365"/>
                </a:cubicBezTo>
                <a:cubicBezTo>
                  <a:pt x="69" y="1536"/>
                  <a:pt x="1559" y="46"/>
                  <a:pt x="3365" y="46"/>
                </a:cubicBezTo>
                <a:close/>
                <a:moveTo>
                  <a:pt x="3365" y="1"/>
                </a:moveTo>
                <a:cubicBezTo>
                  <a:pt x="1514" y="1"/>
                  <a:pt x="0" y="1514"/>
                  <a:pt x="0" y="3365"/>
                </a:cubicBezTo>
                <a:cubicBezTo>
                  <a:pt x="0" y="5216"/>
                  <a:pt x="1514" y="6728"/>
                  <a:pt x="3365" y="6728"/>
                </a:cubicBezTo>
                <a:cubicBezTo>
                  <a:pt x="5216" y="6728"/>
                  <a:pt x="6727" y="5216"/>
                  <a:pt x="6727" y="3365"/>
                </a:cubicBezTo>
                <a:cubicBezTo>
                  <a:pt x="6727" y="1514"/>
                  <a:pt x="5216" y="1"/>
                  <a:pt x="33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5" name="Google Shape;3165;p35"/>
          <p:cNvSpPr/>
          <p:nvPr/>
        </p:nvSpPr>
        <p:spPr>
          <a:xfrm>
            <a:off x="344135" y="5383872"/>
            <a:ext cx="1090021" cy="1090443"/>
          </a:xfrm>
          <a:custGeom>
            <a:avLst/>
            <a:gdLst/>
            <a:ahLst/>
            <a:cxnLst/>
            <a:rect l="l" t="t" r="r" b="b"/>
            <a:pathLst>
              <a:path w="5169" h="5171" extrusionOk="0">
                <a:moveTo>
                  <a:pt x="2574" y="0"/>
                </a:moveTo>
                <a:cubicBezTo>
                  <a:pt x="2505" y="0"/>
                  <a:pt x="2438" y="0"/>
                  <a:pt x="2370" y="24"/>
                </a:cubicBezTo>
                <a:lnTo>
                  <a:pt x="2370" y="69"/>
                </a:lnTo>
                <a:lnTo>
                  <a:pt x="2574" y="69"/>
                </a:lnTo>
                <a:lnTo>
                  <a:pt x="2574" y="0"/>
                </a:lnTo>
                <a:close/>
                <a:moveTo>
                  <a:pt x="2800" y="24"/>
                </a:moveTo>
                <a:lnTo>
                  <a:pt x="2776" y="69"/>
                </a:lnTo>
                <a:cubicBezTo>
                  <a:pt x="2845" y="90"/>
                  <a:pt x="2911" y="90"/>
                  <a:pt x="2980" y="90"/>
                </a:cubicBezTo>
                <a:lnTo>
                  <a:pt x="3002" y="45"/>
                </a:lnTo>
                <a:cubicBezTo>
                  <a:pt x="2935" y="24"/>
                  <a:pt x="2866" y="24"/>
                  <a:pt x="2800" y="24"/>
                </a:cubicBezTo>
                <a:close/>
                <a:moveTo>
                  <a:pt x="2144" y="45"/>
                </a:moveTo>
                <a:cubicBezTo>
                  <a:pt x="2077" y="45"/>
                  <a:pt x="2008" y="69"/>
                  <a:pt x="1942" y="90"/>
                </a:cubicBezTo>
                <a:lnTo>
                  <a:pt x="1963" y="136"/>
                </a:lnTo>
                <a:cubicBezTo>
                  <a:pt x="2032" y="136"/>
                  <a:pt x="2099" y="114"/>
                  <a:pt x="2167" y="90"/>
                </a:cubicBezTo>
                <a:lnTo>
                  <a:pt x="2144" y="45"/>
                </a:lnTo>
                <a:close/>
                <a:moveTo>
                  <a:pt x="3206" y="90"/>
                </a:moveTo>
                <a:lnTo>
                  <a:pt x="3206" y="136"/>
                </a:lnTo>
                <a:cubicBezTo>
                  <a:pt x="3273" y="159"/>
                  <a:pt x="3318" y="181"/>
                  <a:pt x="3386" y="204"/>
                </a:cubicBezTo>
                <a:lnTo>
                  <a:pt x="3408" y="136"/>
                </a:lnTo>
                <a:cubicBezTo>
                  <a:pt x="3341" y="114"/>
                  <a:pt x="3273" y="90"/>
                  <a:pt x="3206" y="90"/>
                </a:cubicBezTo>
                <a:close/>
                <a:moveTo>
                  <a:pt x="1738" y="159"/>
                </a:moveTo>
                <a:lnTo>
                  <a:pt x="1535" y="226"/>
                </a:lnTo>
                <a:lnTo>
                  <a:pt x="1557" y="271"/>
                </a:lnTo>
                <a:lnTo>
                  <a:pt x="1761" y="204"/>
                </a:lnTo>
                <a:lnTo>
                  <a:pt x="1738" y="159"/>
                </a:lnTo>
                <a:close/>
                <a:moveTo>
                  <a:pt x="3612" y="226"/>
                </a:moveTo>
                <a:lnTo>
                  <a:pt x="3589" y="271"/>
                </a:lnTo>
                <a:cubicBezTo>
                  <a:pt x="3657" y="295"/>
                  <a:pt x="3724" y="340"/>
                  <a:pt x="3769" y="361"/>
                </a:cubicBezTo>
                <a:lnTo>
                  <a:pt x="3814" y="316"/>
                </a:lnTo>
                <a:cubicBezTo>
                  <a:pt x="3748" y="271"/>
                  <a:pt x="3679" y="249"/>
                  <a:pt x="3612" y="226"/>
                </a:cubicBezTo>
                <a:close/>
                <a:moveTo>
                  <a:pt x="1355" y="316"/>
                </a:moveTo>
                <a:cubicBezTo>
                  <a:pt x="1286" y="361"/>
                  <a:pt x="1219" y="385"/>
                  <a:pt x="1151" y="430"/>
                </a:cubicBezTo>
                <a:lnTo>
                  <a:pt x="1196" y="475"/>
                </a:lnTo>
                <a:cubicBezTo>
                  <a:pt x="1264" y="452"/>
                  <a:pt x="1310" y="406"/>
                  <a:pt x="1376" y="361"/>
                </a:cubicBezTo>
                <a:lnTo>
                  <a:pt x="1355" y="316"/>
                </a:lnTo>
                <a:close/>
                <a:moveTo>
                  <a:pt x="3995" y="430"/>
                </a:moveTo>
                <a:lnTo>
                  <a:pt x="3950" y="475"/>
                </a:lnTo>
                <a:cubicBezTo>
                  <a:pt x="4019" y="520"/>
                  <a:pt x="4064" y="565"/>
                  <a:pt x="4131" y="587"/>
                </a:cubicBezTo>
                <a:lnTo>
                  <a:pt x="4154" y="542"/>
                </a:lnTo>
                <a:cubicBezTo>
                  <a:pt x="4109" y="497"/>
                  <a:pt x="4040" y="475"/>
                  <a:pt x="3995" y="430"/>
                </a:cubicBezTo>
                <a:close/>
                <a:moveTo>
                  <a:pt x="994" y="565"/>
                </a:moveTo>
                <a:cubicBezTo>
                  <a:pt x="925" y="587"/>
                  <a:pt x="880" y="656"/>
                  <a:pt x="835" y="701"/>
                </a:cubicBezTo>
                <a:lnTo>
                  <a:pt x="858" y="746"/>
                </a:lnTo>
                <a:cubicBezTo>
                  <a:pt x="925" y="701"/>
                  <a:pt x="970" y="656"/>
                  <a:pt x="1015" y="611"/>
                </a:cubicBezTo>
                <a:lnTo>
                  <a:pt x="994" y="565"/>
                </a:lnTo>
                <a:close/>
                <a:moveTo>
                  <a:pt x="4335" y="677"/>
                </a:moveTo>
                <a:lnTo>
                  <a:pt x="4289" y="723"/>
                </a:lnTo>
                <a:cubicBezTo>
                  <a:pt x="4335" y="768"/>
                  <a:pt x="4380" y="836"/>
                  <a:pt x="4425" y="881"/>
                </a:cubicBezTo>
                <a:lnTo>
                  <a:pt x="4470" y="836"/>
                </a:lnTo>
                <a:cubicBezTo>
                  <a:pt x="4425" y="791"/>
                  <a:pt x="4380" y="746"/>
                  <a:pt x="4335" y="677"/>
                </a:cubicBezTo>
                <a:close/>
                <a:moveTo>
                  <a:pt x="677" y="836"/>
                </a:moveTo>
                <a:cubicBezTo>
                  <a:pt x="632" y="903"/>
                  <a:pt x="587" y="948"/>
                  <a:pt x="542" y="1017"/>
                </a:cubicBezTo>
                <a:lnTo>
                  <a:pt x="587" y="1039"/>
                </a:lnTo>
                <a:cubicBezTo>
                  <a:pt x="632" y="993"/>
                  <a:pt x="677" y="927"/>
                  <a:pt x="723" y="881"/>
                </a:cubicBezTo>
                <a:lnTo>
                  <a:pt x="677" y="836"/>
                </a:lnTo>
                <a:close/>
                <a:moveTo>
                  <a:pt x="4627" y="993"/>
                </a:moveTo>
                <a:lnTo>
                  <a:pt x="4560" y="1039"/>
                </a:lnTo>
                <a:cubicBezTo>
                  <a:pt x="4605" y="1084"/>
                  <a:pt x="4651" y="1152"/>
                  <a:pt x="4696" y="1198"/>
                </a:cubicBezTo>
                <a:lnTo>
                  <a:pt x="4741" y="1174"/>
                </a:lnTo>
                <a:cubicBezTo>
                  <a:pt x="4696" y="1107"/>
                  <a:pt x="4651" y="1062"/>
                  <a:pt x="4627" y="993"/>
                </a:cubicBezTo>
                <a:close/>
                <a:moveTo>
                  <a:pt x="407" y="1174"/>
                </a:moveTo>
                <a:cubicBezTo>
                  <a:pt x="383" y="1243"/>
                  <a:pt x="338" y="1309"/>
                  <a:pt x="293" y="1355"/>
                </a:cubicBezTo>
                <a:lnTo>
                  <a:pt x="361" y="1400"/>
                </a:lnTo>
                <a:cubicBezTo>
                  <a:pt x="383" y="1333"/>
                  <a:pt x="428" y="1264"/>
                  <a:pt x="473" y="1219"/>
                </a:cubicBezTo>
                <a:lnTo>
                  <a:pt x="407" y="1174"/>
                </a:lnTo>
                <a:close/>
                <a:moveTo>
                  <a:pt x="4853" y="1355"/>
                </a:moveTo>
                <a:lnTo>
                  <a:pt x="4808" y="1378"/>
                </a:lnTo>
                <a:cubicBezTo>
                  <a:pt x="4831" y="1445"/>
                  <a:pt x="4853" y="1514"/>
                  <a:pt x="4898" y="1580"/>
                </a:cubicBezTo>
                <a:lnTo>
                  <a:pt x="4943" y="1559"/>
                </a:lnTo>
                <a:cubicBezTo>
                  <a:pt x="4922" y="1490"/>
                  <a:pt x="4876" y="1423"/>
                  <a:pt x="4853" y="1355"/>
                </a:cubicBezTo>
                <a:close/>
                <a:moveTo>
                  <a:pt x="202" y="1559"/>
                </a:moveTo>
                <a:lnTo>
                  <a:pt x="136" y="1761"/>
                </a:lnTo>
                <a:lnTo>
                  <a:pt x="181" y="1784"/>
                </a:lnTo>
                <a:cubicBezTo>
                  <a:pt x="202" y="1716"/>
                  <a:pt x="248" y="1649"/>
                  <a:pt x="271" y="1580"/>
                </a:cubicBezTo>
                <a:lnTo>
                  <a:pt x="202" y="1559"/>
                </a:lnTo>
                <a:close/>
                <a:moveTo>
                  <a:pt x="5034" y="1739"/>
                </a:moveTo>
                <a:lnTo>
                  <a:pt x="4967" y="1761"/>
                </a:lnTo>
                <a:lnTo>
                  <a:pt x="5034" y="1965"/>
                </a:lnTo>
                <a:lnTo>
                  <a:pt x="5079" y="1942"/>
                </a:lnTo>
                <a:cubicBezTo>
                  <a:pt x="5057" y="1875"/>
                  <a:pt x="5057" y="1806"/>
                  <a:pt x="5034" y="1739"/>
                </a:cubicBezTo>
                <a:close/>
                <a:moveTo>
                  <a:pt x="67" y="1965"/>
                </a:moveTo>
                <a:cubicBezTo>
                  <a:pt x="45" y="2032"/>
                  <a:pt x="45" y="2101"/>
                  <a:pt x="22" y="2167"/>
                </a:cubicBezTo>
                <a:lnTo>
                  <a:pt x="91" y="2191"/>
                </a:lnTo>
                <a:cubicBezTo>
                  <a:pt x="91" y="2101"/>
                  <a:pt x="112" y="2032"/>
                  <a:pt x="136" y="1965"/>
                </a:cubicBezTo>
                <a:close/>
                <a:moveTo>
                  <a:pt x="5079" y="2167"/>
                </a:moveTo>
                <a:cubicBezTo>
                  <a:pt x="5079" y="2236"/>
                  <a:pt x="5079" y="2303"/>
                  <a:pt x="5102" y="2371"/>
                </a:cubicBezTo>
                <a:lnTo>
                  <a:pt x="5147" y="2371"/>
                </a:lnTo>
                <a:cubicBezTo>
                  <a:pt x="5147" y="2303"/>
                  <a:pt x="5147" y="2236"/>
                  <a:pt x="5124" y="2167"/>
                </a:cubicBezTo>
                <a:close/>
                <a:moveTo>
                  <a:pt x="0" y="2371"/>
                </a:moveTo>
                <a:lnTo>
                  <a:pt x="0" y="2597"/>
                </a:lnTo>
                <a:lnTo>
                  <a:pt x="45" y="2597"/>
                </a:lnTo>
                <a:cubicBezTo>
                  <a:pt x="45" y="2529"/>
                  <a:pt x="67" y="2462"/>
                  <a:pt x="67" y="2393"/>
                </a:cubicBezTo>
                <a:lnTo>
                  <a:pt x="0" y="2371"/>
                </a:lnTo>
                <a:close/>
                <a:moveTo>
                  <a:pt x="5102" y="2597"/>
                </a:moveTo>
                <a:lnTo>
                  <a:pt x="5102" y="2799"/>
                </a:lnTo>
                <a:lnTo>
                  <a:pt x="5147" y="2799"/>
                </a:lnTo>
                <a:cubicBezTo>
                  <a:pt x="5169" y="2733"/>
                  <a:pt x="5169" y="2664"/>
                  <a:pt x="5169" y="2597"/>
                </a:cubicBezTo>
                <a:close/>
                <a:moveTo>
                  <a:pt x="0" y="2799"/>
                </a:moveTo>
                <a:cubicBezTo>
                  <a:pt x="0" y="2890"/>
                  <a:pt x="22" y="2958"/>
                  <a:pt x="22" y="3025"/>
                </a:cubicBezTo>
                <a:lnTo>
                  <a:pt x="91" y="3003"/>
                </a:lnTo>
                <a:cubicBezTo>
                  <a:pt x="67" y="2935"/>
                  <a:pt x="67" y="2868"/>
                  <a:pt x="67" y="2799"/>
                </a:cubicBezTo>
                <a:close/>
                <a:moveTo>
                  <a:pt x="5079" y="3003"/>
                </a:moveTo>
                <a:cubicBezTo>
                  <a:pt x="5057" y="3070"/>
                  <a:pt x="5034" y="3139"/>
                  <a:pt x="5034" y="3206"/>
                </a:cubicBezTo>
                <a:lnTo>
                  <a:pt x="5079" y="3229"/>
                </a:lnTo>
                <a:cubicBezTo>
                  <a:pt x="5102" y="3161"/>
                  <a:pt x="5124" y="3094"/>
                  <a:pt x="5124" y="3025"/>
                </a:cubicBezTo>
                <a:lnTo>
                  <a:pt x="5079" y="3003"/>
                </a:lnTo>
                <a:close/>
                <a:moveTo>
                  <a:pt x="136" y="3206"/>
                </a:moveTo>
                <a:lnTo>
                  <a:pt x="67" y="3229"/>
                </a:lnTo>
                <a:lnTo>
                  <a:pt x="136" y="3432"/>
                </a:lnTo>
                <a:lnTo>
                  <a:pt x="181" y="3410"/>
                </a:lnTo>
                <a:cubicBezTo>
                  <a:pt x="157" y="3341"/>
                  <a:pt x="157" y="3274"/>
                  <a:pt x="136" y="3206"/>
                </a:cubicBezTo>
                <a:close/>
                <a:moveTo>
                  <a:pt x="4967" y="3410"/>
                </a:moveTo>
                <a:lnTo>
                  <a:pt x="4898" y="3612"/>
                </a:lnTo>
                <a:lnTo>
                  <a:pt x="4943" y="3636"/>
                </a:lnTo>
                <a:cubicBezTo>
                  <a:pt x="4967" y="3567"/>
                  <a:pt x="5012" y="3500"/>
                  <a:pt x="5034" y="3432"/>
                </a:cubicBezTo>
                <a:lnTo>
                  <a:pt x="4967" y="3410"/>
                </a:lnTo>
                <a:close/>
                <a:moveTo>
                  <a:pt x="271" y="3612"/>
                </a:moveTo>
                <a:lnTo>
                  <a:pt x="202" y="3636"/>
                </a:lnTo>
                <a:cubicBezTo>
                  <a:pt x="248" y="3702"/>
                  <a:pt x="271" y="3771"/>
                  <a:pt x="316" y="3816"/>
                </a:cubicBezTo>
                <a:lnTo>
                  <a:pt x="361" y="3793"/>
                </a:lnTo>
                <a:cubicBezTo>
                  <a:pt x="316" y="3726"/>
                  <a:pt x="293" y="3681"/>
                  <a:pt x="271" y="3612"/>
                </a:cubicBezTo>
                <a:close/>
                <a:moveTo>
                  <a:pt x="4808" y="3793"/>
                </a:moveTo>
                <a:cubicBezTo>
                  <a:pt x="4763" y="3861"/>
                  <a:pt x="4741" y="3906"/>
                  <a:pt x="4696" y="3973"/>
                </a:cubicBezTo>
                <a:lnTo>
                  <a:pt x="4741" y="3997"/>
                </a:lnTo>
                <a:cubicBezTo>
                  <a:pt x="4786" y="3952"/>
                  <a:pt x="4831" y="3883"/>
                  <a:pt x="4853" y="3816"/>
                </a:cubicBezTo>
                <a:lnTo>
                  <a:pt x="4808" y="3793"/>
                </a:lnTo>
                <a:close/>
                <a:moveTo>
                  <a:pt x="473" y="3973"/>
                </a:moveTo>
                <a:lnTo>
                  <a:pt x="407" y="4018"/>
                </a:lnTo>
                <a:cubicBezTo>
                  <a:pt x="452" y="4064"/>
                  <a:pt x="497" y="4132"/>
                  <a:pt x="542" y="4177"/>
                </a:cubicBezTo>
                <a:lnTo>
                  <a:pt x="587" y="4154"/>
                </a:lnTo>
                <a:cubicBezTo>
                  <a:pt x="542" y="4087"/>
                  <a:pt x="497" y="4042"/>
                  <a:pt x="473" y="3973"/>
                </a:cubicBezTo>
                <a:close/>
                <a:moveTo>
                  <a:pt x="4582" y="4154"/>
                </a:moveTo>
                <a:cubicBezTo>
                  <a:pt x="4537" y="4199"/>
                  <a:pt x="4492" y="4244"/>
                  <a:pt x="4447" y="4313"/>
                </a:cubicBezTo>
                <a:lnTo>
                  <a:pt x="4492" y="4334"/>
                </a:lnTo>
                <a:cubicBezTo>
                  <a:pt x="4537" y="4289"/>
                  <a:pt x="4582" y="4244"/>
                  <a:pt x="4627" y="4177"/>
                </a:cubicBezTo>
                <a:lnTo>
                  <a:pt x="4582" y="4154"/>
                </a:lnTo>
                <a:close/>
                <a:moveTo>
                  <a:pt x="723" y="4313"/>
                </a:moveTo>
                <a:lnTo>
                  <a:pt x="677" y="4334"/>
                </a:lnTo>
                <a:cubicBezTo>
                  <a:pt x="723" y="4403"/>
                  <a:pt x="768" y="4448"/>
                  <a:pt x="835" y="4493"/>
                </a:cubicBezTo>
                <a:lnTo>
                  <a:pt x="880" y="4448"/>
                </a:lnTo>
                <a:cubicBezTo>
                  <a:pt x="813" y="4403"/>
                  <a:pt x="768" y="4358"/>
                  <a:pt x="723" y="4313"/>
                </a:cubicBezTo>
                <a:close/>
                <a:moveTo>
                  <a:pt x="4289" y="4448"/>
                </a:moveTo>
                <a:cubicBezTo>
                  <a:pt x="4244" y="4493"/>
                  <a:pt x="4176" y="4539"/>
                  <a:pt x="4131" y="4584"/>
                </a:cubicBezTo>
                <a:lnTo>
                  <a:pt x="4176" y="4629"/>
                </a:lnTo>
                <a:cubicBezTo>
                  <a:pt x="4221" y="4584"/>
                  <a:pt x="4289" y="4539"/>
                  <a:pt x="4335" y="4493"/>
                </a:cubicBezTo>
                <a:lnTo>
                  <a:pt x="4289" y="4448"/>
                </a:lnTo>
                <a:close/>
                <a:moveTo>
                  <a:pt x="1039" y="4584"/>
                </a:moveTo>
                <a:lnTo>
                  <a:pt x="994" y="4629"/>
                </a:lnTo>
                <a:cubicBezTo>
                  <a:pt x="1039" y="4674"/>
                  <a:pt x="1105" y="4719"/>
                  <a:pt x="1174" y="4764"/>
                </a:cubicBezTo>
                <a:lnTo>
                  <a:pt x="1196" y="4719"/>
                </a:lnTo>
                <a:cubicBezTo>
                  <a:pt x="1151" y="4674"/>
                  <a:pt x="1084" y="4629"/>
                  <a:pt x="1039" y="4584"/>
                </a:cubicBezTo>
                <a:close/>
                <a:moveTo>
                  <a:pt x="3950" y="4696"/>
                </a:moveTo>
                <a:cubicBezTo>
                  <a:pt x="3905" y="4741"/>
                  <a:pt x="3838" y="4786"/>
                  <a:pt x="3793" y="4809"/>
                </a:cubicBezTo>
                <a:lnTo>
                  <a:pt x="3814" y="4876"/>
                </a:lnTo>
                <a:cubicBezTo>
                  <a:pt x="3883" y="4831"/>
                  <a:pt x="3928" y="4786"/>
                  <a:pt x="3995" y="4764"/>
                </a:cubicBezTo>
                <a:lnTo>
                  <a:pt x="3950" y="4696"/>
                </a:lnTo>
                <a:close/>
                <a:moveTo>
                  <a:pt x="1376" y="4809"/>
                </a:moveTo>
                <a:lnTo>
                  <a:pt x="1355" y="4876"/>
                </a:lnTo>
                <a:cubicBezTo>
                  <a:pt x="1422" y="4900"/>
                  <a:pt x="1467" y="4921"/>
                  <a:pt x="1535" y="4967"/>
                </a:cubicBezTo>
                <a:lnTo>
                  <a:pt x="1557" y="4900"/>
                </a:lnTo>
                <a:cubicBezTo>
                  <a:pt x="1512" y="4876"/>
                  <a:pt x="1445" y="4855"/>
                  <a:pt x="1376" y="4809"/>
                </a:cubicBezTo>
                <a:close/>
                <a:moveTo>
                  <a:pt x="3589" y="4900"/>
                </a:moveTo>
                <a:cubicBezTo>
                  <a:pt x="3522" y="4921"/>
                  <a:pt x="3477" y="4967"/>
                  <a:pt x="3408" y="4990"/>
                </a:cubicBezTo>
                <a:lnTo>
                  <a:pt x="3432" y="5035"/>
                </a:lnTo>
                <a:cubicBezTo>
                  <a:pt x="3477" y="5012"/>
                  <a:pt x="3544" y="4990"/>
                  <a:pt x="3612" y="4967"/>
                </a:cubicBezTo>
                <a:lnTo>
                  <a:pt x="3589" y="4900"/>
                </a:lnTo>
                <a:close/>
                <a:moveTo>
                  <a:pt x="1761" y="4990"/>
                </a:moveTo>
                <a:lnTo>
                  <a:pt x="1738" y="5035"/>
                </a:lnTo>
                <a:lnTo>
                  <a:pt x="1942" y="5102"/>
                </a:lnTo>
                <a:lnTo>
                  <a:pt x="1963" y="5035"/>
                </a:lnTo>
                <a:cubicBezTo>
                  <a:pt x="1897" y="5035"/>
                  <a:pt x="1828" y="5012"/>
                  <a:pt x="1761" y="4990"/>
                </a:cubicBezTo>
                <a:close/>
                <a:moveTo>
                  <a:pt x="3206" y="5035"/>
                </a:moveTo>
                <a:cubicBezTo>
                  <a:pt x="3137" y="5057"/>
                  <a:pt x="3070" y="5080"/>
                  <a:pt x="3002" y="5080"/>
                </a:cubicBezTo>
                <a:lnTo>
                  <a:pt x="3002" y="5147"/>
                </a:lnTo>
                <a:cubicBezTo>
                  <a:pt x="3070" y="5126"/>
                  <a:pt x="3137" y="5126"/>
                  <a:pt x="3206" y="5102"/>
                </a:cubicBezTo>
                <a:lnTo>
                  <a:pt x="3206" y="5035"/>
                </a:lnTo>
                <a:close/>
                <a:moveTo>
                  <a:pt x="2167" y="5080"/>
                </a:moveTo>
                <a:lnTo>
                  <a:pt x="2167" y="5147"/>
                </a:lnTo>
                <a:cubicBezTo>
                  <a:pt x="2234" y="5147"/>
                  <a:pt x="2303" y="5171"/>
                  <a:pt x="2370" y="5171"/>
                </a:cubicBezTo>
                <a:lnTo>
                  <a:pt x="2370" y="5102"/>
                </a:lnTo>
                <a:cubicBezTo>
                  <a:pt x="2303" y="5102"/>
                  <a:pt x="2234" y="5102"/>
                  <a:pt x="2167" y="5080"/>
                </a:cubicBezTo>
                <a:close/>
                <a:moveTo>
                  <a:pt x="2800" y="5102"/>
                </a:moveTo>
                <a:cubicBezTo>
                  <a:pt x="2731" y="5126"/>
                  <a:pt x="2641" y="5126"/>
                  <a:pt x="2574" y="5126"/>
                </a:cubicBezTo>
                <a:lnTo>
                  <a:pt x="2574" y="5171"/>
                </a:lnTo>
                <a:lnTo>
                  <a:pt x="2800" y="5171"/>
                </a:lnTo>
                <a:lnTo>
                  <a:pt x="2800" y="51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6" name="Google Shape;3166;p35"/>
          <p:cNvSpPr/>
          <p:nvPr/>
        </p:nvSpPr>
        <p:spPr>
          <a:xfrm>
            <a:off x="501026" y="5541186"/>
            <a:ext cx="776237" cy="775815"/>
          </a:xfrm>
          <a:custGeom>
            <a:avLst/>
            <a:gdLst/>
            <a:ahLst/>
            <a:cxnLst/>
            <a:rect l="l" t="t" r="r" b="b"/>
            <a:pathLst>
              <a:path w="3681" h="3679" extrusionOk="0">
                <a:moveTo>
                  <a:pt x="1830" y="67"/>
                </a:moveTo>
                <a:cubicBezTo>
                  <a:pt x="2823" y="67"/>
                  <a:pt x="3612" y="858"/>
                  <a:pt x="3612" y="1851"/>
                </a:cubicBezTo>
                <a:cubicBezTo>
                  <a:pt x="3612" y="2821"/>
                  <a:pt x="2823" y="3634"/>
                  <a:pt x="1830" y="3634"/>
                </a:cubicBezTo>
                <a:cubicBezTo>
                  <a:pt x="858" y="3634"/>
                  <a:pt x="45" y="2821"/>
                  <a:pt x="45" y="1851"/>
                </a:cubicBezTo>
                <a:cubicBezTo>
                  <a:pt x="45" y="858"/>
                  <a:pt x="858" y="67"/>
                  <a:pt x="1830" y="67"/>
                </a:cubicBezTo>
                <a:close/>
                <a:moveTo>
                  <a:pt x="1830" y="0"/>
                </a:moveTo>
                <a:cubicBezTo>
                  <a:pt x="813" y="0"/>
                  <a:pt x="0" y="834"/>
                  <a:pt x="0" y="1851"/>
                </a:cubicBezTo>
                <a:cubicBezTo>
                  <a:pt x="0" y="2866"/>
                  <a:pt x="813" y="3679"/>
                  <a:pt x="1830" y="3679"/>
                </a:cubicBezTo>
                <a:cubicBezTo>
                  <a:pt x="2845" y="3679"/>
                  <a:pt x="3681" y="2866"/>
                  <a:pt x="3681" y="1851"/>
                </a:cubicBezTo>
                <a:cubicBezTo>
                  <a:pt x="3681" y="834"/>
                  <a:pt x="2845" y="0"/>
                  <a:pt x="18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7" name="Google Shape;3167;p35"/>
          <p:cNvSpPr/>
          <p:nvPr/>
        </p:nvSpPr>
        <p:spPr>
          <a:xfrm>
            <a:off x="643790" y="5688378"/>
            <a:ext cx="485860" cy="485860"/>
          </a:xfrm>
          <a:custGeom>
            <a:avLst/>
            <a:gdLst/>
            <a:ahLst/>
            <a:cxnLst/>
            <a:rect l="l" t="t" r="r" b="b"/>
            <a:pathLst>
              <a:path w="2304" h="2304" extrusionOk="0">
                <a:moveTo>
                  <a:pt x="1039" y="1"/>
                </a:moveTo>
                <a:cubicBezTo>
                  <a:pt x="972" y="1"/>
                  <a:pt x="904" y="24"/>
                  <a:pt x="837" y="46"/>
                </a:cubicBezTo>
                <a:lnTo>
                  <a:pt x="858" y="91"/>
                </a:lnTo>
                <a:cubicBezTo>
                  <a:pt x="927" y="70"/>
                  <a:pt x="994" y="70"/>
                  <a:pt x="1062" y="70"/>
                </a:cubicBezTo>
                <a:lnTo>
                  <a:pt x="1039" y="1"/>
                </a:lnTo>
                <a:close/>
                <a:moveTo>
                  <a:pt x="1265" y="1"/>
                </a:moveTo>
                <a:lnTo>
                  <a:pt x="1265" y="46"/>
                </a:lnTo>
                <a:cubicBezTo>
                  <a:pt x="1333" y="70"/>
                  <a:pt x="1400" y="70"/>
                  <a:pt x="1445" y="91"/>
                </a:cubicBezTo>
                <a:lnTo>
                  <a:pt x="1469" y="46"/>
                </a:lnTo>
                <a:cubicBezTo>
                  <a:pt x="1400" y="24"/>
                  <a:pt x="1333" y="1"/>
                  <a:pt x="1265" y="1"/>
                </a:cubicBezTo>
                <a:close/>
                <a:moveTo>
                  <a:pt x="633" y="115"/>
                </a:moveTo>
                <a:cubicBezTo>
                  <a:pt x="587" y="136"/>
                  <a:pt x="521" y="182"/>
                  <a:pt x="452" y="227"/>
                </a:cubicBezTo>
                <a:lnTo>
                  <a:pt x="497" y="272"/>
                </a:lnTo>
                <a:cubicBezTo>
                  <a:pt x="542" y="227"/>
                  <a:pt x="611" y="205"/>
                  <a:pt x="678" y="160"/>
                </a:cubicBezTo>
                <a:lnTo>
                  <a:pt x="633" y="115"/>
                </a:lnTo>
                <a:close/>
                <a:moveTo>
                  <a:pt x="1671" y="115"/>
                </a:moveTo>
                <a:lnTo>
                  <a:pt x="1649" y="160"/>
                </a:lnTo>
                <a:cubicBezTo>
                  <a:pt x="1695" y="205"/>
                  <a:pt x="1761" y="227"/>
                  <a:pt x="1807" y="272"/>
                </a:cubicBezTo>
                <a:lnTo>
                  <a:pt x="1852" y="227"/>
                </a:lnTo>
                <a:cubicBezTo>
                  <a:pt x="1785" y="182"/>
                  <a:pt x="1740" y="136"/>
                  <a:pt x="1671" y="115"/>
                </a:cubicBezTo>
                <a:close/>
                <a:moveTo>
                  <a:pt x="295" y="362"/>
                </a:moveTo>
                <a:cubicBezTo>
                  <a:pt x="250" y="431"/>
                  <a:pt x="205" y="476"/>
                  <a:pt x="181" y="543"/>
                </a:cubicBezTo>
                <a:lnTo>
                  <a:pt x="226" y="566"/>
                </a:lnTo>
                <a:cubicBezTo>
                  <a:pt x="271" y="521"/>
                  <a:pt x="295" y="452"/>
                  <a:pt x="340" y="407"/>
                </a:cubicBezTo>
                <a:lnTo>
                  <a:pt x="295" y="362"/>
                </a:lnTo>
                <a:close/>
                <a:moveTo>
                  <a:pt x="2011" y="362"/>
                </a:moveTo>
                <a:lnTo>
                  <a:pt x="1965" y="407"/>
                </a:lnTo>
                <a:cubicBezTo>
                  <a:pt x="2011" y="452"/>
                  <a:pt x="2056" y="521"/>
                  <a:pt x="2077" y="566"/>
                </a:cubicBezTo>
                <a:lnTo>
                  <a:pt x="2146" y="543"/>
                </a:lnTo>
                <a:cubicBezTo>
                  <a:pt x="2101" y="476"/>
                  <a:pt x="2056" y="431"/>
                  <a:pt x="2011" y="362"/>
                </a:cubicBezTo>
                <a:close/>
                <a:moveTo>
                  <a:pt x="91" y="723"/>
                </a:moveTo>
                <a:cubicBezTo>
                  <a:pt x="46" y="792"/>
                  <a:pt x="46" y="859"/>
                  <a:pt x="24" y="949"/>
                </a:cubicBezTo>
                <a:lnTo>
                  <a:pt x="91" y="949"/>
                </a:lnTo>
                <a:cubicBezTo>
                  <a:pt x="91" y="882"/>
                  <a:pt x="114" y="814"/>
                  <a:pt x="136" y="747"/>
                </a:cubicBezTo>
                <a:lnTo>
                  <a:pt x="91" y="723"/>
                </a:lnTo>
                <a:close/>
                <a:moveTo>
                  <a:pt x="2236" y="723"/>
                </a:moveTo>
                <a:lnTo>
                  <a:pt x="2168" y="747"/>
                </a:lnTo>
                <a:cubicBezTo>
                  <a:pt x="2213" y="814"/>
                  <a:pt x="2213" y="882"/>
                  <a:pt x="2236" y="949"/>
                </a:cubicBezTo>
                <a:lnTo>
                  <a:pt x="2303" y="927"/>
                </a:lnTo>
                <a:lnTo>
                  <a:pt x="2236" y="723"/>
                </a:lnTo>
                <a:close/>
                <a:moveTo>
                  <a:pt x="1" y="1153"/>
                </a:moveTo>
                <a:cubicBezTo>
                  <a:pt x="1" y="1220"/>
                  <a:pt x="1" y="1289"/>
                  <a:pt x="24" y="1355"/>
                </a:cubicBezTo>
                <a:lnTo>
                  <a:pt x="91" y="1355"/>
                </a:lnTo>
                <a:cubicBezTo>
                  <a:pt x="69" y="1289"/>
                  <a:pt x="69" y="1220"/>
                  <a:pt x="69" y="1153"/>
                </a:cubicBezTo>
                <a:close/>
                <a:moveTo>
                  <a:pt x="2258" y="1153"/>
                </a:moveTo>
                <a:cubicBezTo>
                  <a:pt x="2258" y="1220"/>
                  <a:pt x="2258" y="1289"/>
                  <a:pt x="2236" y="1355"/>
                </a:cubicBezTo>
                <a:lnTo>
                  <a:pt x="2303" y="1355"/>
                </a:lnTo>
                <a:lnTo>
                  <a:pt x="2303" y="1153"/>
                </a:lnTo>
                <a:close/>
                <a:moveTo>
                  <a:pt x="136" y="1536"/>
                </a:moveTo>
                <a:lnTo>
                  <a:pt x="91" y="1559"/>
                </a:lnTo>
                <a:cubicBezTo>
                  <a:pt x="114" y="1626"/>
                  <a:pt x="136" y="1695"/>
                  <a:pt x="181" y="1762"/>
                </a:cubicBezTo>
                <a:lnTo>
                  <a:pt x="226" y="1717"/>
                </a:lnTo>
                <a:cubicBezTo>
                  <a:pt x="205" y="1671"/>
                  <a:pt x="159" y="1605"/>
                  <a:pt x="136" y="1536"/>
                </a:cubicBezTo>
                <a:close/>
                <a:moveTo>
                  <a:pt x="2191" y="1536"/>
                </a:moveTo>
                <a:cubicBezTo>
                  <a:pt x="2146" y="1605"/>
                  <a:pt x="2123" y="1671"/>
                  <a:pt x="2101" y="1717"/>
                </a:cubicBezTo>
                <a:lnTo>
                  <a:pt x="2146" y="1762"/>
                </a:lnTo>
                <a:cubicBezTo>
                  <a:pt x="2168" y="1695"/>
                  <a:pt x="2213" y="1626"/>
                  <a:pt x="2236" y="1559"/>
                </a:cubicBezTo>
                <a:lnTo>
                  <a:pt x="2191" y="1536"/>
                </a:lnTo>
                <a:close/>
                <a:moveTo>
                  <a:pt x="340" y="1897"/>
                </a:moveTo>
                <a:lnTo>
                  <a:pt x="317" y="1921"/>
                </a:lnTo>
                <a:cubicBezTo>
                  <a:pt x="362" y="1988"/>
                  <a:pt x="407" y="2033"/>
                  <a:pt x="452" y="2078"/>
                </a:cubicBezTo>
                <a:lnTo>
                  <a:pt x="497" y="2033"/>
                </a:lnTo>
                <a:cubicBezTo>
                  <a:pt x="452" y="1988"/>
                  <a:pt x="385" y="1942"/>
                  <a:pt x="340" y="1897"/>
                </a:cubicBezTo>
                <a:close/>
                <a:moveTo>
                  <a:pt x="1965" y="1876"/>
                </a:moveTo>
                <a:cubicBezTo>
                  <a:pt x="1920" y="1942"/>
                  <a:pt x="1875" y="1988"/>
                  <a:pt x="1830" y="2033"/>
                </a:cubicBezTo>
                <a:lnTo>
                  <a:pt x="1852" y="2078"/>
                </a:lnTo>
                <a:cubicBezTo>
                  <a:pt x="1920" y="2033"/>
                  <a:pt x="1965" y="1988"/>
                  <a:pt x="2011" y="1921"/>
                </a:cubicBezTo>
                <a:lnTo>
                  <a:pt x="1965" y="1876"/>
                </a:lnTo>
                <a:close/>
                <a:moveTo>
                  <a:pt x="678" y="2123"/>
                </a:moveTo>
                <a:lnTo>
                  <a:pt x="656" y="2192"/>
                </a:lnTo>
                <a:cubicBezTo>
                  <a:pt x="701" y="2213"/>
                  <a:pt x="768" y="2237"/>
                  <a:pt x="837" y="2258"/>
                </a:cubicBezTo>
                <a:lnTo>
                  <a:pt x="858" y="2192"/>
                </a:lnTo>
                <a:cubicBezTo>
                  <a:pt x="792" y="2192"/>
                  <a:pt x="723" y="2168"/>
                  <a:pt x="678" y="2123"/>
                </a:cubicBezTo>
                <a:close/>
                <a:moveTo>
                  <a:pt x="1649" y="2123"/>
                </a:moveTo>
                <a:cubicBezTo>
                  <a:pt x="1581" y="2168"/>
                  <a:pt x="1514" y="2192"/>
                  <a:pt x="1469" y="2192"/>
                </a:cubicBezTo>
                <a:lnTo>
                  <a:pt x="1469" y="2258"/>
                </a:lnTo>
                <a:lnTo>
                  <a:pt x="1671" y="2192"/>
                </a:lnTo>
                <a:lnTo>
                  <a:pt x="1649" y="2123"/>
                </a:lnTo>
                <a:close/>
                <a:moveTo>
                  <a:pt x="1062" y="2237"/>
                </a:moveTo>
                <a:lnTo>
                  <a:pt x="1062" y="2304"/>
                </a:lnTo>
                <a:lnTo>
                  <a:pt x="1265" y="2304"/>
                </a:lnTo>
                <a:lnTo>
                  <a:pt x="1265" y="22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8" name="Google Shape;3168;p35"/>
          <p:cNvSpPr/>
          <p:nvPr/>
        </p:nvSpPr>
        <p:spPr>
          <a:xfrm>
            <a:off x="762934" y="5807734"/>
            <a:ext cx="247780" cy="247780"/>
          </a:xfrm>
          <a:custGeom>
            <a:avLst/>
            <a:gdLst/>
            <a:ahLst/>
            <a:cxnLst/>
            <a:rect l="l" t="t" r="r" b="b"/>
            <a:pathLst>
              <a:path w="1175" h="1175" extrusionOk="0">
                <a:moveTo>
                  <a:pt x="588" y="45"/>
                </a:moveTo>
                <a:cubicBezTo>
                  <a:pt x="880" y="45"/>
                  <a:pt x="1130" y="293"/>
                  <a:pt x="1130" y="587"/>
                </a:cubicBezTo>
                <a:cubicBezTo>
                  <a:pt x="1130" y="880"/>
                  <a:pt x="880" y="1105"/>
                  <a:pt x="588" y="1105"/>
                </a:cubicBezTo>
                <a:cubicBezTo>
                  <a:pt x="293" y="1105"/>
                  <a:pt x="68" y="880"/>
                  <a:pt x="68" y="587"/>
                </a:cubicBezTo>
                <a:cubicBezTo>
                  <a:pt x="68" y="293"/>
                  <a:pt x="293" y="45"/>
                  <a:pt x="588" y="45"/>
                </a:cubicBezTo>
                <a:close/>
                <a:moveTo>
                  <a:pt x="588" y="0"/>
                </a:moveTo>
                <a:cubicBezTo>
                  <a:pt x="272" y="0"/>
                  <a:pt x="1" y="248"/>
                  <a:pt x="1" y="587"/>
                </a:cubicBezTo>
                <a:cubicBezTo>
                  <a:pt x="1" y="903"/>
                  <a:pt x="272" y="1174"/>
                  <a:pt x="588" y="1174"/>
                </a:cubicBezTo>
                <a:cubicBezTo>
                  <a:pt x="925" y="1174"/>
                  <a:pt x="1175" y="903"/>
                  <a:pt x="1175" y="587"/>
                </a:cubicBezTo>
                <a:cubicBezTo>
                  <a:pt x="1175" y="248"/>
                  <a:pt x="925" y="0"/>
                  <a:pt x="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9" name="Google Shape;3169;p35"/>
          <p:cNvSpPr/>
          <p:nvPr/>
        </p:nvSpPr>
        <p:spPr>
          <a:xfrm>
            <a:off x="9913999" y="449009"/>
            <a:ext cx="300288" cy="304928"/>
          </a:xfrm>
          <a:custGeom>
            <a:avLst/>
            <a:gdLst/>
            <a:ahLst/>
            <a:cxnLst/>
            <a:rect l="l" t="t" r="r" b="b"/>
            <a:pathLst>
              <a:path w="1424" h="1446" extrusionOk="0">
                <a:moveTo>
                  <a:pt x="702" y="0"/>
                </a:moveTo>
                <a:cubicBezTo>
                  <a:pt x="317" y="0"/>
                  <a:pt x="1" y="340"/>
                  <a:pt x="1" y="723"/>
                </a:cubicBezTo>
                <a:cubicBezTo>
                  <a:pt x="1" y="1129"/>
                  <a:pt x="317" y="1445"/>
                  <a:pt x="702" y="1445"/>
                </a:cubicBezTo>
                <a:cubicBezTo>
                  <a:pt x="1108" y="1445"/>
                  <a:pt x="1424" y="1129"/>
                  <a:pt x="1424" y="723"/>
                </a:cubicBezTo>
                <a:cubicBezTo>
                  <a:pt x="1424" y="340"/>
                  <a:pt x="1108" y="0"/>
                  <a:pt x="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0" name="Google Shape;3170;p35"/>
          <p:cNvSpPr/>
          <p:nvPr/>
        </p:nvSpPr>
        <p:spPr>
          <a:xfrm>
            <a:off x="10663965" y="5231409"/>
            <a:ext cx="476160" cy="1223928"/>
          </a:xfrm>
          <a:custGeom>
            <a:avLst/>
            <a:gdLst/>
            <a:ahLst/>
            <a:cxnLst/>
            <a:rect l="l" t="t" r="r" b="b"/>
            <a:pathLst>
              <a:path w="2258" h="5804" extrusionOk="0">
                <a:moveTo>
                  <a:pt x="2167" y="1"/>
                </a:moveTo>
                <a:cubicBezTo>
                  <a:pt x="2122" y="136"/>
                  <a:pt x="2008" y="181"/>
                  <a:pt x="1873" y="227"/>
                </a:cubicBezTo>
                <a:cubicBezTo>
                  <a:pt x="1738" y="295"/>
                  <a:pt x="1580" y="340"/>
                  <a:pt x="1535" y="521"/>
                </a:cubicBezTo>
                <a:cubicBezTo>
                  <a:pt x="1467" y="723"/>
                  <a:pt x="1580" y="837"/>
                  <a:pt x="1671" y="972"/>
                </a:cubicBezTo>
                <a:cubicBezTo>
                  <a:pt x="1761" y="1084"/>
                  <a:pt x="1828" y="1175"/>
                  <a:pt x="1783" y="1310"/>
                </a:cubicBezTo>
                <a:cubicBezTo>
                  <a:pt x="1761" y="1446"/>
                  <a:pt x="1626" y="1491"/>
                  <a:pt x="1490" y="1536"/>
                </a:cubicBezTo>
                <a:cubicBezTo>
                  <a:pt x="1355" y="1604"/>
                  <a:pt x="1196" y="1650"/>
                  <a:pt x="1151" y="1830"/>
                </a:cubicBezTo>
                <a:cubicBezTo>
                  <a:pt x="1106" y="2032"/>
                  <a:pt x="1196" y="2146"/>
                  <a:pt x="1286" y="2282"/>
                </a:cubicBezTo>
                <a:cubicBezTo>
                  <a:pt x="1376" y="2394"/>
                  <a:pt x="1445" y="2484"/>
                  <a:pt x="1422" y="2619"/>
                </a:cubicBezTo>
                <a:cubicBezTo>
                  <a:pt x="1376" y="2778"/>
                  <a:pt x="1264" y="2800"/>
                  <a:pt x="1129" y="2869"/>
                </a:cubicBezTo>
                <a:cubicBezTo>
                  <a:pt x="970" y="2914"/>
                  <a:pt x="835" y="2959"/>
                  <a:pt x="768" y="3140"/>
                </a:cubicBezTo>
                <a:cubicBezTo>
                  <a:pt x="723" y="3342"/>
                  <a:pt x="813" y="3456"/>
                  <a:pt x="903" y="3591"/>
                </a:cubicBezTo>
                <a:cubicBezTo>
                  <a:pt x="994" y="3703"/>
                  <a:pt x="1084" y="3793"/>
                  <a:pt x="1039" y="3929"/>
                </a:cubicBezTo>
                <a:cubicBezTo>
                  <a:pt x="994" y="4088"/>
                  <a:pt x="880" y="4109"/>
                  <a:pt x="744" y="4178"/>
                </a:cubicBezTo>
                <a:cubicBezTo>
                  <a:pt x="609" y="4223"/>
                  <a:pt x="452" y="4268"/>
                  <a:pt x="383" y="4449"/>
                </a:cubicBezTo>
                <a:cubicBezTo>
                  <a:pt x="338" y="4651"/>
                  <a:pt x="428" y="4787"/>
                  <a:pt x="519" y="4900"/>
                </a:cubicBezTo>
                <a:cubicBezTo>
                  <a:pt x="609" y="5012"/>
                  <a:pt x="699" y="5103"/>
                  <a:pt x="654" y="5238"/>
                </a:cubicBezTo>
                <a:cubicBezTo>
                  <a:pt x="609" y="5397"/>
                  <a:pt x="497" y="5419"/>
                  <a:pt x="361" y="5487"/>
                </a:cubicBezTo>
                <a:cubicBezTo>
                  <a:pt x="226" y="5532"/>
                  <a:pt x="67" y="5578"/>
                  <a:pt x="0" y="5758"/>
                </a:cubicBezTo>
                <a:lnTo>
                  <a:pt x="91" y="5803"/>
                </a:lnTo>
                <a:cubicBezTo>
                  <a:pt x="136" y="5644"/>
                  <a:pt x="248" y="5599"/>
                  <a:pt x="383" y="5554"/>
                </a:cubicBezTo>
                <a:cubicBezTo>
                  <a:pt x="519" y="5509"/>
                  <a:pt x="677" y="5464"/>
                  <a:pt x="744" y="5262"/>
                </a:cubicBezTo>
                <a:cubicBezTo>
                  <a:pt x="789" y="5081"/>
                  <a:pt x="699" y="4946"/>
                  <a:pt x="609" y="4832"/>
                </a:cubicBezTo>
                <a:cubicBezTo>
                  <a:pt x="519" y="4720"/>
                  <a:pt x="428" y="4629"/>
                  <a:pt x="473" y="4494"/>
                </a:cubicBezTo>
                <a:cubicBezTo>
                  <a:pt x="519" y="4335"/>
                  <a:pt x="632" y="4290"/>
                  <a:pt x="768" y="4245"/>
                </a:cubicBezTo>
                <a:cubicBezTo>
                  <a:pt x="903" y="4200"/>
                  <a:pt x="1060" y="4155"/>
                  <a:pt x="1129" y="3952"/>
                </a:cubicBezTo>
                <a:cubicBezTo>
                  <a:pt x="1174" y="3772"/>
                  <a:pt x="1060" y="3636"/>
                  <a:pt x="970" y="3522"/>
                </a:cubicBezTo>
                <a:cubicBezTo>
                  <a:pt x="903" y="3410"/>
                  <a:pt x="813" y="3320"/>
                  <a:pt x="858" y="3185"/>
                </a:cubicBezTo>
                <a:cubicBezTo>
                  <a:pt x="903" y="3026"/>
                  <a:pt x="1015" y="2981"/>
                  <a:pt x="1151" y="2935"/>
                </a:cubicBezTo>
                <a:cubicBezTo>
                  <a:pt x="1286" y="2890"/>
                  <a:pt x="1445" y="2845"/>
                  <a:pt x="1490" y="2643"/>
                </a:cubicBezTo>
                <a:cubicBezTo>
                  <a:pt x="1557" y="2462"/>
                  <a:pt x="1445" y="2327"/>
                  <a:pt x="1355" y="2213"/>
                </a:cubicBezTo>
                <a:cubicBezTo>
                  <a:pt x="1264" y="2101"/>
                  <a:pt x="1196" y="2011"/>
                  <a:pt x="1241" y="1875"/>
                </a:cubicBezTo>
                <a:cubicBezTo>
                  <a:pt x="1286" y="1716"/>
                  <a:pt x="1400" y="1671"/>
                  <a:pt x="1535" y="1626"/>
                </a:cubicBezTo>
                <a:cubicBezTo>
                  <a:pt x="1671" y="1581"/>
                  <a:pt x="1828" y="1536"/>
                  <a:pt x="1873" y="1334"/>
                </a:cubicBezTo>
                <a:cubicBezTo>
                  <a:pt x="1942" y="1153"/>
                  <a:pt x="1828" y="1018"/>
                  <a:pt x="1738" y="904"/>
                </a:cubicBezTo>
                <a:cubicBezTo>
                  <a:pt x="1647" y="792"/>
                  <a:pt x="1580" y="701"/>
                  <a:pt x="1626" y="543"/>
                </a:cubicBezTo>
                <a:cubicBezTo>
                  <a:pt x="1647" y="407"/>
                  <a:pt x="1783" y="362"/>
                  <a:pt x="1918" y="317"/>
                </a:cubicBezTo>
                <a:cubicBezTo>
                  <a:pt x="2054" y="272"/>
                  <a:pt x="2213" y="227"/>
                  <a:pt x="2258" y="24"/>
                </a:cubicBezTo>
                <a:lnTo>
                  <a:pt x="216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1" name="Google Shape;3171;p35"/>
          <p:cNvSpPr/>
          <p:nvPr/>
        </p:nvSpPr>
        <p:spPr>
          <a:xfrm>
            <a:off x="10839836" y="5293617"/>
            <a:ext cx="476371" cy="1223296"/>
          </a:xfrm>
          <a:custGeom>
            <a:avLst/>
            <a:gdLst/>
            <a:ahLst/>
            <a:cxnLst/>
            <a:rect l="l" t="t" r="r" b="b"/>
            <a:pathLst>
              <a:path w="2259" h="5801" extrusionOk="0">
                <a:moveTo>
                  <a:pt x="2168" y="0"/>
                </a:moveTo>
                <a:cubicBezTo>
                  <a:pt x="2123" y="157"/>
                  <a:pt x="2011" y="181"/>
                  <a:pt x="1875" y="248"/>
                </a:cubicBezTo>
                <a:cubicBezTo>
                  <a:pt x="1740" y="293"/>
                  <a:pt x="1581" y="338"/>
                  <a:pt x="1536" y="518"/>
                </a:cubicBezTo>
                <a:cubicBezTo>
                  <a:pt x="1469" y="723"/>
                  <a:pt x="1581" y="834"/>
                  <a:pt x="1671" y="970"/>
                </a:cubicBezTo>
                <a:cubicBezTo>
                  <a:pt x="1761" y="1084"/>
                  <a:pt x="1830" y="1174"/>
                  <a:pt x="1785" y="1309"/>
                </a:cubicBezTo>
                <a:cubicBezTo>
                  <a:pt x="1761" y="1467"/>
                  <a:pt x="1626" y="1490"/>
                  <a:pt x="1491" y="1557"/>
                </a:cubicBezTo>
                <a:cubicBezTo>
                  <a:pt x="1355" y="1602"/>
                  <a:pt x="1198" y="1647"/>
                  <a:pt x="1153" y="1828"/>
                </a:cubicBezTo>
                <a:cubicBezTo>
                  <a:pt x="1108" y="2032"/>
                  <a:pt x="1198" y="2167"/>
                  <a:pt x="1288" y="2279"/>
                </a:cubicBezTo>
                <a:cubicBezTo>
                  <a:pt x="1379" y="2393"/>
                  <a:pt x="1445" y="2483"/>
                  <a:pt x="1424" y="2619"/>
                </a:cubicBezTo>
                <a:cubicBezTo>
                  <a:pt x="1379" y="2776"/>
                  <a:pt x="1265" y="2799"/>
                  <a:pt x="1129" y="2866"/>
                </a:cubicBezTo>
                <a:cubicBezTo>
                  <a:pt x="972" y="2911"/>
                  <a:pt x="813" y="2957"/>
                  <a:pt x="768" y="3137"/>
                </a:cubicBezTo>
                <a:cubicBezTo>
                  <a:pt x="723" y="3341"/>
                  <a:pt x="813" y="3477"/>
                  <a:pt x="904" y="3589"/>
                </a:cubicBezTo>
                <a:cubicBezTo>
                  <a:pt x="994" y="3702"/>
                  <a:pt x="1084" y="3793"/>
                  <a:pt x="1039" y="3928"/>
                </a:cubicBezTo>
                <a:cubicBezTo>
                  <a:pt x="994" y="4085"/>
                  <a:pt x="882" y="4109"/>
                  <a:pt x="746" y="4176"/>
                </a:cubicBezTo>
                <a:cubicBezTo>
                  <a:pt x="611" y="4221"/>
                  <a:pt x="452" y="4266"/>
                  <a:pt x="385" y="4470"/>
                </a:cubicBezTo>
                <a:cubicBezTo>
                  <a:pt x="340" y="4651"/>
                  <a:pt x="430" y="4786"/>
                  <a:pt x="521" y="4898"/>
                </a:cubicBezTo>
                <a:cubicBezTo>
                  <a:pt x="611" y="5012"/>
                  <a:pt x="701" y="5102"/>
                  <a:pt x="656" y="5237"/>
                </a:cubicBezTo>
                <a:cubicBezTo>
                  <a:pt x="611" y="5395"/>
                  <a:pt x="497" y="5418"/>
                  <a:pt x="362" y="5485"/>
                </a:cubicBezTo>
                <a:cubicBezTo>
                  <a:pt x="226" y="5530"/>
                  <a:pt x="69" y="5575"/>
                  <a:pt x="1" y="5779"/>
                </a:cubicBezTo>
                <a:lnTo>
                  <a:pt x="91" y="5801"/>
                </a:lnTo>
                <a:cubicBezTo>
                  <a:pt x="136" y="5644"/>
                  <a:pt x="250" y="5620"/>
                  <a:pt x="385" y="5554"/>
                </a:cubicBezTo>
                <a:cubicBezTo>
                  <a:pt x="521" y="5508"/>
                  <a:pt x="678" y="5463"/>
                  <a:pt x="746" y="5259"/>
                </a:cubicBezTo>
                <a:cubicBezTo>
                  <a:pt x="792" y="5079"/>
                  <a:pt x="701" y="4943"/>
                  <a:pt x="611" y="4831"/>
                </a:cubicBezTo>
                <a:cubicBezTo>
                  <a:pt x="521" y="4717"/>
                  <a:pt x="430" y="4627"/>
                  <a:pt x="476" y="4492"/>
                </a:cubicBezTo>
                <a:cubicBezTo>
                  <a:pt x="521" y="4334"/>
                  <a:pt x="633" y="4289"/>
                  <a:pt x="768" y="4244"/>
                </a:cubicBezTo>
                <a:cubicBezTo>
                  <a:pt x="904" y="4199"/>
                  <a:pt x="1063" y="4154"/>
                  <a:pt x="1129" y="3950"/>
                </a:cubicBezTo>
                <a:cubicBezTo>
                  <a:pt x="1174" y="3769"/>
                  <a:pt x="1063" y="3634"/>
                  <a:pt x="972" y="3522"/>
                </a:cubicBezTo>
                <a:cubicBezTo>
                  <a:pt x="882" y="3408"/>
                  <a:pt x="813" y="3318"/>
                  <a:pt x="858" y="3182"/>
                </a:cubicBezTo>
                <a:cubicBezTo>
                  <a:pt x="904" y="3025"/>
                  <a:pt x="1017" y="2980"/>
                  <a:pt x="1153" y="2935"/>
                </a:cubicBezTo>
                <a:cubicBezTo>
                  <a:pt x="1288" y="2890"/>
                  <a:pt x="1445" y="2845"/>
                  <a:pt x="1491" y="2640"/>
                </a:cubicBezTo>
                <a:cubicBezTo>
                  <a:pt x="1559" y="2460"/>
                  <a:pt x="1445" y="2324"/>
                  <a:pt x="1355" y="2212"/>
                </a:cubicBezTo>
                <a:cubicBezTo>
                  <a:pt x="1265" y="2099"/>
                  <a:pt x="1198" y="2008"/>
                  <a:pt x="1243" y="1873"/>
                </a:cubicBezTo>
                <a:cubicBezTo>
                  <a:pt x="1288" y="1716"/>
                  <a:pt x="1400" y="1671"/>
                  <a:pt x="1536" y="1626"/>
                </a:cubicBezTo>
                <a:cubicBezTo>
                  <a:pt x="1671" y="1580"/>
                  <a:pt x="1830" y="1535"/>
                  <a:pt x="1875" y="1331"/>
                </a:cubicBezTo>
                <a:cubicBezTo>
                  <a:pt x="1942" y="1151"/>
                  <a:pt x="1830" y="1015"/>
                  <a:pt x="1740" y="903"/>
                </a:cubicBezTo>
                <a:cubicBezTo>
                  <a:pt x="1649" y="789"/>
                  <a:pt x="1581" y="699"/>
                  <a:pt x="1626" y="564"/>
                </a:cubicBezTo>
                <a:cubicBezTo>
                  <a:pt x="1649" y="406"/>
                  <a:pt x="1785" y="361"/>
                  <a:pt x="1920" y="316"/>
                </a:cubicBezTo>
                <a:cubicBezTo>
                  <a:pt x="2056" y="271"/>
                  <a:pt x="2213" y="226"/>
                  <a:pt x="2258" y="22"/>
                </a:cubicBezTo>
                <a:lnTo>
                  <a:pt x="21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2" name="Google Shape;3172;p35"/>
          <p:cNvSpPr/>
          <p:nvPr/>
        </p:nvSpPr>
        <p:spPr>
          <a:xfrm>
            <a:off x="11077915" y="5050478"/>
            <a:ext cx="476160" cy="1219079"/>
          </a:xfrm>
          <a:custGeom>
            <a:avLst/>
            <a:gdLst/>
            <a:ahLst/>
            <a:cxnLst/>
            <a:rect l="l" t="t" r="r" b="b"/>
            <a:pathLst>
              <a:path w="2258" h="5781" extrusionOk="0">
                <a:moveTo>
                  <a:pt x="2168" y="1"/>
                </a:moveTo>
                <a:cubicBezTo>
                  <a:pt x="2122" y="136"/>
                  <a:pt x="2010" y="182"/>
                  <a:pt x="1875" y="227"/>
                </a:cubicBezTo>
                <a:cubicBezTo>
                  <a:pt x="1740" y="272"/>
                  <a:pt x="1581" y="340"/>
                  <a:pt x="1514" y="521"/>
                </a:cubicBezTo>
                <a:cubicBezTo>
                  <a:pt x="1469" y="702"/>
                  <a:pt x="1559" y="837"/>
                  <a:pt x="1649" y="949"/>
                </a:cubicBezTo>
                <a:cubicBezTo>
                  <a:pt x="1740" y="1063"/>
                  <a:pt x="1830" y="1175"/>
                  <a:pt x="1785" y="1310"/>
                </a:cubicBezTo>
                <a:cubicBezTo>
                  <a:pt x="1740" y="1446"/>
                  <a:pt x="1626" y="1491"/>
                  <a:pt x="1490" y="1536"/>
                </a:cubicBezTo>
                <a:cubicBezTo>
                  <a:pt x="1355" y="1605"/>
                  <a:pt x="1198" y="1650"/>
                  <a:pt x="1129" y="1830"/>
                </a:cubicBezTo>
                <a:cubicBezTo>
                  <a:pt x="1084" y="2011"/>
                  <a:pt x="1198" y="2146"/>
                  <a:pt x="1288" y="2258"/>
                </a:cubicBezTo>
                <a:cubicBezTo>
                  <a:pt x="1378" y="2372"/>
                  <a:pt x="1445" y="2484"/>
                  <a:pt x="1400" y="2620"/>
                </a:cubicBezTo>
                <a:cubicBezTo>
                  <a:pt x="1355" y="2755"/>
                  <a:pt x="1243" y="2800"/>
                  <a:pt x="1107" y="2845"/>
                </a:cubicBezTo>
                <a:cubicBezTo>
                  <a:pt x="972" y="2914"/>
                  <a:pt x="813" y="2959"/>
                  <a:pt x="768" y="3140"/>
                </a:cubicBezTo>
                <a:cubicBezTo>
                  <a:pt x="701" y="3320"/>
                  <a:pt x="813" y="3456"/>
                  <a:pt x="903" y="3568"/>
                </a:cubicBezTo>
                <a:cubicBezTo>
                  <a:pt x="994" y="3682"/>
                  <a:pt x="1062" y="3793"/>
                  <a:pt x="1017" y="3929"/>
                </a:cubicBezTo>
                <a:cubicBezTo>
                  <a:pt x="972" y="4064"/>
                  <a:pt x="858" y="4110"/>
                  <a:pt x="723" y="4155"/>
                </a:cubicBezTo>
                <a:cubicBezTo>
                  <a:pt x="587" y="4223"/>
                  <a:pt x="430" y="4268"/>
                  <a:pt x="385" y="4449"/>
                </a:cubicBezTo>
                <a:cubicBezTo>
                  <a:pt x="316" y="4651"/>
                  <a:pt x="430" y="4765"/>
                  <a:pt x="520" y="4877"/>
                </a:cubicBezTo>
                <a:cubicBezTo>
                  <a:pt x="611" y="5013"/>
                  <a:pt x="678" y="5103"/>
                  <a:pt x="632" y="5238"/>
                </a:cubicBezTo>
                <a:cubicBezTo>
                  <a:pt x="611" y="5374"/>
                  <a:pt x="475" y="5419"/>
                  <a:pt x="340" y="5464"/>
                </a:cubicBezTo>
                <a:cubicBezTo>
                  <a:pt x="204" y="5533"/>
                  <a:pt x="45" y="5578"/>
                  <a:pt x="0" y="5758"/>
                </a:cubicBezTo>
                <a:lnTo>
                  <a:pt x="91" y="5780"/>
                </a:lnTo>
                <a:cubicBezTo>
                  <a:pt x="136" y="5645"/>
                  <a:pt x="250" y="5599"/>
                  <a:pt x="385" y="5554"/>
                </a:cubicBezTo>
                <a:cubicBezTo>
                  <a:pt x="520" y="5509"/>
                  <a:pt x="678" y="5442"/>
                  <a:pt x="723" y="5262"/>
                </a:cubicBezTo>
                <a:cubicBezTo>
                  <a:pt x="791" y="5081"/>
                  <a:pt x="678" y="4946"/>
                  <a:pt x="587" y="4832"/>
                </a:cubicBezTo>
                <a:cubicBezTo>
                  <a:pt x="497" y="4720"/>
                  <a:pt x="430" y="4630"/>
                  <a:pt x="475" y="4471"/>
                </a:cubicBezTo>
                <a:cubicBezTo>
                  <a:pt x="497" y="4335"/>
                  <a:pt x="632" y="4290"/>
                  <a:pt x="768" y="4245"/>
                </a:cubicBezTo>
                <a:cubicBezTo>
                  <a:pt x="903" y="4200"/>
                  <a:pt x="1062" y="4133"/>
                  <a:pt x="1107" y="3952"/>
                </a:cubicBezTo>
                <a:cubicBezTo>
                  <a:pt x="1174" y="3772"/>
                  <a:pt x="1062" y="3636"/>
                  <a:pt x="972" y="3523"/>
                </a:cubicBezTo>
                <a:cubicBezTo>
                  <a:pt x="882" y="3411"/>
                  <a:pt x="813" y="3320"/>
                  <a:pt x="837" y="3161"/>
                </a:cubicBezTo>
                <a:cubicBezTo>
                  <a:pt x="882" y="3026"/>
                  <a:pt x="994" y="2981"/>
                  <a:pt x="1129" y="2936"/>
                </a:cubicBezTo>
                <a:cubicBezTo>
                  <a:pt x="1288" y="2890"/>
                  <a:pt x="1445" y="2824"/>
                  <a:pt x="1490" y="2643"/>
                </a:cubicBezTo>
                <a:cubicBezTo>
                  <a:pt x="1535" y="2462"/>
                  <a:pt x="1445" y="2327"/>
                  <a:pt x="1355" y="2213"/>
                </a:cubicBezTo>
                <a:cubicBezTo>
                  <a:pt x="1265" y="2101"/>
                  <a:pt x="1174" y="2011"/>
                  <a:pt x="1219" y="1852"/>
                </a:cubicBezTo>
                <a:cubicBezTo>
                  <a:pt x="1265" y="1717"/>
                  <a:pt x="1378" y="1671"/>
                  <a:pt x="1514" y="1626"/>
                </a:cubicBezTo>
                <a:cubicBezTo>
                  <a:pt x="1649" y="1581"/>
                  <a:pt x="1806" y="1514"/>
                  <a:pt x="1875" y="1334"/>
                </a:cubicBezTo>
                <a:cubicBezTo>
                  <a:pt x="1920" y="1153"/>
                  <a:pt x="1830" y="1018"/>
                  <a:pt x="1740" y="904"/>
                </a:cubicBezTo>
                <a:cubicBezTo>
                  <a:pt x="1649" y="792"/>
                  <a:pt x="1559" y="702"/>
                  <a:pt x="1604" y="543"/>
                </a:cubicBezTo>
                <a:cubicBezTo>
                  <a:pt x="1649" y="407"/>
                  <a:pt x="1761" y="362"/>
                  <a:pt x="1897" y="317"/>
                </a:cubicBezTo>
                <a:cubicBezTo>
                  <a:pt x="2032" y="272"/>
                  <a:pt x="2191" y="205"/>
                  <a:pt x="2258" y="24"/>
                </a:cubicBezTo>
                <a:lnTo>
                  <a:pt x="21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3" name="Google Shape;3173;p35"/>
          <p:cNvSpPr/>
          <p:nvPr/>
        </p:nvSpPr>
        <p:spPr>
          <a:xfrm>
            <a:off x="10961419" y="339565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4" name="Google Shape;3174;p35"/>
          <p:cNvSpPr/>
          <p:nvPr/>
        </p:nvSpPr>
        <p:spPr>
          <a:xfrm>
            <a:off x="10875594" y="425391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3" y="157"/>
                </a:lnTo>
                <a:lnTo>
                  <a:pt x="97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5" name="Google Shape;3175;p35"/>
          <p:cNvSpPr/>
          <p:nvPr/>
        </p:nvSpPr>
        <p:spPr>
          <a:xfrm>
            <a:off x="11142351" y="529986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6" name="Google Shape;3176;p35"/>
          <p:cNvSpPr/>
          <p:nvPr/>
        </p:nvSpPr>
        <p:spPr>
          <a:xfrm>
            <a:off x="11056525" y="615813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2" y="157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7" name="Google Shape;3177;p35"/>
          <p:cNvSpPr/>
          <p:nvPr/>
        </p:nvSpPr>
        <p:spPr>
          <a:xfrm>
            <a:off x="1395983" y="6193003"/>
            <a:ext cx="557347" cy="409733"/>
          </a:xfrm>
          <a:custGeom>
            <a:avLst/>
            <a:gdLst/>
            <a:ahLst/>
            <a:cxnLst/>
            <a:rect l="l" t="t" r="r" b="b"/>
            <a:pathLst>
              <a:path w="2643" h="1943" extrusionOk="0">
                <a:moveTo>
                  <a:pt x="24" y="1"/>
                </a:moveTo>
                <a:lnTo>
                  <a:pt x="0" y="160"/>
                </a:lnTo>
                <a:lnTo>
                  <a:pt x="768" y="205"/>
                </a:lnTo>
                <a:lnTo>
                  <a:pt x="813" y="1018"/>
                </a:lnTo>
                <a:lnTo>
                  <a:pt x="1626" y="1063"/>
                </a:lnTo>
                <a:lnTo>
                  <a:pt x="1671" y="1875"/>
                </a:lnTo>
                <a:lnTo>
                  <a:pt x="2484" y="1921"/>
                </a:lnTo>
                <a:lnTo>
                  <a:pt x="2484" y="1942"/>
                </a:lnTo>
                <a:lnTo>
                  <a:pt x="2643" y="1942"/>
                </a:lnTo>
                <a:lnTo>
                  <a:pt x="2643" y="1785"/>
                </a:lnTo>
                <a:lnTo>
                  <a:pt x="1806" y="1740"/>
                </a:lnTo>
                <a:lnTo>
                  <a:pt x="1761" y="927"/>
                </a:lnTo>
                <a:lnTo>
                  <a:pt x="948" y="882"/>
                </a:lnTo>
                <a:lnTo>
                  <a:pt x="903" y="46"/>
                </a:lnTo>
                <a:lnTo>
                  <a:pt x="24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19527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p36"/>
          <p:cNvSpPr/>
          <p:nvPr/>
        </p:nvSpPr>
        <p:spPr>
          <a:xfrm>
            <a:off x="254050" y="657141"/>
            <a:ext cx="319183" cy="318972"/>
          </a:xfrm>
          <a:custGeom>
            <a:avLst/>
            <a:gdLst/>
            <a:ahLst/>
            <a:cxnLst/>
            <a:rect l="l" t="t" r="r" b="b"/>
            <a:pathLst>
              <a:path w="1513" h="1512" extrusionOk="0">
                <a:moveTo>
                  <a:pt x="768" y="91"/>
                </a:moveTo>
                <a:cubicBezTo>
                  <a:pt x="926" y="91"/>
                  <a:pt x="1085" y="157"/>
                  <a:pt x="1220" y="271"/>
                </a:cubicBezTo>
                <a:cubicBezTo>
                  <a:pt x="1355" y="383"/>
                  <a:pt x="1422" y="564"/>
                  <a:pt x="1422" y="744"/>
                </a:cubicBezTo>
                <a:cubicBezTo>
                  <a:pt x="1422" y="925"/>
                  <a:pt x="1377" y="1084"/>
                  <a:pt x="1242" y="1219"/>
                </a:cubicBezTo>
                <a:cubicBezTo>
                  <a:pt x="1130" y="1355"/>
                  <a:pt x="949" y="1422"/>
                  <a:pt x="768" y="1422"/>
                </a:cubicBezTo>
                <a:cubicBezTo>
                  <a:pt x="755" y="1423"/>
                  <a:pt x="741" y="1423"/>
                  <a:pt x="728" y="1423"/>
                </a:cubicBezTo>
                <a:cubicBezTo>
                  <a:pt x="384" y="1423"/>
                  <a:pt x="91" y="1136"/>
                  <a:pt x="91" y="768"/>
                </a:cubicBezTo>
                <a:cubicBezTo>
                  <a:pt x="91" y="587"/>
                  <a:pt x="158" y="428"/>
                  <a:pt x="272" y="293"/>
                </a:cubicBezTo>
                <a:cubicBezTo>
                  <a:pt x="407" y="157"/>
                  <a:pt x="564" y="91"/>
                  <a:pt x="745" y="91"/>
                </a:cubicBezTo>
                <a:close/>
                <a:moveTo>
                  <a:pt x="745" y="0"/>
                </a:moveTo>
                <a:cubicBezTo>
                  <a:pt x="543" y="0"/>
                  <a:pt x="339" y="91"/>
                  <a:pt x="203" y="226"/>
                </a:cubicBezTo>
                <a:cubicBezTo>
                  <a:pt x="68" y="383"/>
                  <a:pt x="1" y="564"/>
                  <a:pt x="1" y="768"/>
                </a:cubicBezTo>
                <a:cubicBezTo>
                  <a:pt x="1" y="1196"/>
                  <a:pt x="339" y="1512"/>
                  <a:pt x="768" y="1512"/>
                </a:cubicBezTo>
                <a:lnTo>
                  <a:pt x="790" y="1512"/>
                </a:lnTo>
                <a:cubicBezTo>
                  <a:pt x="971" y="1512"/>
                  <a:pt x="1175" y="1422"/>
                  <a:pt x="1310" y="1286"/>
                </a:cubicBezTo>
                <a:cubicBezTo>
                  <a:pt x="1446" y="1129"/>
                  <a:pt x="1513" y="948"/>
                  <a:pt x="1513" y="744"/>
                </a:cubicBezTo>
                <a:cubicBezTo>
                  <a:pt x="1513" y="542"/>
                  <a:pt x="1422" y="338"/>
                  <a:pt x="1287" y="203"/>
                </a:cubicBezTo>
                <a:cubicBezTo>
                  <a:pt x="1130" y="67"/>
                  <a:pt x="949" y="0"/>
                  <a:pt x="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0" name="Google Shape;3180;p36"/>
          <p:cNvSpPr/>
          <p:nvPr/>
        </p:nvSpPr>
        <p:spPr>
          <a:xfrm>
            <a:off x="682719" y="237963"/>
            <a:ext cx="209695" cy="183535"/>
          </a:xfrm>
          <a:custGeom>
            <a:avLst/>
            <a:gdLst/>
            <a:ahLst/>
            <a:cxnLst/>
            <a:rect l="l" t="t" r="r" b="b"/>
            <a:pathLst>
              <a:path w="994" h="870" extrusionOk="0">
                <a:moveTo>
                  <a:pt x="495" y="154"/>
                </a:moveTo>
                <a:cubicBezTo>
                  <a:pt x="598" y="154"/>
                  <a:pt x="696" y="218"/>
                  <a:pt x="745" y="317"/>
                </a:cubicBezTo>
                <a:cubicBezTo>
                  <a:pt x="813" y="474"/>
                  <a:pt x="745" y="633"/>
                  <a:pt x="609" y="700"/>
                </a:cubicBezTo>
                <a:cubicBezTo>
                  <a:pt x="576" y="711"/>
                  <a:pt x="541" y="716"/>
                  <a:pt x="505" y="716"/>
                </a:cubicBezTo>
                <a:cubicBezTo>
                  <a:pt x="394" y="716"/>
                  <a:pt x="282" y="661"/>
                  <a:pt x="248" y="543"/>
                </a:cubicBezTo>
                <a:cubicBezTo>
                  <a:pt x="181" y="407"/>
                  <a:pt x="248" y="248"/>
                  <a:pt x="384" y="181"/>
                </a:cubicBezTo>
                <a:cubicBezTo>
                  <a:pt x="420" y="163"/>
                  <a:pt x="458" y="154"/>
                  <a:pt x="495" y="154"/>
                </a:cubicBezTo>
                <a:close/>
                <a:moveTo>
                  <a:pt x="503" y="1"/>
                </a:moveTo>
                <a:cubicBezTo>
                  <a:pt x="441" y="1"/>
                  <a:pt x="378" y="15"/>
                  <a:pt x="317" y="46"/>
                </a:cubicBezTo>
                <a:cubicBezTo>
                  <a:pt x="91" y="136"/>
                  <a:pt x="1" y="407"/>
                  <a:pt x="91" y="609"/>
                </a:cubicBezTo>
                <a:cubicBezTo>
                  <a:pt x="158" y="777"/>
                  <a:pt x="324" y="870"/>
                  <a:pt x="498" y="870"/>
                </a:cubicBezTo>
                <a:cubicBezTo>
                  <a:pt x="558" y="870"/>
                  <a:pt x="620" y="858"/>
                  <a:pt x="678" y="835"/>
                </a:cubicBezTo>
                <a:cubicBezTo>
                  <a:pt x="904" y="745"/>
                  <a:pt x="994" y="474"/>
                  <a:pt x="880" y="248"/>
                </a:cubicBezTo>
                <a:cubicBezTo>
                  <a:pt x="815" y="101"/>
                  <a:pt x="666" y="1"/>
                  <a:pt x="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1" name="Google Shape;3181;p36"/>
          <p:cNvSpPr/>
          <p:nvPr/>
        </p:nvSpPr>
        <p:spPr>
          <a:xfrm>
            <a:off x="192027" y="209483"/>
            <a:ext cx="209695" cy="223828"/>
          </a:xfrm>
          <a:custGeom>
            <a:avLst/>
            <a:gdLst/>
            <a:ahLst/>
            <a:cxnLst/>
            <a:rect l="l" t="t" r="r" b="b"/>
            <a:pathLst>
              <a:path w="994" h="1061" extrusionOk="0">
                <a:moveTo>
                  <a:pt x="994" y="0"/>
                </a:moveTo>
                <a:lnTo>
                  <a:pt x="497" y="203"/>
                </a:lnTo>
                <a:lnTo>
                  <a:pt x="1" y="428"/>
                </a:lnTo>
                <a:lnTo>
                  <a:pt x="430" y="744"/>
                </a:lnTo>
                <a:lnTo>
                  <a:pt x="882" y="1060"/>
                </a:lnTo>
                <a:lnTo>
                  <a:pt x="927" y="519"/>
                </a:lnTo>
                <a:lnTo>
                  <a:pt x="9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2" name="Google Shape;3182;p36"/>
          <p:cNvSpPr/>
          <p:nvPr/>
        </p:nvSpPr>
        <p:spPr>
          <a:xfrm>
            <a:off x="10483702" y="4152745"/>
            <a:ext cx="1705189" cy="2705140"/>
          </a:xfrm>
          <a:custGeom>
            <a:avLst/>
            <a:gdLst/>
            <a:ahLst/>
            <a:cxnLst/>
            <a:rect l="l" t="t" r="r" b="b"/>
            <a:pathLst>
              <a:path w="8083" h="12823" extrusionOk="0">
                <a:moveTo>
                  <a:pt x="8082" y="0"/>
                </a:moveTo>
                <a:cubicBezTo>
                  <a:pt x="8082" y="0"/>
                  <a:pt x="6885" y="677"/>
                  <a:pt x="6750" y="2234"/>
                </a:cubicBezTo>
                <a:cubicBezTo>
                  <a:pt x="6592" y="3793"/>
                  <a:pt x="7427" y="5711"/>
                  <a:pt x="6750" y="7089"/>
                </a:cubicBezTo>
                <a:cubicBezTo>
                  <a:pt x="4898" y="10746"/>
                  <a:pt x="564" y="9503"/>
                  <a:pt x="1" y="12823"/>
                </a:cubicBezTo>
                <a:lnTo>
                  <a:pt x="8082" y="12823"/>
                </a:lnTo>
                <a:lnTo>
                  <a:pt x="8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3" name="Google Shape;3183;p36"/>
          <p:cNvSpPr/>
          <p:nvPr/>
        </p:nvSpPr>
        <p:spPr>
          <a:xfrm>
            <a:off x="10283711" y="5566807"/>
            <a:ext cx="733508" cy="733719"/>
          </a:xfrm>
          <a:custGeom>
            <a:avLst/>
            <a:gdLst/>
            <a:ahLst/>
            <a:cxnLst/>
            <a:rect l="l" t="t" r="r" b="b"/>
            <a:pathLst>
              <a:path w="3477" h="3478" extrusionOk="0">
                <a:moveTo>
                  <a:pt x="3047" y="1"/>
                </a:moveTo>
                <a:lnTo>
                  <a:pt x="0" y="431"/>
                </a:lnTo>
                <a:lnTo>
                  <a:pt x="428" y="3477"/>
                </a:lnTo>
                <a:lnTo>
                  <a:pt x="3477" y="3049"/>
                </a:lnTo>
                <a:lnTo>
                  <a:pt x="304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4" name="Google Shape;3184;p36"/>
          <p:cNvSpPr/>
          <p:nvPr/>
        </p:nvSpPr>
        <p:spPr>
          <a:xfrm>
            <a:off x="10579055" y="5771861"/>
            <a:ext cx="690472" cy="733719"/>
          </a:xfrm>
          <a:custGeom>
            <a:avLst/>
            <a:gdLst/>
            <a:ahLst/>
            <a:cxnLst/>
            <a:rect l="l" t="t" r="r" b="b"/>
            <a:pathLst>
              <a:path w="3273" h="3478" extrusionOk="0">
                <a:moveTo>
                  <a:pt x="2911" y="1"/>
                </a:moveTo>
                <a:lnTo>
                  <a:pt x="2754" y="226"/>
                </a:lnTo>
                <a:lnTo>
                  <a:pt x="2911" y="22"/>
                </a:lnTo>
                <a:lnTo>
                  <a:pt x="2911" y="1"/>
                </a:lnTo>
                <a:close/>
                <a:moveTo>
                  <a:pt x="1873" y="136"/>
                </a:moveTo>
                <a:lnTo>
                  <a:pt x="1716" y="362"/>
                </a:lnTo>
                <a:lnTo>
                  <a:pt x="1490" y="203"/>
                </a:lnTo>
                <a:lnTo>
                  <a:pt x="1467" y="203"/>
                </a:lnTo>
                <a:lnTo>
                  <a:pt x="1716" y="383"/>
                </a:lnTo>
                <a:lnTo>
                  <a:pt x="1896" y="136"/>
                </a:lnTo>
                <a:close/>
                <a:moveTo>
                  <a:pt x="428" y="338"/>
                </a:moveTo>
                <a:lnTo>
                  <a:pt x="677" y="519"/>
                </a:lnTo>
                <a:lnTo>
                  <a:pt x="452" y="338"/>
                </a:lnTo>
                <a:close/>
                <a:moveTo>
                  <a:pt x="2008" y="588"/>
                </a:moveTo>
                <a:lnTo>
                  <a:pt x="2008" y="609"/>
                </a:lnTo>
                <a:lnTo>
                  <a:pt x="2303" y="813"/>
                </a:lnTo>
                <a:lnTo>
                  <a:pt x="2032" y="609"/>
                </a:lnTo>
                <a:lnTo>
                  <a:pt x="2008" y="588"/>
                </a:lnTo>
                <a:close/>
                <a:moveTo>
                  <a:pt x="2505" y="46"/>
                </a:moveTo>
                <a:lnTo>
                  <a:pt x="2731" y="226"/>
                </a:lnTo>
                <a:lnTo>
                  <a:pt x="2303" y="813"/>
                </a:lnTo>
                <a:lnTo>
                  <a:pt x="2754" y="248"/>
                </a:lnTo>
                <a:lnTo>
                  <a:pt x="2980" y="407"/>
                </a:lnTo>
                <a:lnTo>
                  <a:pt x="2980" y="383"/>
                </a:lnTo>
                <a:lnTo>
                  <a:pt x="2754" y="226"/>
                </a:lnTo>
                <a:lnTo>
                  <a:pt x="2528" y="46"/>
                </a:lnTo>
                <a:close/>
                <a:moveTo>
                  <a:pt x="858" y="293"/>
                </a:moveTo>
                <a:lnTo>
                  <a:pt x="677" y="519"/>
                </a:lnTo>
                <a:lnTo>
                  <a:pt x="1264" y="970"/>
                </a:lnTo>
                <a:lnTo>
                  <a:pt x="1557" y="1196"/>
                </a:lnTo>
                <a:lnTo>
                  <a:pt x="1580" y="1196"/>
                </a:lnTo>
                <a:lnTo>
                  <a:pt x="1557" y="1174"/>
                </a:lnTo>
                <a:lnTo>
                  <a:pt x="1286" y="970"/>
                </a:lnTo>
                <a:lnTo>
                  <a:pt x="1716" y="383"/>
                </a:lnTo>
                <a:lnTo>
                  <a:pt x="1264" y="949"/>
                </a:lnTo>
                <a:lnTo>
                  <a:pt x="699" y="519"/>
                </a:lnTo>
                <a:lnTo>
                  <a:pt x="858" y="293"/>
                </a:lnTo>
                <a:close/>
                <a:moveTo>
                  <a:pt x="0" y="1400"/>
                </a:moveTo>
                <a:lnTo>
                  <a:pt x="0" y="1422"/>
                </a:lnTo>
                <a:lnTo>
                  <a:pt x="22" y="1422"/>
                </a:lnTo>
                <a:lnTo>
                  <a:pt x="22" y="1400"/>
                </a:lnTo>
                <a:close/>
                <a:moveTo>
                  <a:pt x="3070" y="1039"/>
                </a:moveTo>
                <a:lnTo>
                  <a:pt x="2890" y="1265"/>
                </a:lnTo>
                <a:lnTo>
                  <a:pt x="3115" y="1445"/>
                </a:lnTo>
                <a:lnTo>
                  <a:pt x="3115" y="1422"/>
                </a:lnTo>
                <a:lnTo>
                  <a:pt x="2911" y="1265"/>
                </a:lnTo>
                <a:lnTo>
                  <a:pt x="3070" y="1061"/>
                </a:lnTo>
                <a:lnTo>
                  <a:pt x="3070" y="1039"/>
                </a:lnTo>
                <a:close/>
                <a:moveTo>
                  <a:pt x="834" y="1557"/>
                </a:moveTo>
                <a:lnTo>
                  <a:pt x="1105" y="1783"/>
                </a:lnTo>
                <a:lnTo>
                  <a:pt x="1129" y="1783"/>
                </a:lnTo>
                <a:lnTo>
                  <a:pt x="1129" y="1761"/>
                </a:lnTo>
                <a:lnTo>
                  <a:pt x="834" y="1557"/>
                </a:lnTo>
                <a:close/>
                <a:moveTo>
                  <a:pt x="67" y="1897"/>
                </a:moveTo>
                <a:lnTo>
                  <a:pt x="90" y="1919"/>
                </a:lnTo>
                <a:lnTo>
                  <a:pt x="383" y="2144"/>
                </a:lnTo>
                <a:lnTo>
                  <a:pt x="67" y="1897"/>
                </a:lnTo>
                <a:close/>
                <a:moveTo>
                  <a:pt x="677" y="519"/>
                </a:moveTo>
                <a:lnTo>
                  <a:pt x="226" y="1106"/>
                </a:lnTo>
                <a:lnTo>
                  <a:pt x="22" y="1400"/>
                </a:lnTo>
                <a:lnTo>
                  <a:pt x="248" y="1129"/>
                </a:lnTo>
                <a:lnTo>
                  <a:pt x="813" y="1557"/>
                </a:lnTo>
                <a:lnTo>
                  <a:pt x="609" y="1828"/>
                </a:lnTo>
                <a:lnTo>
                  <a:pt x="587" y="1852"/>
                </a:lnTo>
                <a:lnTo>
                  <a:pt x="383" y="2144"/>
                </a:lnTo>
                <a:lnTo>
                  <a:pt x="609" y="1852"/>
                </a:lnTo>
                <a:lnTo>
                  <a:pt x="834" y="1557"/>
                </a:lnTo>
                <a:lnTo>
                  <a:pt x="248" y="1106"/>
                </a:lnTo>
                <a:lnTo>
                  <a:pt x="677" y="519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1851" y="1422"/>
                </a:moveTo>
                <a:lnTo>
                  <a:pt x="1421" y="1987"/>
                </a:lnTo>
                <a:lnTo>
                  <a:pt x="1129" y="1783"/>
                </a:lnTo>
                <a:lnTo>
                  <a:pt x="1400" y="2009"/>
                </a:lnTo>
                <a:lnTo>
                  <a:pt x="1196" y="2280"/>
                </a:lnTo>
                <a:lnTo>
                  <a:pt x="1421" y="2009"/>
                </a:lnTo>
                <a:lnTo>
                  <a:pt x="1851" y="1422"/>
                </a:lnTo>
                <a:close/>
                <a:moveTo>
                  <a:pt x="383" y="2144"/>
                </a:moveTo>
                <a:lnTo>
                  <a:pt x="157" y="2439"/>
                </a:lnTo>
                <a:lnTo>
                  <a:pt x="157" y="2460"/>
                </a:lnTo>
                <a:lnTo>
                  <a:pt x="383" y="2144"/>
                </a:lnTo>
                <a:close/>
                <a:moveTo>
                  <a:pt x="3047" y="2303"/>
                </a:moveTo>
                <a:lnTo>
                  <a:pt x="3273" y="2484"/>
                </a:lnTo>
                <a:lnTo>
                  <a:pt x="3251" y="2460"/>
                </a:lnTo>
                <a:lnTo>
                  <a:pt x="3047" y="2303"/>
                </a:lnTo>
                <a:close/>
                <a:moveTo>
                  <a:pt x="383" y="2144"/>
                </a:moveTo>
                <a:lnTo>
                  <a:pt x="677" y="2370"/>
                </a:lnTo>
                <a:lnTo>
                  <a:pt x="970" y="2596"/>
                </a:lnTo>
                <a:lnTo>
                  <a:pt x="1196" y="2303"/>
                </a:lnTo>
                <a:lnTo>
                  <a:pt x="1196" y="2280"/>
                </a:lnTo>
                <a:lnTo>
                  <a:pt x="1174" y="2303"/>
                </a:lnTo>
                <a:lnTo>
                  <a:pt x="970" y="2574"/>
                </a:lnTo>
                <a:lnTo>
                  <a:pt x="699" y="2370"/>
                </a:lnTo>
                <a:lnTo>
                  <a:pt x="677" y="2348"/>
                </a:lnTo>
                <a:lnTo>
                  <a:pt x="383" y="2144"/>
                </a:lnTo>
                <a:close/>
                <a:moveTo>
                  <a:pt x="2008" y="2439"/>
                </a:moveTo>
                <a:lnTo>
                  <a:pt x="1783" y="2731"/>
                </a:lnTo>
                <a:lnTo>
                  <a:pt x="1783" y="2755"/>
                </a:lnTo>
                <a:lnTo>
                  <a:pt x="1806" y="2731"/>
                </a:lnTo>
                <a:lnTo>
                  <a:pt x="2008" y="2460"/>
                </a:lnTo>
                <a:lnTo>
                  <a:pt x="2595" y="2890"/>
                </a:lnTo>
                <a:lnTo>
                  <a:pt x="2008" y="2439"/>
                </a:lnTo>
                <a:close/>
                <a:moveTo>
                  <a:pt x="2303" y="813"/>
                </a:moveTo>
                <a:lnTo>
                  <a:pt x="1851" y="1400"/>
                </a:lnTo>
                <a:lnTo>
                  <a:pt x="1580" y="1196"/>
                </a:lnTo>
                <a:lnTo>
                  <a:pt x="1851" y="1422"/>
                </a:lnTo>
                <a:lnTo>
                  <a:pt x="2438" y="1852"/>
                </a:lnTo>
                <a:lnTo>
                  <a:pt x="2008" y="2439"/>
                </a:lnTo>
                <a:lnTo>
                  <a:pt x="2460" y="1873"/>
                </a:lnTo>
                <a:lnTo>
                  <a:pt x="3025" y="2303"/>
                </a:lnTo>
                <a:lnTo>
                  <a:pt x="2595" y="2890"/>
                </a:lnTo>
                <a:lnTo>
                  <a:pt x="3047" y="2303"/>
                </a:lnTo>
                <a:lnTo>
                  <a:pt x="3206" y="2077"/>
                </a:lnTo>
                <a:lnTo>
                  <a:pt x="3047" y="2280"/>
                </a:lnTo>
                <a:lnTo>
                  <a:pt x="2460" y="1852"/>
                </a:lnTo>
                <a:lnTo>
                  <a:pt x="1873" y="1400"/>
                </a:lnTo>
                <a:lnTo>
                  <a:pt x="2303" y="835"/>
                </a:lnTo>
                <a:lnTo>
                  <a:pt x="2890" y="1265"/>
                </a:lnTo>
                <a:lnTo>
                  <a:pt x="2303" y="813"/>
                </a:lnTo>
                <a:close/>
                <a:moveTo>
                  <a:pt x="2595" y="2890"/>
                </a:moveTo>
                <a:lnTo>
                  <a:pt x="2595" y="2890"/>
                </a:lnTo>
                <a:lnTo>
                  <a:pt x="2595" y="2890"/>
                </a:lnTo>
                <a:close/>
                <a:moveTo>
                  <a:pt x="226" y="2935"/>
                </a:moveTo>
                <a:lnTo>
                  <a:pt x="226" y="2957"/>
                </a:lnTo>
                <a:lnTo>
                  <a:pt x="248" y="2957"/>
                </a:lnTo>
                <a:lnTo>
                  <a:pt x="226" y="2935"/>
                </a:lnTo>
                <a:close/>
                <a:moveTo>
                  <a:pt x="2595" y="2890"/>
                </a:moveTo>
                <a:lnTo>
                  <a:pt x="2370" y="3161"/>
                </a:lnTo>
                <a:lnTo>
                  <a:pt x="2370" y="3183"/>
                </a:lnTo>
                <a:lnTo>
                  <a:pt x="2393" y="3183"/>
                </a:lnTo>
                <a:lnTo>
                  <a:pt x="2595" y="2890"/>
                </a:lnTo>
                <a:close/>
                <a:moveTo>
                  <a:pt x="1783" y="2755"/>
                </a:moveTo>
                <a:lnTo>
                  <a:pt x="1557" y="3026"/>
                </a:lnTo>
                <a:lnTo>
                  <a:pt x="1331" y="3318"/>
                </a:lnTo>
                <a:lnTo>
                  <a:pt x="1355" y="3318"/>
                </a:lnTo>
                <a:lnTo>
                  <a:pt x="1557" y="3047"/>
                </a:lnTo>
                <a:lnTo>
                  <a:pt x="1851" y="3251"/>
                </a:lnTo>
                <a:lnTo>
                  <a:pt x="1873" y="3251"/>
                </a:lnTo>
                <a:lnTo>
                  <a:pt x="1580" y="3026"/>
                </a:lnTo>
                <a:lnTo>
                  <a:pt x="1783" y="2755"/>
                </a:lnTo>
                <a:close/>
                <a:moveTo>
                  <a:pt x="970" y="2596"/>
                </a:moveTo>
                <a:lnTo>
                  <a:pt x="518" y="3161"/>
                </a:lnTo>
                <a:lnTo>
                  <a:pt x="248" y="2957"/>
                </a:lnTo>
                <a:lnTo>
                  <a:pt x="518" y="3183"/>
                </a:lnTo>
                <a:lnTo>
                  <a:pt x="813" y="3408"/>
                </a:lnTo>
                <a:lnTo>
                  <a:pt x="834" y="3408"/>
                </a:lnTo>
                <a:lnTo>
                  <a:pt x="542" y="3183"/>
                </a:lnTo>
                <a:lnTo>
                  <a:pt x="970" y="2596"/>
                </a:lnTo>
                <a:close/>
                <a:moveTo>
                  <a:pt x="518" y="3183"/>
                </a:moveTo>
                <a:lnTo>
                  <a:pt x="293" y="3477"/>
                </a:lnTo>
                <a:lnTo>
                  <a:pt x="316" y="3477"/>
                </a:lnTo>
                <a:lnTo>
                  <a:pt x="518" y="3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5" name="Google Shape;3185;p36"/>
          <p:cNvSpPr/>
          <p:nvPr/>
        </p:nvSpPr>
        <p:spPr>
          <a:xfrm>
            <a:off x="10559858" y="5762367"/>
            <a:ext cx="709669" cy="747643"/>
          </a:xfrm>
          <a:custGeom>
            <a:avLst/>
            <a:gdLst/>
            <a:ahLst/>
            <a:cxnLst/>
            <a:rect l="l" t="t" r="r" b="b"/>
            <a:pathLst>
              <a:path w="3364" h="3544" extrusionOk="0">
                <a:moveTo>
                  <a:pt x="1807" y="452"/>
                </a:moveTo>
                <a:lnTo>
                  <a:pt x="2370" y="880"/>
                </a:lnTo>
                <a:lnTo>
                  <a:pt x="1942" y="1422"/>
                </a:lnTo>
                <a:lnTo>
                  <a:pt x="1400" y="1015"/>
                </a:lnTo>
                <a:lnTo>
                  <a:pt x="1807" y="452"/>
                </a:lnTo>
                <a:close/>
                <a:moveTo>
                  <a:pt x="768" y="587"/>
                </a:moveTo>
                <a:lnTo>
                  <a:pt x="1332" y="1015"/>
                </a:lnTo>
                <a:lnTo>
                  <a:pt x="904" y="1581"/>
                </a:lnTo>
                <a:lnTo>
                  <a:pt x="362" y="1151"/>
                </a:lnTo>
                <a:lnTo>
                  <a:pt x="768" y="587"/>
                </a:lnTo>
                <a:close/>
                <a:moveTo>
                  <a:pt x="2394" y="903"/>
                </a:moveTo>
                <a:lnTo>
                  <a:pt x="2957" y="1310"/>
                </a:lnTo>
                <a:lnTo>
                  <a:pt x="2529" y="1873"/>
                </a:lnTo>
                <a:lnTo>
                  <a:pt x="1987" y="1445"/>
                </a:lnTo>
                <a:lnTo>
                  <a:pt x="2394" y="903"/>
                </a:lnTo>
                <a:close/>
                <a:moveTo>
                  <a:pt x="1377" y="1039"/>
                </a:moveTo>
                <a:lnTo>
                  <a:pt x="1919" y="1467"/>
                </a:lnTo>
                <a:lnTo>
                  <a:pt x="1512" y="2009"/>
                </a:lnTo>
                <a:lnTo>
                  <a:pt x="949" y="1602"/>
                </a:lnTo>
                <a:lnTo>
                  <a:pt x="1377" y="1039"/>
                </a:lnTo>
                <a:close/>
                <a:moveTo>
                  <a:pt x="1964" y="1490"/>
                </a:moveTo>
                <a:lnTo>
                  <a:pt x="2506" y="1897"/>
                </a:lnTo>
                <a:lnTo>
                  <a:pt x="2099" y="2460"/>
                </a:lnTo>
                <a:lnTo>
                  <a:pt x="1536" y="2032"/>
                </a:lnTo>
                <a:lnTo>
                  <a:pt x="1964" y="1490"/>
                </a:lnTo>
                <a:close/>
                <a:moveTo>
                  <a:pt x="925" y="1626"/>
                </a:moveTo>
                <a:lnTo>
                  <a:pt x="1467" y="2054"/>
                </a:lnTo>
                <a:lnTo>
                  <a:pt x="1061" y="2596"/>
                </a:lnTo>
                <a:lnTo>
                  <a:pt x="497" y="2189"/>
                </a:lnTo>
                <a:lnTo>
                  <a:pt x="925" y="1626"/>
                </a:lnTo>
                <a:close/>
                <a:moveTo>
                  <a:pt x="2551" y="1918"/>
                </a:moveTo>
                <a:lnTo>
                  <a:pt x="3093" y="2348"/>
                </a:lnTo>
                <a:lnTo>
                  <a:pt x="2686" y="2912"/>
                </a:lnTo>
                <a:lnTo>
                  <a:pt x="2123" y="2484"/>
                </a:lnTo>
                <a:lnTo>
                  <a:pt x="2551" y="1918"/>
                </a:lnTo>
                <a:close/>
                <a:moveTo>
                  <a:pt x="1512" y="2077"/>
                </a:moveTo>
                <a:lnTo>
                  <a:pt x="2078" y="2484"/>
                </a:lnTo>
                <a:lnTo>
                  <a:pt x="1648" y="3047"/>
                </a:lnTo>
                <a:lnTo>
                  <a:pt x="1084" y="2641"/>
                </a:lnTo>
                <a:lnTo>
                  <a:pt x="1512" y="2077"/>
                </a:lnTo>
                <a:close/>
                <a:moveTo>
                  <a:pt x="3026" y="0"/>
                </a:moveTo>
                <a:lnTo>
                  <a:pt x="2845" y="248"/>
                </a:lnTo>
                <a:lnTo>
                  <a:pt x="2619" y="91"/>
                </a:lnTo>
                <a:lnTo>
                  <a:pt x="2551" y="91"/>
                </a:lnTo>
                <a:lnTo>
                  <a:pt x="2800" y="271"/>
                </a:lnTo>
                <a:lnTo>
                  <a:pt x="2394" y="835"/>
                </a:lnTo>
                <a:lnTo>
                  <a:pt x="1828" y="407"/>
                </a:lnTo>
                <a:lnTo>
                  <a:pt x="2033" y="158"/>
                </a:lnTo>
                <a:lnTo>
                  <a:pt x="1964" y="181"/>
                </a:lnTo>
                <a:lnTo>
                  <a:pt x="1807" y="383"/>
                </a:lnTo>
                <a:lnTo>
                  <a:pt x="1581" y="226"/>
                </a:lnTo>
                <a:lnTo>
                  <a:pt x="1536" y="226"/>
                </a:lnTo>
                <a:lnTo>
                  <a:pt x="1783" y="428"/>
                </a:lnTo>
                <a:lnTo>
                  <a:pt x="1355" y="970"/>
                </a:lnTo>
                <a:lnTo>
                  <a:pt x="813" y="564"/>
                </a:lnTo>
                <a:lnTo>
                  <a:pt x="994" y="317"/>
                </a:lnTo>
                <a:lnTo>
                  <a:pt x="925" y="317"/>
                </a:lnTo>
                <a:lnTo>
                  <a:pt x="768" y="542"/>
                </a:lnTo>
                <a:lnTo>
                  <a:pt x="543" y="383"/>
                </a:lnTo>
                <a:lnTo>
                  <a:pt x="497" y="383"/>
                </a:lnTo>
                <a:lnTo>
                  <a:pt x="745" y="564"/>
                </a:lnTo>
                <a:lnTo>
                  <a:pt x="317" y="1129"/>
                </a:lnTo>
                <a:lnTo>
                  <a:pt x="1" y="880"/>
                </a:lnTo>
                <a:lnTo>
                  <a:pt x="1" y="949"/>
                </a:lnTo>
                <a:lnTo>
                  <a:pt x="293" y="1151"/>
                </a:lnTo>
                <a:lnTo>
                  <a:pt x="91" y="1445"/>
                </a:lnTo>
                <a:lnTo>
                  <a:pt x="91" y="1512"/>
                </a:lnTo>
                <a:lnTo>
                  <a:pt x="339" y="1196"/>
                </a:lnTo>
                <a:lnTo>
                  <a:pt x="880" y="1602"/>
                </a:lnTo>
                <a:lnTo>
                  <a:pt x="474" y="2168"/>
                </a:lnTo>
                <a:lnTo>
                  <a:pt x="136" y="1918"/>
                </a:lnTo>
                <a:lnTo>
                  <a:pt x="158" y="1987"/>
                </a:lnTo>
                <a:lnTo>
                  <a:pt x="452" y="2189"/>
                </a:lnTo>
                <a:lnTo>
                  <a:pt x="227" y="2484"/>
                </a:lnTo>
                <a:lnTo>
                  <a:pt x="227" y="2550"/>
                </a:lnTo>
                <a:lnTo>
                  <a:pt x="474" y="2213"/>
                </a:lnTo>
                <a:lnTo>
                  <a:pt x="1039" y="2641"/>
                </a:lnTo>
                <a:lnTo>
                  <a:pt x="609" y="3183"/>
                </a:lnTo>
                <a:lnTo>
                  <a:pt x="293" y="2957"/>
                </a:lnTo>
                <a:lnTo>
                  <a:pt x="293" y="3002"/>
                </a:lnTo>
                <a:lnTo>
                  <a:pt x="588" y="3228"/>
                </a:lnTo>
                <a:lnTo>
                  <a:pt x="362" y="3544"/>
                </a:lnTo>
                <a:lnTo>
                  <a:pt x="407" y="3522"/>
                </a:lnTo>
                <a:lnTo>
                  <a:pt x="633" y="3251"/>
                </a:lnTo>
                <a:lnTo>
                  <a:pt x="904" y="3453"/>
                </a:lnTo>
                <a:lnTo>
                  <a:pt x="949" y="3453"/>
                </a:lnTo>
                <a:lnTo>
                  <a:pt x="655" y="3228"/>
                </a:lnTo>
                <a:lnTo>
                  <a:pt x="1061" y="2664"/>
                </a:lnTo>
                <a:lnTo>
                  <a:pt x="1626" y="3092"/>
                </a:lnTo>
                <a:lnTo>
                  <a:pt x="1400" y="3387"/>
                </a:lnTo>
                <a:lnTo>
                  <a:pt x="1446" y="3387"/>
                </a:lnTo>
                <a:lnTo>
                  <a:pt x="1648" y="3116"/>
                </a:lnTo>
                <a:lnTo>
                  <a:pt x="1942" y="3318"/>
                </a:lnTo>
                <a:lnTo>
                  <a:pt x="1987" y="3318"/>
                </a:lnTo>
                <a:lnTo>
                  <a:pt x="1693" y="3071"/>
                </a:lnTo>
                <a:lnTo>
                  <a:pt x="2099" y="2529"/>
                </a:lnTo>
                <a:lnTo>
                  <a:pt x="2665" y="2935"/>
                </a:lnTo>
                <a:lnTo>
                  <a:pt x="2415" y="3251"/>
                </a:lnTo>
                <a:lnTo>
                  <a:pt x="2415" y="3251"/>
                </a:lnTo>
                <a:lnTo>
                  <a:pt x="2484" y="3228"/>
                </a:lnTo>
                <a:lnTo>
                  <a:pt x="2686" y="2957"/>
                </a:lnTo>
                <a:lnTo>
                  <a:pt x="2957" y="3161"/>
                </a:lnTo>
                <a:lnTo>
                  <a:pt x="3026" y="3161"/>
                </a:lnTo>
                <a:lnTo>
                  <a:pt x="2710" y="2935"/>
                </a:lnTo>
                <a:lnTo>
                  <a:pt x="3138" y="2370"/>
                </a:lnTo>
                <a:lnTo>
                  <a:pt x="3364" y="2550"/>
                </a:lnTo>
                <a:lnTo>
                  <a:pt x="3364" y="2484"/>
                </a:lnTo>
                <a:lnTo>
                  <a:pt x="3161" y="2348"/>
                </a:lnTo>
                <a:lnTo>
                  <a:pt x="3318" y="2144"/>
                </a:lnTo>
                <a:lnTo>
                  <a:pt x="3297" y="2077"/>
                </a:lnTo>
                <a:lnTo>
                  <a:pt x="3138" y="2303"/>
                </a:lnTo>
                <a:lnTo>
                  <a:pt x="2574" y="1897"/>
                </a:lnTo>
                <a:lnTo>
                  <a:pt x="2981" y="1331"/>
                </a:lnTo>
                <a:lnTo>
                  <a:pt x="3228" y="1512"/>
                </a:lnTo>
                <a:lnTo>
                  <a:pt x="3228" y="1467"/>
                </a:lnTo>
                <a:lnTo>
                  <a:pt x="3026" y="1310"/>
                </a:lnTo>
                <a:lnTo>
                  <a:pt x="3161" y="1106"/>
                </a:lnTo>
                <a:lnTo>
                  <a:pt x="3161" y="1039"/>
                </a:lnTo>
                <a:lnTo>
                  <a:pt x="2981" y="1286"/>
                </a:lnTo>
                <a:lnTo>
                  <a:pt x="2415" y="858"/>
                </a:lnTo>
                <a:lnTo>
                  <a:pt x="2845" y="317"/>
                </a:lnTo>
                <a:lnTo>
                  <a:pt x="3093" y="474"/>
                </a:lnTo>
                <a:lnTo>
                  <a:pt x="3071" y="428"/>
                </a:lnTo>
                <a:lnTo>
                  <a:pt x="2867" y="271"/>
                </a:lnTo>
                <a:lnTo>
                  <a:pt x="3026" y="67"/>
                </a:lnTo>
                <a:lnTo>
                  <a:pt x="302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6" name="Google Shape;3186;p36"/>
          <p:cNvGrpSpPr/>
          <p:nvPr/>
        </p:nvGrpSpPr>
        <p:grpSpPr>
          <a:xfrm>
            <a:off x="11612125" y="5390867"/>
            <a:ext cx="243448" cy="709669"/>
            <a:chOff x="8709094" y="4043150"/>
            <a:chExt cx="182586" cy="532252"/>
          </a:xfrm>
        </p:grpSpPr>
        <p:sp>
          <p:nvSpPr>
            <p:cNvPr id="3187" name="Google Shape;3187;p36"/>
            <p:cNvSpPr/>
            <p:nvPr/>
          </p:nvSpPr>
          <p:spPr>
            <a:xfrm>
              <a:off x="8723492" y="4043150"/>
              <a:ext cx="110912" cy="139392"/>
            </a:xfrm>
            <a:custGeom>
              <a:avLst/>
              <a:gdLst/>
              <a:ahLst/>
              <a:cxnLst/>
              <a:rect l="l" t="t" r="r" b="b"/>
              <a:pathLst>
                <a:path w="701" h="881" extrusionOk="0">
                  <a:moveTo>
                    <a:pt x="566" y="1"/>
                  </a:moveTo>
                  <a:lnTo>
                    <a:pt x="0" y="768"/>
                  </a:lnTo>
                  <a:lnTo>
                    <a:pt x="114" y="880"/>
                  </a:lnTo>
                  <a:lnTo>
                    <a:pt x="701" y="113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6"/>
            <p:cNvSpPr/>
            <p:nvPr/>
          </p:nvSpPr>
          <p:spPr>
            <a:xfrm>
              <a:off x="8709094" y="4057390"/>
              <a:ext cx="139708" cy="110754"/>
            </a:xfrm>
            <a:custGeom>
              <a:avLst/>
              <a:gdLst/>
              <a:ahLst/>
              <a:cxnLst/>
              <a:rect l="l" t="t" r="r" b="b"/>
              <a:pathLst>
                <a:path w="883" h="700" extrusionOk="0">
                  <a:moveTo>
                    <a:pt x="91" y="1"/>
                  </a:moveTo>
                  <a:lnTo>
                    <a:pt x="1" y="113"/>
                  </a:lnTo>
                  <a:lnTo>
                    <a:pt x="768" y="700"/>
                  </a:lnTo>
                  <a:lnTo>
                    <a:pt x="882" y="564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6"/>
            <p:cNvSpPr/>
            <p:nvPr/>
          </p:nvSpPr>
          <p:spPr>
            <a:xfrm>
              <a:off x="8744851" y="4239501"/>
              <a:ext cx="111070" cy="139550"/>
            </a:xfrm>
            <a:custGeom>
              <a:avLst/>
              <a:gdLst/>
              <a:ahLst/>
              <a:cxnLst/>
              <a:rect l="l" t="t" r="r" b="b"/>
              <a:pathLst>
                <a:path w="702" h="882" extrusionOk="0">
                  <a:moveTo>
                    <a:pt x="588" y="0"/>
                  </a:moveTo>
                  <a:lnTo>
                    <a:pt x="1" y="768"/>
                  </a:lnTo>
                  <a:lnTo>
                    <a:pt x="136" y="882"/>
                  </a:lnTo>
                  <a:lnTo>
                    <a:pt x="701" y="114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6"/>
            <p:cNvSpPr/>
            <p:nvPr/>
          </p:nvSpPr>
          <p:spPr>
            <a:xfrm>
              <a:off x="8730611" y="4253741"/>
              <a:ext cx="139550" cy="111070"/>
            </a:xfrm>
            <a:custGeom>
              <a:avLst/>
              <a:gdLst/>
              <a:ahLst/>
              <a:cxnLst/>
              <a:rect l="l" t="t" r="r" b="b"/>
              <a:pathLst>
                <a:path w="882" h="702" extrusionOk="0">
                  <a:moveTo>
                    <a:pt x="114" y="1"/>
                  </a:moveTo>
                  <a:lnTo>
                    <a:pt x="0" y="114"/>
                  </a:lnTo>
                  <a:lnTo>
                    <a:pt x="791" y="701"/>
                  </a:lnTo>
                  <a:lnTo>
                    <a:pt x="882" y="56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6"/>
            <p:cNvSpPr/>
            <p:nvPr/>
          </p:nvSpPr>
          <p:spPr>
            <a:xfrm>
              <a:off x="8766369" y="4436010"/>
              <a:ext cx="114393" cy="139392"/>
            </a:xfrm>
            <a:custGeom>
              <a:avLst/>
              <a:gdLst/>
              <a:ahLst/>
              <a:cxnLst/>
              <a:rect l="l" t="t" r="r" b="b"/>
              <a:pathLst>
                <a:path w="723" h="881" extrusionOk="0">
                  <a:moveTo>
                    <a:pt x="587" y="1"/>
                  </a:moveTo>
                  <a:lnTo>
                    <a:pt x="0" y="768"/>
                  </a:lnTo>
                  <a:lnTo>
                    <a:pt x="136" y="880"/>
                  </a:lnTo>
                  <a:lnTo>
                    <a:pt x="723" y="91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6"/>
            <p:cNvSpPr/>
            <p:nvPr/>
          </p:nvSpPr>
          <p:spPr>
            <a:xfrm>
              <a:off x="8755768" y="4450408"/>
              <a:ext cx="135911" cy="110754"/>
            </a:xfrm>
            <a:custGeom>
              <a:avLst/>
              <a:gdLst/>
              <a:ahLst/>
              <a:cxnLst/>
              <a:rect l="l" t="t" r="r" b="b"/>
              <a:pathLst>
                <a:path w="859" h="700" extrusionOk="0">
                  <a:moveTo>
                    <a:pt x="91" y="0"/>
                  </a:moveTo>
                  <a:lnTo>
                    <a:pt x="0" y="112"/>
                  </a:lnTo>
                  <a:lnTo>
                    <a:pt x="768" y="699"/>
                  </a:lnTo>
                  <a:lnTo>
                    <a:pt x="858" y="56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93" name="Google Shape;3193;p36"/>
          <p:cNvGrpSpPr/>
          <p:nvPr/>
        </p:nvGrpSpPr>
        <p:grpSpPr>
          <a:xfrm>
            <a:off x="525473" y="5098699"/>
            <a:ext cx="938560" cy="1519544"/>
            <a:chOff x="722630" y="3510899"/>
            <a:chExt cx="703920" cy="1139658"/>
          </a:xfrm>
        </p:grpSpPr>
        <p:sp>
          <p:nvSpPr>
            <p:cNvPr id="3194" name="Google Shape;3194;p36"/>
            <p:cNvSpPr/>
            <p:nvPr/>
          </p:nvSpPr>
          <p:spPr>
            <a:xfrm>
              <a:off x="722630" y="4064668"/>
              <a:ext cx="393018" cy="396341"/>
            </a:xfrm>
            <a:custGeom>
              <a:avLst/>
              <a:gdLst/>
              <a:ahLst/>
              <a:cxnLst/>
              <a:rect l="l" t="t" r="r" b="b"/>
              <a:pathLst>
                <a:path w="2484" h="2505" extrusionOk="0">
                  <a:moveTo>
                    <a:pt x="1243" y="0"/>
                  </a:moveTo>
                  <a:cubicBezTo>
                    <a:pt x="542" y="0"/>
                    <a:pt x="1" y="564"/>
                    <a:pt x="1" y="1241"/>
                  </a:cubicBezTo>
                  <a:cubicBezTo>
                    <a:pt x="1" y="1942"/>
                    <a:pt x="542" y="2505"/>
                    <a:pt x="1243" y="2505"/>
                  </a:cubicBezTo>
                  <a:cubicBezTo>
                    <a:pt x="1920" y="2505"/>
                    <a:pt x="2484" y="1942"/>
                    <a:pt x="2484" y="1241"/>
                  </a:cubicBezTo>
                  <a:cubicBezTo>
                    <a:pt x="2484" y="564"/>
                    <a:pt x="1920" y="0"/>
                    <a:pt x="1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6"/>
            <p:cNvSpPr/>
            <p:nvPr/>
          </p:nvSpPr>
          <p:spPr>
            <a:xfrm>
              <a:off x="1376394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7" y="45"/>
                    <a:pt x="272" y="90"/>
                    <a:pt x="272" y="159"/>
                  </a:cubicBezTo>
                  <a:cubicBezTo>
                    <a:pt x="272" y="249"/>
                    <a:pt x="227" y="294"/>
                    <a:pt x="158" y="294"/>
                  </a:cubicBezTo>
                  <a:cubicBezTo>
                    <a:pt x="68" y="294"/>
                    <a:pt x="22" y="249"/>
                    <a:pt x="22" y="159"/>
                  </a:cubicBezTo>
                  <a:cubicBezTo>
                    <a:pt x="22" y="90"/>
                    <a:pt x="68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6" name="Google Shape;3196;p36"/>
            <p:cNvSpPr/>
            <p:nvPr/>
          </p:nvSpPr>
          <p:spPr>
            <a:xfrm>
              <a:off x="12550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7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67" y="0"/>
                    <a:pt x="0" y="90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7" name="Google Shape;3197;p36"/>
            <p:cNvSpPr/>
            <p:nvPr/>
          </p:nvSpPr>
          <p:spPr>
            <a:xfrm>
              <a:off x="1133527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8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8" name="Google Shape;3198;p36"/>
            <p:cNvSpPr/>
            <p:nvPr/>
          </p:nvSpPr>
          <p:spPr>
            <a:xfrm>
              <a:off x="1012172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48" y="45"/>
                    <a:pt x="293" y="90"/>
                    <a:pt x="293" y="159"/>
                  </a:cubicBezTo>
                  <a:cubicBezTo>
                    <a:pt x="293" y="249"/>
                    <a:pt x="248" y="294"/>
                    <a:pt x="157" y="294"/>
                  </a:cubicBezTo>
                  <a:cubicBezTo>
                    <a:pt x="90" y="294"/>
                    <a:pt x="45" y="249"/>
                    <a:pt x="45" y="159"/>
                  </a:cubicBezTo>
                  <a:cubicBezTo>
                    <a:pt x="45" y="90"/>
                    <a:pt x="90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90" y="0"/>
                    <a:pt x="0" y="90"/>
                    <a:pt x="0" y="159"/>
                  </a:cubicBezTo>
                  <a:cubicBezTo>
                    <a:pt x="0" y="249"/>
                    <a:pt x="90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9" name="Google Shape;3199;p36"/>
            <p:cNvSpPr/>
            <p:nvPr/>
          </p:nvSpPr>
          <p:spPr>
            <a:xfrm>
              <a:off x="8941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5"/>
                  </a:moveTo>
                  <a:cubicBezTo>
                    <a:pt x="226" y="45"/>
                    <a:pt x="271" y="90"/>
                    <a:pt x="271" y="159"/>
                  </a:cubicBezTo>
                  <a:cubicBezTo>
                    <a:pt x="271" y="249"/>
                    <a:pt x="226" y="294"/>
                    <a:pt x="159" y="294"/>
                  </a:cubicBezTo>
                  <a:cubicBezTo>
                    <a:pt x="91" y="294"/>
                    <a:pt x="24" y="249"/>
                    <a:pt x="24" y="159"/>
                  </a:cubicBezTo>
                  <a:cubicBezTo>
                    <a:pt x="24" y="90"/>
                    <a:pt x="91" y="45"/>
                    <a:pt x="159" y="45"/>
                  </a:cubicBezTo>
                  <a:close/>
                  <a:moveTo>
                    <a:pt x="159" y="0"/>
                  </a:moveTo>
                  <a:cubicBezTo>
                    <a:pt x="69" y="0"/>
                    <a:pt x="0" y="90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90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grpSp>
          <p:nvGrpSpPr>
            <p:cNvPr id="3200" name="Google Shape;3200;p36"/>
            <p:cNvGrpSpPr/>
            <p:nvPr/>
          </p:nvGrpSpPr>
          <p:grpSpPr>
            <a:xfrm>
              <a:off x="894140" y="3632253"/>
              <a:ext cx="532410" cy="1018303"/>
              <a:chOff x="894140" y="3632253"/>
              <a:chExt cx="532410" cy="1018303"/>
            </a:xfrm>
          </p:grpSpPr>
          <p:sp>
            <p:nvSpPr>
              <p:cNvPr id="3201" name="Google Shape;3201;p36"/>
              <p:cNvSpPr/>
              <p:nvPr/>
            </p:nvSpPr>
            <p:spPr>
              <a:xfrm>
                <a:off x="1376394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1376394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0"/>
                      <a:pt x="272" y="159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59"/>
                    </a:cubicBezTo>
                    <a:cubicBezTo>
                      <a:pt x="22" y="90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376394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376394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59"/>
                    </a:cubicBezTo>
                    <a:cubicBezTo>
                      <a:pt x="272" y="226"/>
                      <a:pt x="227" y="271"/>
                      <a:pt x="158" y="271"/>
                    </a:cubicBezTo>
                    <a:cubicBezTo>
                      <a:pt x="68" y="271"/>
                      <a:pt x="22" y="226"/>
                      <a:pt x="22" y="159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376394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69"/>
                      <a:pt x="272" y="160"/>
                    </a:cubicBezTo>
                    <a:cubicBezTo>
                      <a:pt x="272" y="227"/>
                      <a:pt x="227" y="272"/>
                      <a:pt x="158" y="272"/>
                    </a:cubicBezTo>
                    <a:cubicBezTo>
                      <a:pt x="68" y="272"/>
                      <a:pt x="22" y="227"/>
                      <a:pt x="22" y="160"/>
                    </a:cubicBezTo>
                    <a:cubicBezTo>
                      <a:pt x="22" y="69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1376394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58"/>
                    </a:cubicBezTo>
                    <a:cubicBezTo>
                      <a:pt x="272" y="248"/>
                      <a:pt x="227" y="293"/>
                      <a:pt x="158" y="293"/>
                    </a:cubicBezTo>
                    <a:cubicBezTo>
                      <a:pt x="68" y="293"/>
                      <a:pt x="22" y="248"/>
                      <a:pt x="22" y="158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376394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7" y="45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376394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8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8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376394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2550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2550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2550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2550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7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2550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7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27"/>
                      <a:pt x="67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2550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7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91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2550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2550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8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2550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133527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133527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133527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1133527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8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33527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8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133527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8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1133527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133527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1133527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012172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12172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0"/>
                      <a:pt x="293" y="159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59"/>
                    </a:cubicBezTo>
                    <a:cubicBezTo>
                      <a:pt x="45" y="90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1012172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12172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59"/>
                    </a:cubicBezTo>
                    <a:cubicBezTo>
                      <a:pt x="293" y="226"/>
                      <a:pt x="248" y="271"/>
                      <a:pt x="157" y="271"/>
                    </a:cubicBezTo>
                    <a:cubicBezTo>
                      <a:pt x="90" y="271"/>
                      <a:pt x="45" y="226"/>
                      <a:pt x="45" y="159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012172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69"/>
                      <a:pt x="293" y="160"/>
                    </a:cubicBezTo>
                    <a:cubicBezTo>
                      <a:pt x="293" y="227"/>
                      <a:pt x="248" y="272"/>
                      <a:pt x="157" y="272"/>
                    </a:cubicBezTo>
                    <a:cubicBezTo>
                      <a:pt x="90" y="272"/>
                      <a:pt x="45" y="227"/>
                      <a:pt x="45" y="160"/>
                    </a:cubicBezTo>
                    <a:cubicBezTo>
                      <a:pt x="45" y="69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27"/>
                      <a:pt x="90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012172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58"/>
                    </a:cubicBezTo>
                    <a:cubicBezTo>
                      <a:pt x="293" y="248"/>
                      <a:pt x="248" y="293"/>
                      <a:pt x="157" y="293"/>
                    </a:cubicBezTo>
                    <a:cubicBezTo>
                      <a:pt x="90" y="293"/>
                      <a:pt x="45" y="248"/>
                      <a:pt x="45" y="158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91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012172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48" y="45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012172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8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8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8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012172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8941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8941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0"/>
                      <a:pt x="271" y="159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59"/>
                    </a:cubicBezTo>
                    <a:cubicBezTo>
                      <a:pt x="24" y="90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8941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8941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59"/>
                    </a:cubicBezTo>
                    <a:cubicBezTo>
                      <a:pt x="271" y="226"/>
                      <a:pt x="226" y="271"/>
                      <a:pt x="159" y="271"/>
                    </a:cubicBezTo>
                    <a:cubicBezTo>
                      <a:pt x="91" y="271"/>
                      <a:pt x="24" y="226"/>
                      <a:pt x="24" y="159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8941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69"/>
                      <a:pt x="271" y="160"/>
                    </a:cubicBezTo>
                    <a:cubicBezTo>
                      <a:pt x="271" y="227"/>
                      <a:pt x="226" y="272"/>
                      <a:pt x="159" y="272"/>
                    </a:cubicBezTo>
                    <a:cubicBezTo>
                      <a:pt x="91" y="272"/>
                      <a:pt x="24" y="227"/>
                      <a:pt x="24" y="160"/>
                    </a:cubicBezTo>
                    <a:cubicBezTo>
                      <a:pt x="24" y="69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27"/>
                      <a:pt x="69" y="317"/>
                      <a:pt x="159" y="317"/>
                    </a:cubicBezTo>
                    <a:cubicBezTo>
                      <a:pt x="249" y="317"/>
                      <a:pt x="316" y="227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8941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58"/>
                    </a:cubicBezTo>
                    <a:cubicBezTo>
                      <a:pt x="271" y="248"/>
                      <a:pt x="226" y="293"/>
                      <a:pt x="159" y="293"/>
                    </a:cubicBezTo>
                    <a:cubicBezTo>
                      <a:pt x="91" y="293"/>
                      <a:pt x="24" y="248"/>
                      <a:pt x="24" y="158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91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91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8941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5"/>
                    </a:moveTo>
                    <a:cubicBezTo>
                      <a:pt x="226" y="45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45"/>
                      <a:pt x="159" y="45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8941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8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8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8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68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8941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246" name="Google Shape;3246;p36"/>
          <p:cNvSpPr/>
          <p:nvPr/>
        </p:nvSpPr>
        <p:spPr>
          <a:xfrm>
            <a:off x="10697826" y="456095"/>
            <a:ext cx="1448029" cy="1363856"/>
          </a:xfrm>
          <a:custGeom>
            <a:avLst/>
            <a:gdLst/>
            <a:ahLst/>
            <a:cxnLst/>
            <a:rect l="l" t="t" r="r" b="b"/>
            <a:pathLst>
              <a:path w="6864" h="6465" extrusionOk="0">
                <a:moveTo>
                  <a:pt x="3425" y="0"/>
                </a:moveTo>
                <a:cubicBezTo>
                  <a:pt x="1830" y="0"/>
                  <a:pt x="434" y="1183"/>
                  <a:pt x="226" y="2804"/>
                </a:cubicBezTo>
                <a:cubicBezTo>
                  <a:pt x="1" y="4587"/>
                  <a:pt x="1243" y="6212"/>
                  <a:pt x="3004" y="6438"/>
                </a:cubicBezTo>
                <a:cubicBezTo>
                  <a:pt x="3145" y="6456"/>
                  <a:pt x="3284" y="6465"/>
                  <a:pt x="3422" y="6465"/>
                </a:cubicBezTo>
                <a:cubicBezTo>
                  <a:pt x="5031" y="6465"/>
                  <a:pt x="6410" y="5284"/>
                  <a:pt x="6638" y="3662"/>
                </a:cubicBezTo>
                <a:cubicBezTo>
                  <a:pt x="6863" y="1878"/>
                  <a:pt x="5623" y="276"/>
                  <a:pt x="3838" y="27"/>
                </a:cubicBezTo>
                <a:cubicBezTo>
                  <a:pt x="3699" y="9"/>
                  <a:pt x="3561" y="0"/>
                  <a:pt x="34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7" name="Google Shape;3247;p36"/>
          <p:cNvSpPr/>
          <p:nvPr/>
        </p:nvSpPr>
        <p:spPr>
          <a:xfrm>
            <a:off x="10579055" y="584780"/>
            <a:ext cx="1447819" cy="1363856"/>
          </a:xfrm>
          <a:custGeom>
            <a:avLst/>
            <a:gdLst/>
            <a:ahLst/>
            <a:cxnLst/>
            <a:rect l="l" t="t" r="r" b="b"/>
            <a:pathLst>
              <a:path w="6863" h="6465" extrusionOk="0">
                <a:moveTo>
                  <a:pt x="3441" y="1"/>
                </a:moveTo>
                <a:cubicBezTo>
                  <a:pt x="1832" y="1"/>
                  <a:pt x="454" y="1181"/>
                  <a:pt x="226" y="2803"/>
                </a:cubicBezTo>
                <a:cubicBezTo>
                  <a:pt x="0" y="4587"/>
                  <a:pt x="1241" y="6189"/>
                  <a:pt x="3025" y="6439"/>
                </a:cubicBezTo>
                <a:cubicBezTo>
                  <a:pt x="3164" y="6456"/>
                  <a:pt x="3302" y="6465"/>
                  <a:pt x="3439" y="6465"/>
                </a:cubicBezTo>
                <a:cubicBezTo>
                  <a:pt x="5034" y="6465"/>
                  <a:pt x="6429" y="5283"/>
                  <a:pt x="6637" y="3661"/>
                </a:cubicBezTo>
                <a:cubicBezTo>
                  <a:pt x="6863" y="1878"/>
                  <a:pt x="5620" y="275"/>
                  <a:pt x="3859" y="27"/>
                </a:cubicBezTo>
                <a:cubicBezTo>
                  <a:pt x="3719" y="9"/>
                  <a:pt x="3579" y="1"/>
                  <a:pt x="34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8" name="Google Shape;3248;p36"/>
          <p:cNvSpPr/>
          <p:nvPr/>
        </p:nvSpPr>
        <p:spPr>
          <a:xfrm>
            <a:off x="10874188" y="2047787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1" y="0"/>
                </a:moveTo>
                <a:lnTo>
                  <a:pt x="1" y="45"/>
                </a:lnTo>
                <a:cubicBezTo>
                  <a:pt x="22" y="67"/>
                  <a:pt x="22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9" name="Google Shape;3249;p36"/>
          <p:cNvSpPr/>
          <p:nvPr/>
        </p:nvSpPr>
        <p:spPr>
          <a:xfrm>
            <a:off x="10869335" y="2045467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0" y="1"/>
                </a:moveTo>
                <a:cubicBezTo>
                  <a:pt x="33" y="1"/>
                  <a:pt x="24" y="11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78"/>
                  <a:pt x="69" y="78"/>
                </a:cubicBezTo>
                <a:cubicBezTo>
                  <a:pt x="91" y="56"/>
                  <a:pt x="91" y="33"/>
                  <a:pt x="91" y="11"/>
                </a:cubicBezTo>
                <a:lnTo>
                  <a:pt x="45" y="11"/>
                </a:lnTo>
                <a:cubicBezTo>
                  <a:pt x="45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0" name="Google Shape;3250;p36"/>
          <p:cNvSpPr/>
          <p:nvPr/>
        </p:nvSpPr>
        <p:spPr>
          <a:xfrm>
            <a:off x="10707319" y="1934501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41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1" name="Google Shape;3251;p36"/>
          <p:cNvSpPr/>
          <p:nvPr/>
        </p:nvSpPr>
        <p:spPr>
          <a:xfrm>
            <a:off x="10702888" y="193344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56" y="56"/>
                  <a:pt x="51" y="62"/>
                  <a:pt x="48" y="62"/>
                </a:cubicBezTo>
                <a:cubicBezTo>
                  <a:pt x="45" y="62"/>
                  <a:pt x="45" y="56"/>
                  <a:pt x="45" y="46"/>
                </a:cubicBezTo>
                <a:lnTo>
                  <a:pt x="22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6"/>
                </a:cubicBezTo>
                <a:cubicBezTo>
                  <a:pt x="0" y="46"/>
                  <a:pt x="0" y="67"/>
                  <a:pt x="22" y="67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46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2" name="Google Shape;3252;p36"/>
          <p:cNvSpPr/>
          <p:nvPr/>
        </p:nvSpPr>
        <p:spPr>
          <a:xfrm>
            <a:off x="10793179" y="1947581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7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3" name="Google Shape;3253;p36"/>
          <p:cNvSpPr/>
          <p:nvPr/>
        </p:nvSpPr>
        <p:spPr>
          <a:xfrm>
            <a:off x="10793179" y="19439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54" y="1"/>
                </a:moveTo>
                <a:cubicBezTo>
                  <a:pt x="46" y="1"/>
                  <a:pt x="3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4" name="Google Shape;3254;p36"/>
          <p:cNvSpPr/>
          <p:nvPr/>
        </p:nvSpPr>
        <p:spPr>
          <a:xfrm>
            <a:off x="10550365" y="173345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11" y="56"/>
                  <a:pt x="23" y="62"/>
                  <a:pt x="31" y="62"/>
                </a:cubicBezTo>
                <a:cubicBezTo>
                  <a:pt x="40" y="62"/>
                  <a:pt x="46" y="56"/>
                  <a:pt x="46" y="45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5" name="Google Shape;3255;p36"/>
          <p:cNvSpPr/>
          <p:nvPr/>
        </p:nvSpPr>
        <p:spPr>
          <a:xfrm>
            <a:off x="10545513" y="1729660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4" y="18"/>
                </a:cubicBezTo>
                <a:lnTo>
                  <a:pt x="24" y="40"/>
                </a:lnTo>
                <a:cubicBezTo>
                  <a:pt x="0" y="63"/>
                  <a:pt x="24" y="63"/>
                  <a:pt x="24" y="85"/>
                </a:cubicBezTo>
                <a:lnTo>
                  <a:pt x="90" y="85"/>
                </a:lnTo>
                <a:cubicBezTo>
                  <a:pt x="90" y="85"/>
                  <a:pt x="90" y="63"/>
                  <a:pt x="114" y="63"/>
                </a:cubicBezTo>
                <a:cubicBezTo>
                  <a:pt x="114" y="40"/>
                  <a:pt x="90" y="40"/>
                  <a:pt x="90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6" name="Google Shape;3256;p36"/>
          <p:cNvSpPr/>
          <p:nvPr/>
        </p:nvSpPr>
        <p:spPr>
          <a:xfrm>
            <a:off x="10626521" y="18345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40"/>
                  <a:pt x="23" y="40"/>
                </a:cubicBezTo>
                <a:cubicBezTo>
                  <a:pt x="23" y="63"/>
                  <a:pt x="46" y="63"/>
                  <a:pt x="68" y="63"/>
                </a:cubicBez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7" name="Google Shape;3257;p36"/>
          <p:cNvSpPr/>
          <p:nvPr/>
        </p:nvSpPr>
        <p:spPr>
          <a:xfrm>
            <a:off x="10626520" y="1831131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4"/>
                </a:moveTo>
                <a:cubicBezTo>
                  <a:pt x="68" y="56"/>
                  <a:pt x="68" y="56"/>
                  <a:pt x="46" y="56"/>
                </a:cubicBezTo>
                <a:lnTo>
                  <a:pt x="23" y="56"/>
                </a:lnTo>
                <a:lnTo>
                  <a:pt x="23" y="34"/>
                </a:lnTo>
                <a:close/>
                <a:moveTo>
                  <a:pt x="34" y="1"/>
                </a:moveTo>
                <a:cubicBezTo>
                  <a:pt x="28" y="1"/>
                  <a:pt x="23" y="3"/>
                  <a:pt x="23" y="10"/>
                </a:cubicBezTo>
                <a:cubicBezTo>
                  <a:pt x="1" y="34"/>
                  <a:pt x="1" y="56"/>
                  <a:pt x="1" y="79"/>
                </a:cubicBezTo>
                <a:cubicBezTo>
                  <a:pt x="23" y="79"/>
                  <a:pt x="23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34"/>
                  <a:pt x="68" y="10"/>
                </a:cubicBezTo>
                <a:cubicBezTo>
                  <a:pt x="68" y="10"/>
                  <a:pt x="48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8" name="Google Shape;3258;p36"/>
          <p:cNvSpPr/>
          <p:nvPr/>
        </p:nvSpPr>
        <p:spPr>
          <a:xfrm>
            <a:off x="10483702" y="154296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0"/>
                </a:moveTo>
                <a:cubicBezTo>
                  <a:pt x="22" y="22"/>
                  <a:pt x="22" y="22"/>
                  <a:pt x="1" y="22"/>
                </a:cubicBezTo>
                <a:lnTo>
                  <a:pt x="22" y="45"/>
                </a:lnTo>
                <a:cubicBezTo>
                  <a:pt x="22" y="67"/>
                  <a:pt x="46" y="67"/>
                  <a:pt x="46" y="67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9" name="Google Shape;3259;p36"/>
          <p:cNvSpPr/>
          <p:nvPr/>
        </p:nvSpPr>
        <p:spPr>
          <a:xfrm>
            <a:off x="10483702" y="153916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3"/>
                </a:lnTo>
                <a:lnTo>
                  <a:pt x="22" y="63"/>
                </a:lnTo>
                <a:lnTo>
                  <a:pt x="22" y="40"/>
                </a:lnTo>
                <a:close/>
                <a:moveTo>
                  <a:pt x="42" y="1"/>
                </a:moveTo>
                <a:cubicBezTo>
                  <a:pt x="28" y="1"/>
                  <a:pt x="11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7" y="85"/>
                </a:lnTo>
                <a:lnTo>
                  <a:pt x="91" y="63"/>
                </a:lnTo>
                <a:cubicBezTo>
                  <a:pt x="91" y="40"/>
                  <a:pt x="91" y="40"/>
                  <a:pt x="67" y="18"/>
                </a:cubicBezTo>
                <a:cubicBezTo>
                  <a:pt x="67" y="6"/>
                  <a:pt x="56" y="1"/>
                  <a:pt x="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0" name="Google Shape;3260;p36"/>
          <p:cNvSpPr/>
          <p:nvPr/>
        </p:nvSpPr>
        <p:spPr>
          <a:xfrm>
            <a:off x="11050339" y="2071415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4" y="63"/>
                </a:cubicBezTo>
                <a:cubicBezTo>
                  <a:pt x="40" y="63"/>
                  <a:pt x="45" y="57"/>
                  <a:pt x="45" y="45"/>
                </a:cubicBezTo>
                <a:cubicBezTo>
                  <a:pt x="69" y="45"/>
                  <a:pt x="69" y="24"/>
                  <a:pt x="69" y="24"/>
                </a:cubicBezTo>
                <a:cubicBezTo>
                  <a:pt x="45" y="0"/>
                  <a:pt x="24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1" name="Google Shape;3261;p36"/>
          <p:cNvSpPr/>
          <p:nvPr/>
        </p:nvSpPr>
        <p:spPr>
          <a:xfrm>
            <a:off x="11045698" y="2066774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46"/>
                </a:moveTo>
                <a:lnTo>
                  <a:pt x="67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67" y="0"/>
                </a:moveTo>
                <a:cubicBezTo>
                  <a:pt x="46" y="0"/>
                  <a:pt x="46" y="22"/>
                  <a:pt x="22" y="22"/>
                </a:cubicBezTo>
                <a:cubicBezTo>
                  <a:pt x="22" y="46"/>
                  <a:pt x="0" y="67"/>
                  <a:pt x="22" y="91"/>
                </a:cubicBezTo>
                <a:lnTo>
                  <a:pt x="91" y="91"/>
                </a:lnTo>
                <a:lnTo>
                  <a:pt x="112" y="67"/>
                </a:lnTo>
                <a:cubicBezTo>
                  <a:pt x="112" y="46"/>
                  <a:pt x="112" y="46"/>
                  <a:pt x="91" y="22"/>
                </a:cubicBezTo>
                <a:cubicBezTo>
                  <a:pt x="91" y="22"/>
                  <a:pt x="67" y="22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6"/>
          <p:cNvSpPr/>
          <p:nvPr/>
        </p:nvSpPr>
        <p:spPr>
          <a:xfrm>
            <a:off x="10960049" y="2059812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44" y="0"/>
                </a:moveTo>
                <a:cubicBezTo>
                  <a:pt x="37" y="0"/>
                  <a:pt x="30" y="3"/>
                  <a:pt x="22" y="10"/>
                </a:cubicBezTo>
                <a:cubicBezTo>
                  <a:pt x="22" y="10"/>
                  <a:pt x="0" y="33"/>
                  <a:pt x="22" y="55"/>
                </a:cubicBezTo>
                <a:lnTo>
                  <a:pt x="67" y="55"/>
                </a:lnTo>
                <a:lnTo>
                  <a:pt x="67" y="10"/>
                </a:lnTo>
                <a:cubicBezTo>
                  <a:pt x="67" y="10"/>
                  <a:pt x="57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36"/>
          <p:cNvSpPr/>
          <p:nvPr/>
        </p:nvSpPr>
        <p:spPr>
          <a:xfrm>
            <a:off x="10960048" y="205728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45" y="45"/>
                </a:lnTo>
                <a:cubicBezTo>
                  <a:pt x="67" y="45"/>
                  <a:pt x="67" y="45"/>
                  <a:pt x="45" y="67"/>
                </a:cubicBezTo>
                <a:cubicBezTo>
                  <a:pt x="45" y="67"/>
                  <a:pt x="22" y="67"/>
                  <a:pt x="22" y="45"/>
                </a:cubicBez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45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36"/>
          <p:cNvSpPr/>
          <p:nvPr/>
        </p:nvSpPr>
        <p:spPr>
          <a:xfrm>
            <a:off x="11064685" y="19821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40"/>
                </a:lnTo>
                <a:cubicBezTo>
                  <a:pt x="22" y="62"/>
                  <a:pt x="22" y="62"/>
                  <a:pt x="46" y="62"/>
                </a:cubicBez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6"/>
          <p:cNvSpPr/>
          <p:nvPr/>
        </p:nvSpPr>
        <p:spPr>
          <a:xfrm>
            <a:off x="11059832" y="197880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69" y="78"/>
                </a:cubicBezTo>
                <a:cubicBezTo>
                  <a:pt x="91" y="78"/>
                  <a:pt x="91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6"/>
          <p:cNvSpPr/>
          <p:nvPr/>
        </p:nvSpPr>
        <p:spPr>
          <a:xfrm>
            <a:off x="11140841" y="20821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4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1" y="63"/>
                </a:cubicBezTo>
                <a:lnTo>
                  <a:pt x="46" y="63"/>
                </a:lnTo>
                <a:cubicBezTo>
                  <a:pt x="68" y="39"/>
                  <a:pt x="68" y="39"/>
                  <a:pt x="46" y="18"/>
                </a:cubicBezTo>
                <a:cubicBezTo>
                  <a:pt x="46" y="6"/>
                  <a:pt x="40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6"/>
          <p:cNvSpPr/>
          <p:nvPr/>
        </p:nvSpPr>
        <p:spPr>
          <a:xfrm>
            <a:off x="11135989" y="20809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24" y="24"/>
                  <a:pt x="0" y="45"/>
                </a:cubicBezTo>
                <a:lnTo>
                  <a:pt x="24" y="69"/>
                </a:lnTo>
                <a:cubicBezTo>
                  <a:pt x="24" y="91"/>
                  <a:pt x="46" y="91"/>
                  <a:pt x="46" y="91"/>
                </a:cubicBezTo>
                <a:cubicBezTo>
                  <a:pt x="69" y="91"/>
                  <a:pt x="69" y="91"/>
                  <a:pt x="91" y="69"/>
                </a:cubicBezTo>
                <a:cubicBezTo>
                  <a:pt x="114" y="69"/>
                  <a:pt x="114" y="45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6"/>
          <p:cNvSpPr/>
          <p:nvPr/>
        </p:nvSpPr>
        <p:spPr>
          <a:xfrm>
            <a:off x="11074178" y="1893153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9" y="0"/>
                </a:moveTo>
                <a:cubicBezTo>
                  <a:pt x="25" y="0"/>
                  <a:pt x="23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46" y="56"/>
                </a:lnTo>
                <a:cubicBezTo>
                  <a:pt x="68" y="56"/>
                  <a:pt x="68" y="32"/>
                  <a:pt x="68" y="11"/>
                </a:cubicBezTo>
                <a:cubicBezTo>
                  <a:pt x="53" y="11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6"/>
          <p:cNvSpPr/>
          <p:nvPr/>
        </p:nvSpPr>
        <p:spPr>
          <a:xfrm>
            <a:off x="11074177" y="189041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cubicBezTo>
                  <a:pt x="46" y="69"/>
                  <a:pt x="46" y="69"/>
                  <a:pt x="23" y="69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46" y="0"/>
                  <a:pt x="23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6"/>
          <p:cNvSpPr/>
          <p:nvPr/>
        </p:nvSpPr>
        <p:spPr>
          <a:xfrm>
            <a:off x="10817018" y="1767842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6"/>
          <p:cNvSpPr/>
          <p:nvPr/>
        </p:nvSpPr>
        <p:spPr>
          <a:xfrm>
            <a:off x="10817017" y="176657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8" y="45"/>
                  <a:pt x="46" y="45"/>
                  <a:pt x="46" y="45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3" y="69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24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6"/>
          <p:cNvSpPr/>
          <p:nvPr/>
        </p:nvSpPr>
        <p:spPr>
          <a:xfrm>
            <a:off x="10897815" y="1871214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" y="46"/>
                  <a:pt x="11" y="57"/>
                  <a:pt x="25" y="57"/>
                </a:cubicBezTo>
                <a:cubicBezTo>
                  <a:pt x="31" y="57"/>
                  <a:pt x="39" y="54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6"/>
          <p:cNvSpPr/>
          <p:nvPr/>
        </p:nvSpPr>
        <p:spPr>
          <a:xfrm>
            <a:off x="10893384" y="186678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7" y="45"/>
                </a:lnTo>
                <a:lnTo>
                  <a:pt x="45" y="67"/>
                </a:lnTo>
                <a:lnTo>
                  <a:pt x="45" y="45"/>
                </a:lnTo>
                <a:cubicBezTo>
                  <a:pt x="22" y="45"/>
                  <a:pt x="22" y="45"/>
                  <a:pt x="45" y="22"/>
                </a:cubicBez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67"/>
                  <a:pt x="90" y="45"/>
                </a:cubicBezTo>
                <a:lnTo>
                  <a:pt x="90" y="22"/>
                </a:lnTo>
                <a:cubicBezTo>
                  <a:pt x="67" y="0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6"/>
          <p:cNvSpPr/>
          <p:nvPr/>
        </p:nvSpPr>
        <p:spPr>
          <a:xfrm>
            <a:off x="10807525" y="1857291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6"/>
          <p:cNvSpPr/>
          <p:nvPr/>
        </p:nvSpPr>
        <p:spPr>
          <a:xfrm>
            <a:off x="10802673" y="1853493"/>
            <a:ext cx="24049" cy="22995"/>
          </a:xfrm>
          <a:custGeom>
            <a:avLst/>
            <a:gdLst/>
            <a:ahLst/>
            <a:cxnLst/>
            <a:rect l="l" t="t" r="r" b="b"/>
            <a:pathLst>
              <a:path w="114" h="109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5" y="6"/>
                  <a:pt x="24" y="18"/>
                </a:cubicBezTo>
                <a:cubicBezTo>
                  <a:pt x="0" y="40"/>
                  <a:pt x="0" y="63"/>
                  <a:pt x="24" y="85"/>
                </a:cubicBezTo>
                <a:cubicBezTo>
                  <a:pt x="24" y="85"/>
                  <a:pt x="45" y="85"/>
                  <a:pt x="45" y="108"/>
                </a:cubicBezTo>
                <a:cubicBezTo>
                  <a:pt x="69" y="108"/>
                  <a:pt x="69" y="85"/>
                  <a:pt x="91" y="85"/>
                </a:cubicBezTo>
                <a:cubicBezTo>
                  <a:pt x="91" y="63"/>
                  <a:pt x="114" y="40"/>
                  <a:pt x="91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6"/>
          <p:cNvSpPr/>
          <p:nvPr/>
        </p:nvSpPr>
        <p:spPr>
          <a:xfrm>
            <a:off x="10907309" y="178092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6"/>
          <p:cNvSpPr/>
          <p:nvPr/>
        </p:nvSpPr>
        <p:spPr>
          <a:xfrm>
            <a:off x="10902878" y="177733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67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6"/>
          <p:cNvSpPr/>
          <p:nvPr/>
        </p:nvSpPr>
        <p:spPr>
          <a:xfrm>
            <a:off x="10883681" y="19583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7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46" y="63"/>
                </a:lnTo>
                <a:cubicBezTo>
                  <a:pt x="68" y="39"/>
                  <a:pt x="68" y="39"/>
                  <a:pt x="68" y="18"/>
                </a:cubicBezTo>
                <a:cubicBezTo>
                  <a:pt x="57" y="6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6"/>
          <p:cNvSpPr/>
          <p:nvPr/>
        </p:nvSpPr>
        <p:spPr>
          <a:xfrm>
            <a:off x="10878829" y="1957075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6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45"/>
                  <a:pt x="24" y="69"/>
                </a:cubicBezTo>
                <a:cubicBezTo>
                  <a:pt x="24" y="91"/>
                  <a:pt x="46" y="91"/>
                  <a:pt x="69" y="91"/>
                </a:cubicBezTo>
                <a:lnTo>
                  <a:pt x="91" y="69"/>
                </a:lnTo>
                <a:cubicBezTo>
                  <a:pt x="91" y="69"/>
                  <a:pt x="114" y="69"/>
                  <a:pt x="114" y="45"/>
                </a:cubicBezTo>
                <a:cubicBezTo>
                  <a:pt x="114" y="24"/>
                  <a:pt x="114" y="24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6"/>
          <p:cNvSpPr/>
          <p:nvPr/>
        </p:nvSpPr>
        <p:spPr>
          <a:xfrm>
            <a:off x="10983677" y="1880918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69"/>
                  <a:pt x="45" y="69"/>
                  <a:pt x="69" y="69"/>
                </a:cubicBezTo>
                <a:lnTo>
                  <a:pt x="69" y="24"/>
                </a:lnTo>
                <a:cubicBezTo>
                  <a:pt x="45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6"/>
          <p:cNvSpPr/>
          <p:nvPr/>
        </p:nvSpPr>
        <p:spPr>
          <a:xfrm>
            <a:off x="10983676" y="1877331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46" y="1"/>
                </a:moveTo>
                <a:cubicBezTo>
                  <a:pt x="35" y="1"/>
                  <a:pt x="2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57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6"/>
          <p:cNvSpPr/>
          <p:nvPr/>
        </p:nvSpPr>
        <p:spPr>
          <a:xfrm>
            <a:off x="10917013" y="1690422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3" y="0"/>
                </a:moveTo>
                <a:cubicBezTo>
                  <a:pt x="23" y="24"/>
                  <a:pt x="0" y="45"/>
                  <a:pt x="23" y="45"/>
                </a:cubicBezTo>
                <a:cubicBezTo>
                  <a:pt x="23" y="69"/>
                  <a:pt x="45" y="69"/>
                  <a:pt x="69" y="69"/>
                </a:cubicBezTo>
                <a:lnTo>
                  <a:pt x="69" y="24"/>
                </a:lnTo>
                <a:cubicBezTo>
                  <a:pt x="69" y="0"/>
                  <a:pt x="45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6"/>
          <p:cNvSpPr/>
          <p:nvPr/>
        </p:nvSpPr>
        <p:spPr>
          <a:xfrm>
            <a:off x="10917012" y="1686835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69" y="41"/>
                </a:moveTo>
                <a:lnTo>
                  <a:pt x="69" y="62"/>
                </a:lnTo>
                <a:lnTo>
                  <a:pt x="23" y="62"/>
                </a:lnTo>
                <a:cubicBezTo>
                  <a:pt x="23" y="62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41"/>
                  <a:pt x="0" y="62"/>
                  <a:pt x="0" y="86"/>
                </a:cubicBezTo>
                <a:cubicBezTo>
                  <a:pt x="23" y="86"/>
                  <a:pt x="23" y="107"/>
                  <a:pt x="45" y="107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6"/>
          <p:cNvSpPr/>
          <p:nvPr/>
        </p:nvSpPr>
        <p:spPr>
          <a:xfrm>
            <a:off x="10973971" y="197142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6"/>
          <p:cNvSpPr/>
          <p:nvPr/>
        </p:nvSpPr>
        <p:spPr>
          <a:xfrm>
            <a:off x="10969542" y="196783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51" y="30"/>
                </a:moveTo>
                <a:cubicBezTo>
                  <a:pt x="57" y="30"/>
                  <a:pt x="67" y="40"/>
                  <a:pt x="67" y="40"/>
                </a:cubicBez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45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6" name="Google Shape;3286;p36"/>
          <p:cNvSpPr/>
          <p:nvPr/>
        </p:nvSpPr>
        <p:spPr>
          <a:xfrm>
            <a:off x="10664705" y="1566588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11" y="57"/>
                  <a:pt x="17" y="63"/>
                  <a:pt x="22" y="63"/>
                </a:cubicBezTo>
                <a:cubicBezTo>
                  <a:pt x="28" y="63"/>
                  <a:pt x="34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7" name="Google Shape;3287;p36"/>
          <p:cNvSpPr/>
          <p:nvPr/>
        </p:nvSpPr>
        <p:spPr>
          <a:xfrm>
            <a:off x="10659641" y="1563002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41"/>
                  <a:pt x="46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lnTo>
                  <a:pt x="1" y="41"/>
                </a:lnTo>
                <a:cubicBezTo>
                  <a:pt x="1" y="62"/>
                  <a:pt x="1" y="62"/>
                  <a:pt x="24" y="86"/>
                </a:cubicBezTo>
                <a:lnTo>
                  <a:pt x="70" y="86"/>
                </a:lnTo>
                <a:cubicBezTo>
                  <a:pt x="91" y="62"/>
                  <a:pt x="91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8" name="Google Shape;3288;p36"/>
          <p:cNvSpPr/>
          <p:nvPr/>
        </p:nvSpPr>
        <p:spPr>
          <a:xfrm>
            <a:off x="10740862" y="166784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9" name="Google Shape;3289;p36"/>
          <p:cNvSpPr/>
          <p:nvPr/>
        </p:nvSpPr>
        <p:spPr>
          <a:xfrm>
            <a:off x="10736009" y="166679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lnTo>
                  <a:pt x="45" y="90"/>
                </a:lnTo>
                <a:cubicBezTo>
                  <a:pt x="69" y="90"/>
                  <a:pt x="69" y="67"/>
                  <a:pt x="90" y="67"/>
                </a:cubicBezTo>
                <a:lnTo>
                  <a:pt x="90" y="45"/>
                </a:lnTo>
                <a:cubicBezTo>
                  <a:pt x="114" y="22"/>
                  <a:pt x="90" y="22"/>
                  <a:pt x="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0" name="Google Shape;3290;p36"/>
          <p:cNvSpPr/>
          <p:nvPr/>
        </p:nvSpPr>
        <p:spPr>
          <a:xfrm>
            <a:off x="10640655" y="174400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62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1" name="Google Shape;3291;p36"/>
          <p:cNvSpPr/>
          <p:nvPr/>
        </p:nvSpPr>
        <p:spPr>
          <a:xfrm>
            <a:off x="10636224" y="174295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67" y="67"/>
                  <a:pt x="45" y="67"/>
                  <a:pt x="45" y="67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6"/>
                  <a:pt x="22" y="67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67"/>
                  <a:pt x="90" y="46"/>
                </a:cubicBezTo>
                <a:lnTo>
                  <a:pt x="90" y="22"/>
                </a:ln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2" name="Google Shape;3292;p36"/>
          <p:cNvSpPr/>
          <p:nvPr/>
        </p:nvSpPr>
        <p:spPr>
          <a:xfrm>
            <a:off x="10650149" y="165730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3" name="Google Shape;3293;p36"/>
          <p:cNvSpPr/>
          <p:nvPr/>
        </p:nvSpPr>
        <p:spPr>
          <a:xfrm>
            <a:off x="10650148" y="165350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lnTo>
                  <a:pt x="46" y="18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1" y="85"/>
                  <a:pt x="24" y="85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4" name="Google Shape;3294;p36"/>
          <p:cNvSpPr/>
          <p:nvPr/>
        </p:nvSpPr>
        <p:spPr>
          <a:xfrm>
            <a:off x="10750354" y="15773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39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5" name="Google Shape;3295;p36"/>
          <p:cNvSpPr/>
          <p:nvPr/>
        </p:nvSpPr>
        <p:spPr>
          <a:xfrm>
            <a:off x="10750353" y="157608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45"/>
                </a:lnTo>
                <a:cubicBezTo>
                  <a:pt x="46" y="57"/>
                  <a:pt x="46" y="63"/>
                  <a:pt x="43" y="63"/>
                </a:cubicBezTo>
                <a:cubicBezTo>
                  <a:pt x="40" y="63"/>
                  <a:pt x="34" y="57"/>
                  <a:pt x="22" y="45"/>
                </a:cubicBez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1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6" name="Google Shape;3296;p36"/>
          <p:cNvSpPr/>
          <p:nvPr/>
        </p:nvSpPr>
        <p:spPr>
          <a:xfrm>
            <a:off x="10731369" y="1757084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0" y="57"/>
                  <a:pt x="6" y="63"/>
                  <a:pt x="14" y="63"/>
                </a:cubicBezTo>
                <a:cubicBezTo>
                  <a:pt x="23" y="63"/>
                  <a:pt x="34" y="57"/>
                  <a:pt x="46" y="45"/>
                </a:cubicBezTo>
                <a:cubicBezTo>
                  <a:pt x="46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7" name="Google Shape;3297;p36"/>
          <p:cNvSpPr/>
          <p:nvPr/>
        </p:nvSpPr>
        <p:spPr>
          <a:xfrm>
            <a:off x="10726516" y="1753498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1"/>
                </a:moveTo>
                <a:cubicBezTo>
                  <a:pt x="69" y="62"/>
                  <a:pt x="69" y="62"/>
                  <a:pt x="45" y="62"/>
                </a:cubicBezTo>
                <a:lnTo>
                  <a:pt x="23" y="62"/>
                </a:lnTo>
                <a:cubicBezTo>
                  <a:pt x="23" y="41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17"/>
                  <a:pt x="0" y="62"/>
                  <a:pt x="0" y="86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8" name="Google Shape;3298;p36"/>
          <p:cNvSpPr/>
          <p:nvPr/>
        </p:nvSpPr>
        <p:spPr>
          <a:xfrm>
            <a:off x="10831153" y="1680718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6" y="46"/>
                  <a:pt x="22" y="57"/>
                  <a:pt x="30" y="57"/>
                </a:cubicBezTo>
                <a:cubicBezTo>
                  <a:pt x="34" y="57"/>
                  <a:pt x="39" y="54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9" name="Google Shape;3299;p36"/>
          <p:cNvSpPr/>
          <p:nvPr/>
        </p:nvSpPr>
        <p:spPr>
          <a:xfrm>
            <a:off x="10826511" y="1676287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46" y="22"/>
                  <a:pt x="68" y="22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23" y="0"/>
                </a:moveTo>
                <a:cubicBezTo>
                  <a:pt x="23" y="22"/>
                  <a:pt x="1" y="22"/>
                  <a:pt x="1" y="45"/>
                </a:cubicBezTo>
                <a:cubicBezTo>
                  <a:pt x="1" y="45"/>
                  <a:pt x="1" y="67"/>
                  <a:pt x="23" y="67"/>
                </a:cubicBez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8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36"/>
          <p:cNvSpPr/>
          <p:nvPr/>
        </p:nvSpPr>
        <p:spPr>
          <a:xfrm>
            <a:off x="10764489" y="1490431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24" y="0"/>
                </a:moveTo>
                <a:cubicBezTo>
                  <a:pt x="1" y="0"/>
                  <a:pt x="1" y="23"/>
                  <a:pt x="1" y="45"/>
                </a:cubicBezTo>
                <a:cubicBezTo>
                  <a:pt x="16" y="45"/>
                  <a:pt x="31" y="56"/>
                  <a:pt x="39" y="56"/>
                </a:cubicBezTo>
                <a:cubicBezTo>
                  <a:pt x="43" y="56"/>
                  <a:pt x="46" y="53"/>
                  <a:pt x="46" y="45"/>
                </a:cubicBezTo>
                <a:cubicBezTo>
                  <a:pt x="69" y="45"/>
                  <a:pt x="69" y="23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36"/>
          <p:cNvSpPr/>
          <p:nvPr/>
        </p:nvSpPr>
        <p:spPr>
          <a:xfrm>
            <a:off x="10759847" y="148579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68" y="22"/>
                  <a:pt x="68" y="45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45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36"/>
          <p:cNvSpPr/>
          <p:nvPr/>
        </p:nvSpPr>
        <p:spPr>
          <a:xfrm>
            <a:off x="10716811" y="1847797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0"/>
                  <a:pt x="1" y="22"/>
                  <a:pt x="24" y="45"/>
                </a:cubicBezTo>
                <a:cubicBezTo>
                  <a:pt x="24" y="56"/>
                  <a:pt x="30" y="61"/>
                  <a:pt x="35" y="61"/>
                </a:cubicBezTo>
                <a:cubicBezTo>
                  <a:pt x="41" y="61"/>
                  <a:pt x="46" y="56"/>
                  <a:pt x="46" y="45"/>
                </a:cubicBezTo>
                <a:cubicBezTo>
                  <a:pt x="69" y="45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36"/>
          <p:cNvSpPr/>
          <p:nvPr/>
        </p:nvSpPr>
        <p:spPr>
          <a:xfrm>
            <a:off x="10716811" y="184400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ubicBezTo>
                  <a:pt x="24" y="18"/>
                  <a:pt x="24" y="18"/>
                  <a:pt x="46" y="18"/>
                </a:cubicBezTo>
                <a:close/>
                <a:moveTo>
                  <a:pt x="35" y="0"/>
                </a:moveTo>
                <a:cubicBezTo>
                  <a:pt x="24" y="0"/>
                  <a:pt x="13" y="6"/>
                  <a:pt x="1" y="18"/>
                </a:cubicBezTo>
                <a:lnTo>
                  <a:pt x="1" y="40"/>
                </a:lnTo>
                <a:lnTo>
                  <a:pt x="1" y="63"/>
                </a:lnTo>
                <a:cubicBezTo>
                  <a:pt x="1" y="85"/>
                  <a:pt x="24" y="85"/>
                  <a:pt x="46" y="85"/>
                </a:cubicBezTo>
                <a:lnTo>
                  <a:pt x="69" y="85"/>
                </a:lnTo>
                <a:cubicBezTo>
                  <a:pt x="69" y="63"/>
                  <a:pt x="69" y="63"/>
                  <a:pt x="91" y="40"/>
                </a:cubicBezTo>
                <a:lnTo>
                  <a:pt x="69" y="18"/>
                </a:lnTo>
                <a:cubicBezTo>
                  <a:pt x="58" y="6"/>
                  <a:pt x="46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36"/>
          <p:cNvSpPr/>
          <p:nvPr/>
        </p:nvSpPr>
        <p:spPr>
          <a:xfrm>
            <a:off x="10583486" y="1466804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36"/>
          <p:cNvSpPr/>
          <p:nvPr/>
        </p:nvSpPr>
        <p:spPr>
          <a:xfrm>
            <a:off x="10583485" y="146174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9" y="46"/>
                </a:moveTo>
                <a:lnTo>
                  <a:pt x="46" y="69"/>
                </a:lnTo>
                <a:lnTo>
                  <a:pt x="24" y="69"/>
                </a:lnTo>
                <a:lnTo>
                  <a:pt x="24" y="46"/>
                </a:ln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9"/>
                  <a:pt x="91" y="69"/>
                  <a:pt x="91" y="46"/>
                </a:cubicBezTo>
                <a:cubicBezTo>
                  <a:pt x="91" y="46"/>
                  <a:pt x="91" y="24"/>
                  <a:pt x="69" y="24"/>
                </a:cubicBezTo>
                <a:cubicBezTo>
                  <a:pt x="69" y="24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6" name="Google Shape;3306;p36"/>
          <p:cNvSpPr/>
          <p:nvPr/>
        </p:nvSpPr>
        <p:spPr>
          <a:xfrm>
            <a:off x="10497835" y="145351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69" y="40"/>
                  <a:pt x="69" y="18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7" name="Google Shape;3307;p36"/>
          <p:cNvSpPr/>
          <p:nvPr/>
        </p:nvSpPr>
        <p:spPr>
          <a:xfrm>
            <a:off x="10493193" y="1450348"/>
            <a:ext cx="19408" cy="21096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cubicBezTo>
                  <a:pt x="22" y="55"/>
                  <a:pt x="22" y="33"/>
                  <a:pt x="46" y="33"/>
                </a:cubicBezTo>
                <a:close/>
                <a:moveTo>
                  <a:pt x="43" y="0"/>
                </a:moveTo>
                <a:cubicBezTo>
                  <a:pt x="36" y="0"/>
                  <a:pt x="29" y="3"/>
                  <a:pt x="22" y="9"/>
                </a:cubicBezTo>
                <a:cubicBezTo>
                  <a:pt x="1" y="33"/>
                  <a:pt x="1" y="55"/>
                  <a:pt x="22" y="78"/>
                </a:cubicBezTo>
                <a:cubicBezTo>
                  <a:pt x="22" y="78"/>
                  <a:pt x="22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33"/>
                </a:cubicBezTo>
                <a:cubicBezTo>
                  <a:pt x="74" y="16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8" name="Google Shape;3308;p36"/>
          <p:cNvSpPr/>
          <p:nvPr/>
        </p:nvSpPr>
        <p:spPr>
          <a:xfrm>
            <a:off x="10598042" y="1376091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9" name="Google Shape;3309;p36"/>
          <p:cNvSpPr/>
          <p:nvPr/>
        </p:nvSpPr>
        <p:spPr>
          <a:xfrm>
            <a:off x="10592977" y="137145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46"/>
                </a:moveTo>
                <a:lnTo>
                  <a:pt x="70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70" y="1"/>
                </a:moveTo>
                <a:cubicBezTo>
                  <a:pt x="46" y="1"/>
                  <a:pt x="46" y="22"/>
                  <a:pt x="24" y="22"/>
                </a:cubicBezTo>
                <a:cubicBezTo>
                  <a:pt x="1" y="46"/>
                  <a:pt x="1" y="67"/>
                  <a:pt x="24" y="91"/>
                </a:cubicBezTo>
                <a:lnTo>
                  <a:pt x="91" y="91"/>
                </a:lnTo>
                <a:lnTo>
                  <a:pt x="91" y="67"/>
                </a:lnTo>
                <a:lnTo>
                  <a:pt x="91" y="22"/>
                </a:lnTo>
                <a:cubicBezTo>
                  <a:pt x="91" y="22"/>
                  <a:pt x="70" y="22"/>
                  <a:pt x="7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0" name="Google Shape;3310;p36"/>
          <p:cNvSpPr/>
          <p:nvPr/>
        </p:nvSpPr>
        <p:spPr>
          <a:xfrm>
            <a:off x="10573993" y="1554986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0"/>
                </a:moveTo>
                <a:cubicBezTo>
                  <a:pt x="27" y="0"/>
                  <a:pt x="24" y="3"/>
                  <a:pt x="24" y="10"/>
                </a:cubicBezTo>
                <a:cubicBezTo>
                  <a:pt x="1" y="10"/>
                  <a:pt x="1" y="34"/>
                  <a:pt x="1" y="55"/>
                </a:cubicBezTo>
                <a:lnTo>
                  <a:pt x="46" y="55"/>
                </a:lnTo>
                <a:cubicBezTo>
                  <a:pt x="69" y="55"/>
                  <a:pt x="69" y="34"/>
                  <a:pt x="46" y="10"/>
                </a:cubicBezTo>
                <a:cubicBezTo>
                  <a:pt x="46" y="10"/>
                  <a:pt x="36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6"/>
          <p:cNvSpPr/>
          <p:nvPr/>
        </p:nvSpPr>
        <p:spPr>
          <a:xfrm>
            <a:off x="10569351" y="155245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2"/>
                </a:moveTo>
                <a:lnTo>
                  <a:pt x="68" y="46"/>
                </a:lnTo>
                <a:cubicBezTo>
                  <a:pt x="68" y="56"/>
                  <a:pt x="62" y="62"/>
                  <a:pt x="57" y="62"/>
                </a:cubicBezTo>
                <a:cubicBezTo>
                  <a:pt x="52" y="62"/>
                  <a:pt x="46" y="56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6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6"/>
          <p:cNvSpPr/>
          <p:nvPr/>
        </p:nvSpPr>
        <p:spPr>
          <a:xfrm>
            <a:off x="10674198" y="147735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6"/>
          <p:cNvSpPr/>
          <p:nvPr/>
        </p:nvSpPr>
        <p:spPr>
          <a:xfrm>
            <a:off x="10674198" y="147397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lnTo>
                  <a:pt x="46" y="56"/>
                </a:lnTo>
                <a:lnTo>
                  <a:pt x="22" y="56"/>
                </a:lnTo>
                <a:lnTo>
                  <a:pt x="22" y="33"/>
                </a:lnTo>
                <a:close/>
                <a:moveTo>
                  <a:pt x="28" y="1"/>
                </a:moveTo>
                <a:cubicBezTo>
                  <a:pt x="18" y="1"/>
                  <a:pt x="8" y="3"/>
                  <a:pt x="1" y="11"/>
                </a:cubicBezTo>
                <a:lnTo>
                  <a:pt x="1" y="33"/>
                </a:lnTo>
                <a:lnTo>
                  <a:pt x="1" y="78"/>
                </a:lnTo>
                <a:cubicBezTo>
                  <a:pt x="1" y="78"/>
                  <a:pt x="22" y="101"/>
                  <a:pt x="46" y="101"/>
                </a:cubicBezTo>
                <a:lnTo>
                  <a:pt x="67" y="78"/>
                </a:ln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6"/>
          <p:cNvSpPr/>
          <p:nvPr/>
        </p:nvSpPr>
        <p:spPr>
          <a:xfrm>
            <a:off x="10607536" y="1286855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67" y="62"/>
                </a:cubicBez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6"/>
          <p:cNvSpPr/>
          <p:nvPr/>
        </p:nvSpPr>
        <p:spPr>
          <a:xfrm>
            <a:off x="10607535" y="128348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7" y="56"/>
                  <a:pt x="67" y="56"/>
                  <a:pt x="46" y="56"/>
                </a:cubicBezTo>
                <a:lnTo>
                  <a:pt x="22" y="56"/>
                </a:lnTo>
                <a:lnTo>
                  <a:pt x="22" y="33"/>
                </a:lnTo>
                <a:close/>
                <a:moveTo>
                  <a:pt x="34" y="1"/>
                </a:moveTo>
                <a:cubicBezTo>
                  <a:pt x="27" y="1"/>
                  <a:pt x="22" y="3"/>
                  <a:pt x="22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2" y="78"/>
                  <a:pt x="22" y="101"/>
                  <a:pt x="46" y="101"/>
                </a:cubicBezTo>
                <a:cubicBezTo>
                  <a:pt x="46" y="101"/>
                  <a:pt x="67" y="101"/>
                  <a:pt x="67" y="78"/>
                </a:cubicBez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6"/>
          <p:cNvSpPr/>
          <p:nvPr/>
        </p:nvSpPr>
        <p:spPr>
          <a:xfrm>
            <a:off x="10688333" y="138684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6"/>
          <p:cNvSpPr/>
          <p:nvPr/>
        </p:nvSpPr>
        <p:spPr>
          <a:xfrm>
            <a:off x="10683691" y="138558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lnTo>
                  <a:pt x="22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6"/>
          <p:cNvSpPr/>
          <p:nvPr/>
        </p:nvSpPr>
        <p:spPr>
          <a:xfrm>
            <a:off x="10559858" y="164401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54" y="0"/>
                </a:moveTo>
                <a:cubicBezTo>
                  <a:pt x="46" y="0"/>
                  <a:pt x="34" y="6"/>
                  <a:pt x="22" y="18"/>
                </a:cubicBezTo>
                <a:cubicBezTo>
                  <a:pt x="22" y="18"/>
                  <a:pt x="1" y="40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6"/>
          <p:cNvSpPr/>
          <p:nvPr/>
        </p:nvSpPr>
        <p:spPr>
          <a:xfrm>
            <a:off x="10559857" y="164063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4"/>
                </a:moveTo>
                <a:lnTo>
                  <a:pt x="68" y="56"/>
                </a:lnTo>
                <a:lnTo>
                  <a:pt x="22" y="56"/>
                </a:lnTo>
                <a:cubicBezTo>
                  <a:pt x="22" y="34"/>
                  <a:pt x="22" y="34"/>
                  <a:pt x="46" y="34"/>
                </a:cubicBezTo>
                <a:close/>
                <a:moveTo>
                  <a:pt x="45" y="1"/>
                </a:moveTo>
                <a:cubicBezTo>
                  <a:pt x="38" y="1"/>
                  <a:pt x="30" y="3"/>
                  <a:pt x="22" y="10"/>
                </a:cubicBezTo>
                <a:cubicBezTo>
                  <a:pt x="1" y="10"/>
                  <a:pt x="1" y="34"/>
                  <a:pt x="1" y="34"/>
                </a:cubicBezTo>
                <a:lnTo>
                  <a:pt x="1" y="79"/>
                </a:lnTo>
                <a:cubicBezTo>
                  <a:pt x="22" y="79"/>
                  <a:pt x="22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56"/>
                  <a:pt x="91" y="56"/>
                </a:cubicBezTo>
                <a:lnTo>
                  <a:pt x="91" y="10"/>
                </a:lnTo>
                <a:cubicBezTo>
                  <a:pt x="75" y="10"/>
                  <a:pt x="6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6"/>
          <p:cNvSpPr/>
          <p:nvPr/>
        </p:nvSpPr>
        <p:spPr>
          <a:xfrm>
            <a:off x="10521885" y="127630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0" y="56"/>
                  <a:pt x="6" y="61"/>
                  <a:pt x="14" y="61"/>
                </a:cubicBezTo>
                <a:cubicBezTo>
                  <a:pt x="22" y="61"/>
                  <a:pt x="34" y="56"/>
                  <a:pt x="45" y="45"/>
                </a:cubicBezTo>
                <a:cubicBezTo>
                  <a:pt x="45" y="45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6"/>
          <p:cNvSpPr/>
          <p:nvPr/>
        </p:nvSpPr>
        <p:spPr>
          <a:xfrm>
            <a:off x="10516822" y="127251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40"/>
                </a:ln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24" y="85"/>
                  <a:pt x="24" y="85"/>
                  <a:pt x="46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6"/>
          <p:cNvSpPr/>
          <p:nvPr/>
        </p:nvSpPr>
        <p:spPr>
          <a:xfrm>
            <a:off x="10531378" y="118559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5"/>
                  <a:pt x="67" y="24"/>
                  <a:pt x="67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6"/>
          <p:cNvSpPr/>
          <p:nvPr/>
        </p:nvSpPr>
        <p:spPr>
          <a:xfrm>
            <a:off x="10526315" y="1182009"/>
            <a:ext cx="24260" cy="18143"/>
          </a:xfrm>
          <a:custGeom>
            <a:avLst/>
            <a:gdLst/>
            <a:ahLst/>
            <a:cxnLst/>
            <a:rect l="l" t="t" r="r" b="b"/>
            <a:pathLst>
              <a:path w="115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6" y="1"/>
                  <a:pt x="35" y="6"/>
                  <a:pt x="24" y="17"/>
                </a:cubicBezTo>
                <a:lnTo>
                  <a:pt x="24" y="41"/>
                </a:lnTo>
                <a:cubicBezTo>
                  <a:pt x="1" y="62"/>
                  <a:pt x="24" y="62"/>
                  <a:pt x="24" y="86"/>
                </a:cubicBezTo>
                <a:lnTo>
                  <a:pt x="91" y="86"/>
                </a:lnTo>
                <a:cubicBezTo>
                  <a:pt x="115" y="62"/>
                  <a:pt x="115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6"/>
          <p:cNvSpPr/>
          <p:nvPr/>
        </p:nvSpPr>
        <p:spPr>
          <a:xfrm>
            <a:off x="10507329" y="136448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0"/>
                </a:moveTo>
                <a:cubicBezTo>
                  <a:pt x="26" y="0"/>
                  <a:pt x="24" y="3"/>
                  <a:pt x="24" y="10"/>
                </a:cubicBezTo>
                <a:cubicBezTo>
                  <a:pt x="1" y="10"/>
                  <a:pt x="1" y="34"/>
                  <a:pt x="24" y="55"/>
                </a:cubicBezTo>
                <a:lnTo>
                  <a:pt x="46" y="55"/>
                </a:lnTo>
                <a:cubicBezTo>
                  <a:pt x="69" y="55"/>
                  <a:pt x="69" y="34"/>
                  <a:pt x="69" y="10"/>
                </a:cubicBezTo>
                <a:cubicBezTo>
                  <a:pt x="54" y="10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6"/>
          <p:cNvSpPr/>
          <p:nvPr/>
        </p:nvSpPr>
        <p:spPr>
          <a:xfrm>
            <a:off x="10502687" y="1361956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46" y="22"/>
                </a:moveTo>
                <a:cubicBezTo>
                  <a:pt x="46" y="22"/>
                  <a:pt x="68" y="22"/>
                  <a:pt x="68" y="46"/>
                </a:cubicBezTo>
                <a:lnTo>
                  <a:pt x="68" y="67"/>
                </a:lnTo>
                <a:cubicBezTo>
                  <a:pt x="46" y="67"/>
                  <a:pt x="46" y="67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cubicBezTo>
                  <a:pt x="113" y="67"/>
                  <a:pt x="113" y="46"/>
                  <a:pt x="91" y="22"/>
                </a:cubicBezTo>
                <a:cubicBezTo>
                  <a:pt x="91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6"/>
          <p:cNvSpPr/>
          <p:nvPr/>
        </p:nvSpPr>
        <p:spPr>
          <a:xfrm>
            <a:off x="11331338" y="201909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6"/>
          <p:cNvSpPr/>
          <p:nvPr/>
        </p:nvSpPr>
        <p:spPr>
          <a:xfrm>
            <a:off x="11326486" y="201424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lnTo>
                  <a:pt x="69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24"/>
                  <a:pt x="0" y="45"/>
                </a:cubicBezTo>
                <a:cubicBezTo>
                  <a:pt x="0" y="45"/>
                  <a:pt x="0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6"/>
          <p:cNvSpPr/>
          <p:nvPr/>
        </p:nvSpPr>
        <p:spPr>
          <a:xfrm>
            <a:off x="11421629" y="202859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24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6"/>
          <p:cNvSpPr/>
          <p:nvPr/>
        </p:nvSpPr>
        <p:spPr>
          <a:xfrm>
            <a:off x="11417198" y="2025003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63"/>
                  <a:pt x="22" y="63"/>
                  <a:pt x="22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40"/>
                  <a:pt x="0" y="40"/>
                </a:cubicBezTo>
                <a:cubicBezTo>
                  <a:pt x="0" y="63"/>
                  <a:pt x="0" y="63"/>
                  <a:pt x="22" y="85"/>
                </a:cubicBezTo>
                <a:lnTo>
                  <a:pt x="45" y="85"/>
                </a:lnTo>
                <a:lnTo>
                  <a:pt x="45" y="108"/>
                </a:lnTo>
                <a:cubicBezTo>
                  <a:pt x="67" y="108"/>
                  <a:pt x="67" y="85"/>
                  <a:pt x="67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6"/>
          <p:cNvSpPr/>
          <p:nvPr/>
        </p:nvSpPr>
        <p:spPr>
          <a:xfrm>
            <a:off x="11255182" y="191551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46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6"/>
          <p:cNvSpPr/>
          <p:nvPr/>
        </p:nvSpPr>
        <p:spPr>
          <a:xfrm>
            <a:off x="11250328" y="191446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22"/>
                </a:moveTo>
                <a:cubicBezTo>
                  <a:pt x="69" y="45"/>
                  <a:pt x="69" y="45"/>
                  <a:pt x="45" y="45"/>
                </a:cubicBezTo>
                <a:cubicBezTo>
                  <a:pt x="24" y="45"/>
                  <a:pt x="24" y="45"/>
                  <a:pt x="45" y="22"/>
                </a:cubicBezTo>
                <a:close/>
                <a:moveTo>
                  <a:pt x="24" y="0"/>
                </a:moveTo>
                <a:cubicBezTo>
                  <a:pt x="0" y="22"/>
                  <a:pt x="0" y="45"/>
                  <a:pt x="0" y="67"/>
                </a:cubicBezTo>
                <a:cubicBezTo>
                  <a:pt x="24" y="67"/>
                  <a:pt x="24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91" y="22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6"/>
          <p:cNvSpPr/>
          <p:nvPr/>
        </p:nvSpPr>
        <p:spPr>
          <a:xfrm>
            <a:off x="11150545" y="199504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6"/>
          <p:cNvSpPr/>
          <p:nvPr/>
        </p:nvSpPr>
        <p:spPr>
          <a:xfrm>
            <a:off x="11150544" y="199167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lnTo>
                  <a:pt x="45" y="40"/>
                </a:lnTo>
                <a:lnTo>
                  <a:pt x="67" y="40"/>
                </a:lnTo>
                <a:lnTo>
                  <a:pt x="45" y="62"/>
                </a:lnTo>
                <a:lnTo>
                  <a:pt x="22" y="62"/>
                </a:lnTo>
                <a:lnTo>
                  <a:pt x="22" y="40"/>
                </a:lnTo>
                <a:cubicBezTo>
                  <a:pt x="45" y="40"/>
                  <a:pt x="45" y="17"/>
                  <a:pt x="45" y="17"/>
                </a:cubicBezTo>
                <a:close/>
                <a:moveTo>
                  <a:pt x="53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62"/>
                  <a:pt x="90" y="40"/>
                </a:cubicBezTo>
                <a:cubicBezTo>
                  <a:pt x="90" y="40"/>
                  <a:pt x="90" y="17"/>
                  <a:pt x="67" y="17"/>
                </a:cubicBezTo>
                <a:cubicBezTo>
                  <a:pt x="67" y="6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4" name="Google Shape;3334;p36"/>
          <p:cNvSpPr/>
          <p:nvPr/>
        </p:nvSpPr>
        <p:spPr>
          <a:xfrm>
            <a:off x="11164469" y="1904756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5" name="Google Shape;3335;p36"/>
          <p:cNvSpPr/>
          <p:nvPr/>
        </p:nvSpPr>
        <p:spPr>
          <a:xfrm>
            <a:off x="11160038" y="190117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0" y="40"/>
                </a:lnTo>
                <a:cubicBezTo>
                  <a:pt x="0" y="63"/>
                  <a:pt x="0" y="63"/>
                  <a:pt x="22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6" name="Google Shape;3336;p36"/>
          <p:cNvSpPr/>
          <p:nvPr/>
        </p:nvSpPr>
        <p:spPr>
          <a:xfrm>
            <a:off x="11264674" y="182860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7" name="Google Shape;3337;p36"/>
          <p:cNvSpPr/>
          <p:nvPr/>
        </p:nvSpPr>
        <p:spPr>
          <a:xfrm>
            <a:off x="11259822" y="182374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57" y="29"/>
                </a:moveTo>
                <a:cubicBezTo>
                  <a:pt x="63" y="29"/>
                  <a:pt x="69" y="35"/>
                  <a:pt x="69" y="45"/>
                </a:cubicBez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ubicBezTo>
                  <a:pt x="46" y="35"/>
                  <a:pt x="51" y="29"/>
                  <a:pt x="57" y="29"/>
                </a:cubicBezTo>
                <a:close/>
                <a:moveTo>
                  <a:pt x="24" y="0"/>
                </a:moveTo>
                <a:lnTo>
                  <a:pt x="24" y="45"/>
                </a:lnTo>
                <a:cubicBezTo>
                  <a:pt x="0" y="45"/>
                  <a:pt x="24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69"/>
                  <a:pt x="91" y="69"/>
                  <a:pt x="114" y="45"/>
                </a:cubicBez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8" name="Google Shape;3338;p36"/>
          <p:cNvSpPr/>
          <p:nvPr/>
        </p:nvSpPr>
        <p:spPr>
          <a:xfrm>
            <a:off x="11240837" y="200580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45" y="64"/>
                </a:cubicBezTo>
                <a:cubicBezTo>
                  <a:pt x="69" y="40"/>
                  <a:pt x="69" y="19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9" name="Google Shape;3339;p36"/>
          <p:cNvSpPr/>
          <p:nvPr/>
        </p:nvSpPr>
        <p:spPr>
          <a:xfrm>
            <a:off x="11236195" y="2001165"/>
            <a:ext cx="23839" cy="22784"/>
          </a:xfrm>
          <a:custGeom>
            <a:avLst/>
            <a:gdLst/>
            <a:ahLst/>
            <a:cxnLst/>
            <a:rect l="l" t="t" r="r" b="b"/>
            <a:pathLst>
              <a:path w="113" h="108" extrusionOk="0">
                <a:moveTo>
                  <a:pt x="67" y="41"/>
                </a:moveTo>
                <a:lnTo>
                  <a:pt x="67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5" y="1"/>
                </a:moveTo>
                <a:cubicBezTo>
                  <a:pt x="51" y="1"/>
                  <a:pt x="34" y="6"/>
                  <a:pt x="22" y="17"/>
                </a:cubicBezTo>
                <a:cubicBezTo>
                  <a:pt x="22" y="41"/>
                  <a:pt x="0" y="62"/>
                  <a:pt x="22" y="86"/>
                </a:cubicBezTo>
                <a:lnTo>
                  <a:pt x="46" y="107"/>
                </a:lnTo>
                <a:lnTo>
                  <a:pt x="67" y="107"/>
                </a:lnTo>
                <a:cubicBezTo>
                  <a:pt x="67" y="107"/>
                  <a:pt x="67" y="86"/>
                  <a:pt x="91" y="86"/>
                </a:cubicBezTo>
                <a:lnTo>
                  <a:pt x="112" y="62"/>
                </a:lnTo>
                <a:cubicBezTo>
                  <a:pt x="112" y="41"/>
                  <a:pt x="112" y="41"/>
                  <a:pt x="91" y="17"/>
                </a:cubicBezTo>
                <a:cubicBezTo>
                  <a:pt x="91" y="6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36"/>
          <p:cNvSpPr/>
          <p:nvPr/>
        </p:nvSpPr>
        <p:spPr>
          <a:xfrm>
            <a:off x="11341042" y="1928384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1" name="Google Shape;3341;p36"/>
          <p:cNvSpPr/>
          <p:nvPr/>
        </p:nvSpPr>
        <p:spPr>
          <a:xfrm>
            <a:off x="11341042" y="192395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cubicBezTo>
                  <a:pt x="45" y="0"/>
                  <a:pt x="22" y="0"/>
                  <a:pt x="22" y="22"/>
                </a:cubicBezTo>
                <a:cubicBezTo>
                  <a:pt x="0" y="22"/>
                  <a:pt x="0" y="67"/>
                  <a:pt x="0" y="91"/>
                </a:cubicBezTo>
                <a:lnTo>
                  <a:pt x="67" y="91"/>
                </a:lnTo>
                <a:lnTo>
                  <a:pt x="90" y="67"/>
                </a:lnTo>
                <a:cubicBezTo>
                  <a:pt x="90" y="45"/>
                  <a:pt x="90" y="22"/>
                  <a:pt x="67" y="22"/>
                </a:cubicBezTo>
                <a:cubicBezTo>
                  <a:pt x="67" y="22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2" name="Google Shape;3342;p36"/>
          <p:cNvSpPr/>
          <p:nvPr/>
        </p:nvSpPr>
        <p:spPr>
          <a:xfrm>
            <a:off x="11231131" y="209525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1" y="1"/>
                </a:moveTo>
                <a:lnTo>
                  <a:pt x="1" y="46"/>
                </a:lnTo>
                <a:cubicBezTo>
                  <a:pt x="13" y="57"/>
                  <a:pt x="19" y="62"/>
                  <a:pt x="24" y="62"/>
                </a:cubicBezTo>
                <a:cubicBezTo>
                  <a:pt x="30" y="62"/>
                  <a:pt x="35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3" name="Google Shape;3343;p36"/>
          <p:cNvSpPr/>
          <p:nvPr/>
        </p:nvSpPr>
        <p:spPr>
          <a:xfrm>
            <a:off x="11226702" y="209166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85"/>
                </a:cubicBezTo>
                <a:lnTo>
                  <a:pt x="67" y="85"/>
                </a:ln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4" name="Google Shape;3344;p36"/>
          <p:cNvSpPr/>
          <p:nvPr/>
        </p:nvSpPr>
        <p:spPr>
          <a:xfrm>
            <a:off x="11021649" y="161405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5" name="Google Shape;3345;p36"/>
          <p:cNvSpPr/>
          <p:nvPr/>
        </p:nvSpPr>
        <p:spPr>
          <a:xfrm>
            <a:off x="11017007" y="1610679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23" y="17"/>
                  <a:pt x="1" y="17"/>
                  <a:pt x="1" y="40"/>
                </a:cubicBezTo>
                <a:cubicBezTo>
                  <a:pt x="1" y="40"/>
                  <a:pt x="1" y="62"/>
                  <a:pt x="23" y="62"/>
                </a:cubicBezTo>
                <a:cubicBezTo>
                  <a:pt x="23" y="86"/>
                  <a:pt x="23" y="86"/>
                  <a:pt x="46" y="86"/>
                </a:cubicBezTo>
                <a:lnTo>
                  <a:pt x="68" y="86"/>
                </a:lnTo>
                <a:cubicBezTo>
                  <a:pt x="91" y="62"/>
                  <a:pt x="91" y="62"/>
                  <a:pt x="91" y="40"/>
                </a:cubicBezTo>
                <a:lnTo>
                  <a:pt x="91" y="17"/>
                </a:ln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6" name="Google Shape;3346;p36"/>
          <p:cNvSpPr/>
          <p:nvPr/>
        </p:nvSpPr>
        <p:spPr>
          <a:xfrm>
            <a:off x="11097806" y="171426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7" name="Google Shape;3347;p36"/>
          <p:cNvSpPr/>
          <p:nvPr/>
        </p:nvSpPr>
        <p:spPr>
          <a:xfrm>
            <a:off x="11093375" y="171067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22" y="40"/>
                </a:lnTo>
                <a:cubicBezTo>
                  <a:pt x="0" y="63"/>
                  <a:pt x="22" y="63"/>
                  <a:pt x="22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8" name="Google Shape;3348;p36"/>
          <p:cNvSpPr/>
          <p:nvPr/>
        </p:nvSpPr>
        <p:spPr>
          <a:xfrm>
            <a:off x="10998022" y="1791681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9" name="Google Shape;3349;p36"/>
          <p:cNvSpPr/>
          <p:nvPr/>
        </p:nvSpPr>
        <p:spPr>
          <a:xfrm>
            <a:off x="10993169" y="1788307"/>
            <a:ext cx="24049" cy="21517"/>
          </a:xfrm>
          <a:custGeom>
            <a:avLst/>
            <a:gdLst/>
            <a:ahLst/>
            <a:cxnLst/>
            <a:rect l="l" t="t" r="r" b="b"/>
            <a:pathLst>
              <a:path w="114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lnTo>
                  <a:pt x="0" y="33"/>
                </a:lnTo>
                <a:cubicBezTo>
                  <a:pt x="0" y="56"/>
                  <a:pt x="0" y="78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91" y="78"/>
                </a:cubicBezTo>
                <a:cubicBezTo>
                  <a:pt x="91" y="78"/>
                  <a:pt x="114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0" name="Google Shape;3350;p36"/>
          <p:cNvSpPr/>
          <p:nvPr/>
        </p:nvSpPr>
        <p:spPr>
          <a:xfrm>
            <a:off x="11007514" y="170265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40" y="0"/>
                </a:moveTo>
                <a:cubicBezTo>
                  <a:pt x="36" y="0"/>
                  <a:pt x="30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68" y="56"/>
                </a:lnTo>
                <a:lnTo>
                  <a:pt x="68" y="11"/>
                </a:lnTo>
                <a:cubicBezTo>
                  <a:pt x="53" y="11"/>
                  <a:pt x="48" y="0"/>
                  <a:pt x="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1" name="Google Shape;3351;p36"/>
          <p:cNvSpPr/>
          <p:nvPr/>
        </p:nvSpPr>
        <p:spPr>
          <a:xfrm>
            <a:off x="11007513" y="169991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cubicBezTo>
                  <a:pt x="23" y="69"/>
                  <a:pt x="23" y="69"/>
                  <a:pt x="23" y="45"/>
                </a:cubicBez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2" name="Google Shape;3352;p36"/>
          <p:cNvSpPr/>
          <p:nvPr/>
        </p:nvSpPr>
        <p:spPr>
          <a:xfrm>
            <a:off x="11107510" y="1624812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54" y="1"/>
                </a:moveTo>
                <a:cubicBezTo>
                  <a:pt x="46" y="1"/>
                  <a:pt x="34" y="7"/>
                  <a:pt x="23" y="19"/>
                </a:cubicBezTo>
                <a:cubicBezTo>
                  <a:pt x="23" y="19"/>
                  <a:pt x="0" y="40"/>
                  <a:pt x="23" y="40"/>
                </a:cubicBezTo>
                <a:cubicBezTo>
                  <a:pt x="23" y="64"/>
                  <a:pt x="45" y="64"/>
                  <a:pt x="69" y="64"/>
                </a:cubicBezTo>
                <a:lnTo>
                  <a:pt x="69" y="19"/>
                </a:lnTo>
                <a:cubicBezTo>
                  <a:pt x="69" y="7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3" name="Google Shape;3353;p36"/>
          <p:cNvSpPr/>
          <p:nvPr/>
        </p:nvSpPr>
        <p:spPr>
          <a:xfrm>
            <a:off x="11107510" y="1621648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34"/>
                  <a:pt x="69" y="55"/>
                  <a:pt x="69" y="55"/>
                </a:cubicBezTo>
                <a:lnTo>
                  <a:pt x="23" y="55"/>
                </a:lnTo>
                <a:cubicBezTo>
                  <a:pt x="23" y="55"/>
                  <a:pt x="23" y="34"/>
                  <a:pt x="45" y="34"/>
                </a:cubicBezTo>
                <a:close/>
                <a:moveTo>
                  <a:pt x="46" y="0"/>
                </a:moveTo>
                <a:cubicBezTo>
                  <a:pt x="38" y="0"/>
                  <a:pt x="31" y="3"/>
                  <a:pt x="23" y="10"/>
                </a:cubicBezTo>
                <a:cubicBezTo>
                  <a:pt x="0" y="34"/>
                  <a:pt x="0" y="55"/>
                  <a:pt x="0" y="79"/>
                </a:cubicBezTo>
                <a:cubicBezTo>
                  <a:pt x="23" y="79"/>
                  <a:pt x="23" y="100"/>
                  <a:pt x="45" y="100"/>
                </a:cubicBezTo>
                <a:cubicBezTo>
                  <a:pt x="45" y="100"/>
                  <a:pt x="69" y="100"/>
                  <a:pt x="69" y="79"/>
                </a:cubicBezTo>
                <a:cubicBezTo>
                  <a:pt x="90" y="79"/>
                  <a:pt x="90" y="55"/>
                  <a:pt x="90" y="55"/>
                </a:cubicBezTo>
                <a:lnTo>
                  <a:pt x="90" y="10"/>
                </a:ln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4" name="Google Shape;3354;p36"/>
          <p:cNvSpPr/>
          <p:nvPr/>
        </p:nvSpPr>
        <p:spPr>
          <a:xfrm>
            <a:off x="11088313" y="18045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" y="58"/>
                  <a:pt x="7" y="64"/>
                  <a:pt x="15" y="64"/>
                </a:cubicBezTo>
                <a:cubicBezTo>
                  <a:pt x="24" y="64"/>
                  <a:pt x="35" y="58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5" name="Google Shape;3355;p36"/>
          <p:cNvSpPr/>
          <p:nvPr/>
        </p:nvSpPr>
        <p:spPr>
          <a:xfrm>
            <a:off x="11083882" y="180117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lnTo>
                  <a:pt x="45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6" name="Google Shape;3356;p36"/>
          <p:cNvSpPr/>
          <p:nvPr/>
        </p:nvSpPr>
        <p:spPr>
          <a:xfrm>
            <a:off x="11188518" y="172501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7" name="Google Shape;3357;p36"/>
          <p:cNvSpPr/>
          <p:nvPr/>
        </p:nvSpPr>
        <p:spPr>
          <a:xfrm>
            <a:off x="11183666" y="172396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57" y="56"/>
                  <a:pt x="51" y="61"/>
                  <a:pt x="48" y="61"/>
                </a:cubicBezTo>
                <a:cubicBezTo>
                  <a:pt x="45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114" y="45"/>
                  <a:pt x="91" y="22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8" name="Google Shape;3358;p36"/>
          <p:cNvSpPr/>
          <p:nvPr/>
        </p:nvSpPr>
        <p:spPr>
          <a:xfrm>
            <a:off x="11121856" y="1535999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8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46" y="10"/>
                </a:cubicBezTo>
                <a:cubicBezTo>
                  <a:pt x="46" y="10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9" name="Google Shape;3359;p36"/>
          <p:cNvSpPr/>
          <p:nvPr/>
        </p:nvSpPr>
        <p:spPr>
          <a:xfrm>
            <a:off x="11117004" y="153346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cubicBezTo>
                  <a:pt x="69" y="67"/>
                  <a:pt x="45" y="67"/>
                  <a:pt x="45" y="67"/>
                </a:cubicBez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0" name="Google Shape;3360;p36"/>
          <p:cNvSpPr/>
          <p:nvPr/>
        </p:nvSpPr>
        <p:spPr>
          <a:xfrm>
            <a:off x="11174173" y="1815310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69" y="64"/>
                </a:cubicBez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1" name="Google Shape;3361;p36"/>
          <p:cNvSpPr/>
          <p:nvPr/>
        </p:nvSpPr>
        <p:spPr>
          <a:xfrm>
            <a:off x="11174172" y="1812145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55"/>
                  <a:pt x="45" y="55"/>
                  <a:pt x="45" y="55"/>
                </a:cubicBezTo>
                <a:lnTo>
                  <a:pt x="24" y="55"/>
                </a:lnTo>
                <a:lnTo>
                  <a:pt x="24" y="34"/>
                </a:lnTo>
                <a:close/>
                <a:moveTo>
                  <a:pt x="35" y="0"/>
                </a:moveTo>
                <a:cubicBezTo>
                  <a:pt x="29" y="0"/>
                  <a:pt x="24" y="3"/>
                  <a:pt x="24" y="10"/>
                </a:cubicBezTo>
                <a:cubicBezTo>
                  <a:pt x="0" y="10"/>
                  <a:pt x="0" y="34"/>
                  <a:pt x="0" y="34"/>
                </a:cubicBezTo>
                <a:lnTo>
                  <a:pt x="0" y="79"/>
                </a:lnTo>
                <a:cubicBezTo>
                  <a:pt x="24" y="79"/>
                  <a:pt x="24" y="100"/>
                  <a:pt x="45" y="100"/>
                </a:cubicBezTo>
                <a:lnTo>
                  <a:pt x="69" y="79"/>
                </a:lnTo>
                <a:cubicBezTo>
                  <a:pt x="90" y="79"/>
                  <a:pt x="90" y="34"/>
                  <a:pt x="69" y="10"/>
                </a:cubicBezTo>
                <a:cubicBezTo>
                  <a:pt x="69" y="10"/>
                  <a:pt x="49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2" name="Google Shape;3362;p36"/>
          <p:cNvSpPr/>
          <p:nvPr/>
        </p:nvSpPr>
        <p:spPr>
          <a:xfrm>
            <a:off x="10864696" y="141068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3" name="Google Shape;3363;p36"/>
          <p:cNvSpPr/>
          <p:nvPr/>
        </p:nvSpPr>
        <p:spPr>
          <a:xfrm>
            <a:off x="10864695" y="140963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46" y="53"/>
                  <a:pt x="43" y="55"/>
                  <a:pt x="40" y="55"/>
                </a:cubicBezTo>
                <a:cubicBezTo>
                  <a:pt x="33" y="55"/>
                  <a:pt x="22" y="45"/>
                  <a:pt x="22" y="45"/>
                </a:cubicBezTo>
                <a:lnTo>
                  <a:pt x="22" y="22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7"/>
                </a:lnTo>
                <a:cubicBezTo>
                  <a:pt x="1" y="90"/>
                  <a:pt x="22" y="90"/>
                  <a:pt x="46" y="90"/>
                </a:cubicBezTo>
                <a:lnTo>
                  <a:pt x="67" y="67"/>
                </a:ln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4" name="Google Shape;3364;p36"/>
          <p:cNvSpPr/>
          <p:nvPr/>
        </p:nvSpPr>
        <p:spPr>
          <a:xfrm>
            <a:off x="10940852" y="1512161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22" y="56"/>
                </a:cubicBezTo>
                <a:cubicBezTo>
                  <a:pt x="22" y="56"/>
                  <a:pt x="33" y="66"/>
                  <a:pt x="46" y="66"/>
                </a:cubicBezTo>
                <a:cubicBezTo>
                  <a:pt x="53" y="66"/>
                  <a:pt x="60" y="63"/>
                  <a:pt x="68" y="56"/>
                </a:cubicBezTo>
                <a:lnTo>
                  <a:pt x="68" y="11"/>
                </a:ln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5" name="Google Shape;3365;p36"/>
          <p:cNvSpPr/>
          <p:nvPr/>
        </p:nvSpPr>
        <p:spPr>
          <a:xfrm>
            <a:off x="10940851" y="150941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68" y="45"/>
                </a:lnTo>
                <a:cubicBezTo>
                  <a:pt x="68" y="45"/>
                  <a:pt x="46" y="45"/>
                  <a:pt x="46" y="69"/>
                </a:cubicBezTo>
                <a:cubicBezTo>
                  <a:pt x="46" y="69"/>
                  <a:pt x="22" y="69"/>
                  <a:pt x="22" y="45"/>
                </a:cubicBezTo>
                <a:lnTo>
                  <a:pt x="22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6" name="Google Shape;3366;p36"/>
          <p:cNvSpPr/>
          <p:nvPr/>
        </p:nvSpPr>
        <p:spPr>
          <a:xfrm>
            <a:off x="10840646" y="159042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7" name="Google Shape;3367;p36"/>
          <p:cNvSpPr/>
          <p:nvPr/>
        </p:nvSpPr>
        <p:spPr>
          <a:xfrm>
            <a:off x="10840645" y="158684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8" name="Google Shape;3368;p36"/>
          <p:cNvSpPr/>
          <p:nvPr/>
        </p:nvSpPr>
        <p:spPr>
          <a:xfrm>
            <a:off x="10855202" y="149992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0" y="0"/>
                </a:moveTo>
                <a:lnTo>
                  <a:pt x="0" y="45"/>
                </a:lnTo>
                <a:cubicBezTo>
                  <a:pt x="22" y="69"/>
                  <a:pt x="22" y="69"/>
                  <a:pt x="46" y="69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9" name="Google Shape;3369;p36"/>
          <p:cNvSpPr/>
          <p:nvPr/>
        </p:nvSpPr>
        <p:spPr>
          <a:xfrm>
            <a:off x="10850137" y="1496337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62"/>
                  <a:pt x="24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17"/>
                  <a:pt x="1" y="41"/>
                  <a:pt x="1" y="41"/>
                </a:cubicBezTo>
                <a:cubicBezTo>
                  <a:pt x="1" y="62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70" y="86"/>
                </a:cubicBezTo>
                <a:cubicBezTo>
                  <a:pt x="91" y="86"/>
                  <a:pt x="91" y="62"/>
                  <a:pt x="91" y="62"/>
                </a:cubicBez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0" name="Google Shape;3370;p36"/>
          <p:cNvSpPr/>
          <p:nvPr/>
        </p:nvSpPr>
        <p:spPr>
          <a:xfrm>
            <a:off x="10954986" y="1423558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24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1" name="Google Shape;3371;p36"/>
          <p:cNvSpPr/>
          <p:nvPr/>
        </p:nvSpPr>
        <p:spPr>
          <a:xfrm>
            <a:off x="10950345" y="142018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2" name="Google Shape;3372;p36"/>
          <p:cNvSpPr/>
          <p:nvPr/>
        </p:nvSpPr>
        <p:spPr>
          <a:xfrm>
            <a:off x="10931358" y="16011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3" name="Google Shape;3373;p36"/>
          <p:cNvSpPr/>
          <p:nvPr/>
        </p:nvSpPr>
        <p:spPr>
          <a:xfrm>
            <a:off x="10926506" y="1598020"/>
            <a:ext cx="24049" cy="21307"/>
          </a:xfrm>
          <a:custGeom>
            <a:avLst/>
            <a:gdLst/>
            <a:ahLst/>
            <a:cxnLst/>
            <a:rect l="l" t="t" r="r" b="b"/>
            <a:pathLst>
              <a:path w="114" h="101" extrusionOk="0">
                <a:moveTo>
                  <a:pt x="69" y="32"/>
                </a:moveTo>
                <a:lnTo>
                  <a:pt x="69" y="55"/>
                </a:lnTo>
                <a:lnTo>
                  <a:pt x="45" y="55"/>
                </a:lnTo>
                <a:lnTo>
                  <a:pt x="45" y="32"/>
                </a:lnTo>
                <a:close/>
                <a:moveTo>
                  <a:pt x="43" y="0"/>
                </a:moveTo>
                <a:cubicBezTo>
                  <a:pt x="37" y="0"/>
                  <a:pt x="30" y="3"/>
                  <a:pt x="24" y="10"/>
                </a:cubicBezTo>
                <a:cubicBezTo>
                  <a:pt x="0" y="32"/>
                  <a:pt x="0" y="55"/>
                  <a:pt x="24" y="77"/>
                </a:cubicBezTo>
                <a:lnTo>
                  <a:pt x="45" y="100"/>
                </a:lnTo>
                <a:cubicBezTo>
                  <a:pt x="69" y="100"/>
                  <a:pt x="69" y="100"/>
                  <a:pt x="90" y="77"/>
                </a:cubicBezTo>
                <a:cubicBezTo>
                  <a:pt x="114" y="77"/>
                  <a:pt x="114" y="32"/>
                  <a:pt x="90" y="32"/>
                </a:cubicBezTo>
                <a:cubicBezTo>
                  <a:pt x="75" y="17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4" name="Google Shape;3374;p36"/>
          <p:cNvSpPr/>
          <p:nvPr/>
        </p:nvSpPr>
        <p:spPr>
          <a:xfrm>
            <a:off x="11031142" y="152376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46" y="68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5" name="Google Shape;3375;p36"/>
          <p:cNvSpPr/>
          <p:nvPr/>
        </p:nvSpPr>
        <p:spPr>
          <a:xfrm>
            <a:off x="11031141" y="152017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lnTo>
                  <a:pt x="91" y="63"/>
                </a:lnTo>
                <a:cubicBezTo>
                  <a:pt x="91" y="40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6" name="Google Shape;3376;p36"/>
          <p:cNvSpPr/>
          <p:nvPr/>
        </p:nvSpPr>
        <p:spPr>
          <a:xfrm>
            <a:off x="10964479" y="1333266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7" name="Google Shape;3377;p36"/>
          <p:cNvSpPr/>
          <p:nvPr/>
        </p:nvSpPr>
        <p:spPr>
          <a:xfrm>
            <a:off x="10964479" y="1329680"/>
            <a:ext cx="19408" cy="22995"/>
          </a:xfrm>
          <a:custGeom>
            <a:avLst/>
            <a:gdLst/>
            <a:ahLst/>
            <a:cxnLst/>
            <a:rect l="l" t="t" r="r" b="b"/>
            <a:pathLst>
              <a:path w="92" h="109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46" y="85"/>
                </a:lnTo>
                <a:lnTo>
                  <a:pt x="46" y="108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8" name="Google Shape;3378;p36"/>
          <p:cNvSpPr/>
          <p:nvPr/>
        </p:nvSpPr>
        <p:spPr>
          <a:xfrm>
            <a:off x="11045698" y="1434316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19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9" name="Google Shape;3379;p36"/>
          <p:cNvSpPr/>
          <p:nvPr/>
        </p:nvSpPr>
        <p:spPr>
          <a:xfrm>
            <a:off x="11040635" y="143326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24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0" name="Google Shape;3380;p36"/>
          <p:cNvSpPr/>
          <p:nvPr/>
        </p:nvSpPr>
        <p:spPr>
          <a:xfrm>
            <a:off x="10707319" y="1209432"/>
            <a:ext cx="19197" cy="13291"/>
          </a:xfrm>
          <a:custGeom>
            <a:avLst/>
            <a:gdLst/>
            <a:ahLst/>
            <a:cxnLst/>
            <a:rect l="l" t="t" r="r" b="b"/>
            <a:pathLst>
              <a:path w="91" h="63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cubicBezTo>
                  <a:pt x="69" y="46"/>
                  <a:pt x="91" y="23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1" name="Google Shape;3381;p36"/>
          <p:cNvSpPr/>
          <p:nvPr/>
        </p:nvSpPr>
        <p:spPr>
          <a:xfrm>
            <a:off x="10707319" y="120584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63"/>
                  <a:pt x="69" y="63"/>
                  <a:pt x="46" y="63"/>
                </a:cubicBezTo>
                <a:lnTo>
                  <a:pt x="24" y="63"/>
                </a:lnTo>
                <a:cubicBezTo>
                  <a:pt x="24" y="40"/>
                  <a:pt x="24" y="40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63"/>
                  <a:pt x="1" y="85"/>
                </a:cubicBezTo>
                <a:lnTo>
                  <a:pt x="69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2" name="Google Shape;3382;p36"/>
          <p:cNvSpPr/>
          <p:nvPr/>
        </p:nvSpPr>
        <p:spPr>
          <a:xfrm>
            <a:off x="10788538" y="131069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1" y="0"/>
                </a:moveTo>
                <a:cubicBezTo>
                  <a:pt x="23" y="0"/>
                  <a:pt x="11" y="6"/>
                  <a:pt x="0" y="18"/>
                </a:cubicBezTo>
                <a:lnTo>
                  <a:pt x="0" y="39"/>
                </a:lnTo>
                <a:cubicBezTo>
                  <a:pt x="22" y="63"/>
                  <a:pt x="46" y="63"/>
                  <a:pt x="46" y="63"/>
                </a:cubicBezTo>
                <a:cubicBezTo>
                  <a:pt x="67" y="39"/>
                  <a:pt x="67" y="18"/>
                  <a:pt x="46" y="18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3" name="Google Shape;3383;p36"/>
          <p:cNvSpPr/>
          <p:nvPr/>
        </p:nvSpPr>
        <p:spPr>
          <a:xfrm>
            <a:off x="10783475" y="1305841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41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91" y="86"/>
                </a:cubicBezTo>
                <a:lnTo>
                  <a:pt x="91" y="62"/>
                </a:ln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4" name="Google Shape;3384;p36"/>
          <p:cNvSpPr/>
          <p:nvPr/>
        </p:nvSpPr>
        <p:spPr>
          <a:xfrm>
            <a:off x="10697826" y="129993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cubicBezTo>
                  <a:pt x="12" y="57"/>
                  <a:pt x="24" y="63"/>
                  <a:pt x="32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9" y="45"/>
                  <a:pt x="69" y="23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5" name="Google Shape;3385;p36"/>
          <p:cNvSpPr/>
          <p:nvPr/>
        </p:nvSpPr>
        <p:spPr>
          <a:xfrm>
            <a:off x="10693185" y="129634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17"/>
                </a:moveTo>
                <a:lnTo>
                  <a:pt x="68" y="40"/>
                </a:ln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ubicBezTo>
                  <a:pt x="46" y="40"/>
                  <a:pt x="46" y="17"/>
                  <a:pt x="68" y="17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23" y="40"/>
                </a:lnTo>
                <a:cubicBezTo>
                  <a:pt x="1" y="40"/>
                  <a:pt x="23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91" y="62"/>
                  <a:pt x="113" y="40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6" name="Google Shape;3386;p36"/>
          <p:cNvSpPr/>
          <p:nvPr/>
        </p:nvSpPr>
        <p:spPr>
          <a:xfrm>
            <a:off x="10798032" y="122019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7" name="Google Shape;3387;p36"/>
          <p:cNvSpPr/>
          <p:nvPr/>
        </p:nvSpPr>
        <p:spPr>
          <a:xfrm>
            <a:off x="10798031" y="121913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lnTo>
                  <a:pt x="46" y="67"/>
                </a:lnTo>
                <a:lnTo>
                  <a:pt x="22" y="45"/>
                </a:lnTo>
                <a:lnTo>
                  <a:pt x="22" y="22"/>
                </a:lnTo>
                <a:close/>
                <a:moveTo>
                  <a:pt x="22" y="0"/>
                </a:moveTo>
                <a:cubicBezTo>
                  <a:pt x="1" y="22"/>
                  <a:pt x="1" y="22"/>
                  <a:pt x="1" y="45"/>
                </a:cubicBezTo>
                <a:lnTo>
                  <a:pt x="1" y="67"/>
                </a:lnTo>
                <a:cubicBezTo>
                  <a:pt x="1" y="67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8" name="Google Shape;3388;p36"/>
          <p:cNvSpPr/>
          <p:nvPr/>
        </p:nvSpPr>
        <p:spPr>
          <a:xfrm>
            <a:off x="10773982" y="139992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9" name="Google Shape;3389;p36"/>
          <p:cNvSpPr/>
          <p:nvPr/>
        </p:nvSpPr>
        <p:spPr>
          <a:xfrm>
            <a:off x="10773981" y="139634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55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64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0" name="Google Shape;3390;p36"/>
          <p:cNvSpPr/>
          <p:nvPr/>
        </p:nvSpPr>
        <p:spPr>
          <a:xfrm>
            <a:off x="10878829" y="13237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0" y="1"/>
                </a:moveTo>
                <a:lnTo>
                  <a:pt x="0" y="46"/>
                </a:lnTo>
                <a:cubicBezTo>
                  <a:pt x="0" y="46"/>
                  <a:pt x="11" y="56"/>
                  <a:pt x="24" y="56"/>
                </a:cubicBezTo>
                <a:cubicBezTo>
                  <a:pt x="31" y="56"/>
                  <a:pt x="38" y="53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1" name="Google Shape;3391;p36"/>
          <p:cNvSpPr/>
          <p:nvPr/>
        </p:nvSpPr>
        <p:spPr>
          <a:xfrm>
            <a:off x="10874187" y="131892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2" name="Google Shape;3392;p36"/>
          <p:cNvSpPr/>
          <p:nvPr/>
        </p:nvSpPr>
        <p:spPr>
          <a:xfrm>
            <a:off x="10812166" y="1133276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0" y="1"/>
                </a:moveTo>
                <a:lnTo>
                  <a:pt x="0" y="46"/>
                </a:lnTo>
                <a:cubicBezTo>
                  <a:pt x="16" y="46"/>
                  <a:pt x="21" y="56"/>
                  <a:pt x="29" y="56"/>
                </a:cubicBezTo>
                <a:cubicBezTo>
                  <a:pt x="33" y="56"/>
                  <a:pt x="38" y="53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3" name="Google Shape;3393;p36"/>
          <p:cNvSpPr/>
          <p:nvPr/>
        </p:nvSpPr>
        <p:spPr>
          <a:xfrm>
            <a:off x="10807524" y="112842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lnTo>
                  <a:pt x="68" y="45"/>
                </a:lnTo>
                <a:lnTo>
                  <a:pt x="68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45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4" name="Google Shape;3394;p36"/>
          <p:cNvSpPr/>
          <p:nvPr/>
        </p:nvSpPr>
        <p:spPr>
          <a:xfrm>
            <a:off x="10888322" y="123306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5" name="Google Shape;3395;p36"/>
          <p:cNvSpPr/>
          <p:nvPr/>
        </p:nvSpPr>
        <p:spPr>
          <a:xfrm>
            <a:off x="10883681" y="1228630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91" y="91"/>
                </a:lnTo>
                <a:lnTo>
                  <a:pt x="91" y="67"/>
                </a:lnTo>
                <a:cubicBezTo>
                  <a:pt x="113" y="45"/>
                  <a:pt x="91" y="22"/>
                  <a:pt x="91" y="22"/>
                </a:cubicBezTo>
                <a:lnTo>
                  <a:pt x="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6" name="Google Shape;3396;p36"/>
          <p:cNvSpPr/>
          <p:nvPr/>
        </p:nvSpPr>
        <p:spPr>
          <a:xfrm>
            <a:off x="10631162" y="1109437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4"/>
                  <a:pt x="1" y="24"/>
                  <a:pt x="24" y="45"/>
                </a:cubicBezTo>
                <a:cubicBezTo>
                  <a:pt x="24" y="57"/>
                  <a:pt x="29" y="63"/>
                  <a:pt x="38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7" name="Google Shape;3397;p36"/>
          <p:cNvSpPr/>
          <p:nvPr/>
        </p:nvSpPr>
        <p:spPr>
          <a:xfrm>
            <a:off x="10626521" y="1105851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1"/>
                </a:moveTo>
                <a:lnTo>
                  <a:pt x="68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113" y="62"/>
                  <a:pt x="113" y="41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8" name="Google Shape;3398;p36"/>
          <p:cNvSpPr/>
          <p:nvPr/>
        </p:nvSpPr>
        <p:spPr>
          <a:xfrm>
            <a:off x="10645718" y="101914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11" y="56"/>
                  <a:pt x="16" y="61"/>
                  <a:pt x="22" y="61"/>
                </a:cubicBezTo>
                <a:cubicBezTo>
                  <a:pt x="28" y="61"/>
                  <a:pt x="34" y="56"/>
                  <a:pt x="45" y="45"/>
                </a:cubicBezTo>
                <a:cubicBezTo>
                  <a:pt x="67" y="45"/>
                  <a:pt x="67" y="22"/>
                  <a:pt x="45" y="22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6"/>
          <p:cNvSpPr/>
          <p:nvPr/>
        </p:nvSpPr>
        <p:spPr>
          <a:xfrm>
            <a:off x="10640655" y="101535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46" y="63"/>
                  <a:pt x="24" y="63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lnTo>
                  <a:pt x="1" y="40"/>
                </a:lnTo>
                <a:cubicBezTo>
                  <a:pt x="1" y="63"/>
                  <a:pt x="1" y="63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0" name="Google Shape;3400;p36"/>
          <p:cNvSpPr/>
          <p:nvPr/>
        </p:nvSpPr>
        <p:spPr>
          <a:xfrm>
            <a:off x="10621669" y="1197830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23" y="0"/>
                </a:moveTo>
                <a:cubicBezTo>
                  <a:pt x="16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9" y="56"/>
                  <a:pt x="69" y="33"/>
                  <a:pt x="46" y="11"/>
                </a:cubicBezTo>
                <a:cubicBezTo>
                  <a:pt x="46" y="11"/>
                  <a:pt x="3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1" name="Google Shape;3401;p36"/>
          <p:cNvSpPr/>
          <p:nvPr/>
        </p:nvSpPr>
        <p:spPr>
          <a:xfrm>
            <a:off x="10617027" y="11950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46" y="24"/>
                  <a:pt x="68" y="24"/>
                  <a:pt x="68" y="46"/>
                </a:cubicBezTo>
                <a:cubicBezTo>
                  <a:pt x="68" y="69"/>
                  <a:pt x="46" y="69"/>
                  <a:pt x="46" y="69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22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2" name="Google Shape;3402;p36"/>
          <p:cNvSpPr/>
          <p:nvPr/>
        </p:nvSpPr>
        <p:spPr>
          <a:xfrm>
            <a:off x="10721876" y="112019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0" y="39"/>
                </a:cubicBezTo>
                <a:cubicBezTo>
                  <a:pt x="22" y="63"/>
                  <a:pt x="45" y="63"/>
                  <a:pt x="45" y="63"/>
                </a:cubicBezTo>
                <a:cubicBezTo>
                  <a:pt x="67" y="39"/>
                  <a:pt x="67" y="18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3" name="Google Shape;3403;p36"/>
          <p:cNvSpPr/>
          <p:nvPr/>
        </p:nvSpPr>
        <p:spPr>
          <a:xfrm>
            <a:off x="10716811" y="1118931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69" y="90"/>
                  <a:pt x="69" y="69"/>
                  <a:pt x="91" y="69"/>
                </a:cubicBezTo>
                <a:cubicBezTo>
                  <a:pt x="115" y="69"/>
                  <a:pt x="115" y="24"/>
                  <a:pt x="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4" name="Google Shape;3404;p36"/>
          <p:cNvSpPr/>
          <p:nvPr/>
        </p:nvSpPr>
        <p:spPr>
          <a:xfrm>
            <a:off x="10731369" y="102969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1"/>
                </a:moveTo>
                <a:cubicBezTo>
                  <a:pt x="45" y="1"/>
                  <a:pt x="34" y="6"/>
                  <a:pt x="22" y="17"/>
                </a:cubicBezTo>
                <a:cubicBezTo>
                  <a:pt x="22" y="17"/>
                  <a:pt x="0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67" y="6"/>
                  <a:pt x="62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5" name="Google Shape;3405;p36"/>
          <p:cNvSpPr/>
          <p:nvPr/>
        </p:nvSpPr>
        <p:spPr>
          <a:xfrm>
            <a:off x="10731368" y="102864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67" y="45"/>
                </a:lnTo>
                <a:lnTo>
                  <a:pt x="46" y="45"/>
                </a:lnTo>
                <a:cubicBezTo>
                  <a:pt x="46" y="56"/>
                  <a:pt x="46" y="62"/>
                  <a:pt x="43" y="62"/>
                </a:cubicBezTo>
                <a:cubicBezTo>
                  <a:pt x="40" y="62"/>
                  <a:pt x="34" y="56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0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7" y="0"/>
                  <a:pt x="67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6" name="Google Shape;3406;p36"/>
          <p:cNvSpPr/>
          <p:nvPr/>
        </p:nvSpPr>
        <p:spPr>
          <a:xfrm>
            <a:off x="11531539" y="1861720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45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7" name="Google Shape;3407;p36"/>
          <p:cNvSpPr/>
          <p:nvPr/>
        </p:nvSpPr>
        <p:spPr>
          <a:xfrm>
            <a:off x="11531539" y="185729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lnTo>
                  <a:pt x="22" y="22"/>
                </a:lnTo>
                <a:cubicBezTo>
                  <a:pt x="0" y="45"/>
                  <a:pt x="0" y="67"/>
                  <a:pt x="0" y="90"/>
                </a:cubicBezTo>
                <a:lnTo>
                  <a:pt x="67" y="90"/>
                </a:lnTo>
                <a:lnTo>
                  <a:pt x="90" y="67"/>
                </a:lnTo>
                <a:cubicBezTo>
                  <a:pt x="90" y="45"/>
                  <a:pt x="90" y="45"/>
                  <a:pt x="67" y="22"/>
                </a:cubicBezTo>
                <a:lnTo>
                  <a:pt x="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8" name="Google Shape;3408;p36"/>
          <p:cNvSpPr/>
          <p:nvPr/>
        </p:nvSpPr>
        <p:spPr>
          <a:xfrm>
            <a:off x="11521834" y="195243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9" name="Google Shape;3409;p36"/>
          <p:cNvSpPr/>
          <p:nvPr/>
        </p:nvSpPr>
        <p:spPr>
          <a:xfrm>
            <a:off x="11516982" y="1947582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45"/>
                </a:move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lose/>
                <a:moveTo>
                  <a:pt x="69" y="0"/>
                </a:moveTo>
                <a:cubicBezTo>
                  <a:pt x="46" y="0"/>
                  <a:pt x="46" y="0"/>
                  <a:pt x="24" y="24"/>
                </a:cubicBezTo>
                <a:cubicBezTo>
                  <a:pt x="0" y="24"/>
                  <a:pt x="0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0" name="Google Shape;3410;p36"/>
          <p:cNvSpPr/>
          <p:nvPr/>
        </p:nvSpPr>
        <p:spPr>
          <a:xfrm>
            <a:off x="11621830" y="1874167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0" y="56"/>
                </a:cubicBezTo>
                <a:lnTo>
                  <a:pt x="45" y="56"/>
                </a:lnTo>
                <a:cubicBezTo>
                  <a:pt x="69" y="56"/>
                  <a:pt x="69" y="32"/>
                  <a:pt x="69" y="10"/>
                </a:cubicBez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1" name="Google Shape;3411;p36"/>
          <p:cNvSpPr/>
          <p:nvPr/>
        </p:nvSpPr>
        <p:spPr>
          <a:xfrm>
            <a:off x="11617189" y="187121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4"/>
                </a:moveTo>
                <a:lnTo>
                  <a:pt x="67" y="46"/>
                </a:lnTo>
                <a:cubicBezTo>
                  <a:pt x="67" y="70"/>
                  <a:pt x="67" y="70"/>
                  <a:pt x="46" y="70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70"/>
                  <a:pt x="22" y="70"/>
                </a:cubicBezTo>
                <a:cubicBezTo>
                  <a:pt x="22" y="91"/>
                  <a:pt x="46" y="91"/>
                  <a:pt x="67" y="91"/>
                </a:cubicBezTo>
                <a:lnTo>
                  <a:pt x="91" y="70"/>
                </a:lnTo>
                <a:cubicBezTo>
                  <a:pt x="112" y="70"/>
                  <a:pt x="112" y="46"/>
                  <a:pt x="91" y="24"/>
                </a:cubicBezTo>
                <a:cubicBezTo>
                  <a:pt x="67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2" name="Google Shape;3412;p36"/>
          <p:cNvSpPr/>
          <p:nvPr/>
        </p:nvSpPr>
        <p:spPr>
          <a:xfrm>
            <a:off x="11631323" y="1785564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4" y="1"/>
                </a:moveTo>
                <a:cubicBezTo>
                  <a:pt x="24" y="24"/>
                  <a:pt x="0" y="24"/>
                  <a:pt x="24" y="46"/>
                </a:cubicBezTo>
                <a:cubicBezTo>
                  <a:pt x="24" y="58"/>
                  <a:pt x="29" y="63"/>
                  <a:pt x="37" y="63"/>
                </a:cubicBezTo>
                <a:cubicBezTo>
                  <a:pt x="46" y="63"/>
                  <a:pt x="57" y="58"/>
                  <a:pt x="69" y="46"/>
                </a:cubicBezTo>
                <a:cubicBezTo>
                  <a:pt x="69" y="46"/>
                  <a:pt x="91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3" name="Google Shape;3413;p36"/>
          <p:cNvSpPr/>
          <p:nvPr/>
        </p:nvSpPr>
        <p:spPr>
          <a:xfrm>
            <a:off x="11631323" y="178218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cubicBezTo>
                  <a:pt x="45" y="17"/>
                  <a:pt x="45" y="40"/>
                  <a:pt x="69" y="40"/>
                </a:cubicBezTo>
                <a:lnTo>
                  <a:pt x="45" y="62"/>
                </a:lnTo>
                <a:lnTo>
                  <a:pt x="24" y="62"/>
                </a:lnTo>
                <a:lnTo>
                  <a:pt x="24" y="40"/>
                </a:lnTo>
                <a:lnTo>
                  <a:pt x="45" y="40"/>
                </a:lnTo>
                <a:lnTo>
                  <a:pt x="45" y="17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4" name="Google Shape;3414;p36"/>
          <p:cNvSpPr/>
          <p:nvPr/>
        </p:nvSpPr>
        <p:spPr>
          <a:xfrm>
            <a:off x="11455172" y="17619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5" name="Google Shape;3415;p36"/>
          <p:cNvSpPr/>
          <p:nvPr/>
        </p:nvSpPr>
        <p:spPr>
          <a:xfrm>
            <a:off x="11450319" y="175835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lnTo>
                  <a:pt x="24" y="39"/>
                </a:lnTo>
                <a:cubicBezTo>
                  <a:pt x="0" y="63"/>
                  <a:pt x="24" y="63"/>
                  <a:pt x="24" y="63"/>
                </a:cubicBezTo>
                <a:cubicBezTo>
                  <a:pt x="24" y="84"/>
                  <a:pt x="46" y="84"/>
                  <a:pt x="46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18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6" name="Google Shape;3416;p36"/>
          <p:cNvSpPr/>
          <p:nvPr/>
        </p:nvSpPr>
        <p:spPr>
          <a:xfrm>
            <a:off x="11354966" y="183809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46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7" name="Google Shape;3417;p36"/>
          <p:cNvSpPr/>
          <p:nvPr/>
        </p:nvSpPr>
        <p:spPr>
          <a:xfrm>
            <a:off x="11350535" y="183598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3"/>
                </a:moveTo>
                <a:lnTo>
                  <a:pt x="67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0"/>
                </a:moveTo>
                <a:cubicBezTo>
                  <a:pt x="32" y="0"/>
                  <a:pt x="22" y="11"/>
                  <a:pt x="22" y="11"/>
                </a:cubicBezTo>
                <a:cubicBezTo>
                  <a:pt x="0" y="33"/>
                  <a:pt x="0" y="56"/>
                  <a:pt x="22" y="78"/>
                </a:cubicBezTo>
                <a:lnTo>
                  <a:pt x="45" y="101"/>
                </a:lnTo>
                <a:cubicBezTo>
                  <a:pt x="67" y="101"/>
                  <a:pt x="67" y="78"/>
                  <a:pt x="91" y="78"/>
                </a:cubicBezTo>
                <a:lnTo>
                  <a:pt x="91" y="56"/>
                </a:lnTo>
                <a:lnTo>
                  <a:pt x="91" y="11"/>
                </a:lnTo>
                <a:lnTo>
                  <a:pt x="67" y="11"/>
                </a:lnTo>
                <a:cubicBezTo>
                  <a:pt x="60" y="3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8" name="Google Shape;3418;p36"/>
          <p:cNvSpPr/>
          <p:nvPr/>
        </p:nvSpPr>
        <p:spPr>
          <a:xfrm>
            <a:off x="11364670" y="174864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69" y="64"/>
                </a:ln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9" name="Google Shape;3419;p36"/>
          <p:cNvSpPr/>
          <p:nvPr/>
        </p:nvSpPr>
        <p:spPr>
          <a:xfrm>
            <a:off x="11360029" y="1747591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24"/>
                </a:moveTo>
                <a:lnTo>
                  <a:pt x="67" y="45"/>
                </a:lnTo>
                <a:cubicBezTo>
                  <a:pt x="67" y="53"/>
                  <a:pt x="65" y="56"/>
                  <a:pt x="62" y="56"/>
                </a:cubicBezTo>
                <a:cubicBezTo>
                  <a:pt x="55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46" y="0"/>
                </a:moveTo>
                <a:cubicBezTo>
                  <a:pt x="22" y="24"/>
                  <a:pt x="0" y="45"/>
                  <a:pt x="22" y="69"/>
                </a:cubicBezTo>
                <a:cubicBezTo>
                  <a:pt x="46" y="90"/>
                  <a:pt x="46" y="90"/>
                  <a:pt x="67" y="90"/>
                </a:cubicBezTo>
                <a:cubicBezTo>
                  <a:pt x="67" y="90"/>
                  <a:pt x="91" y="90"/>
                  <a:pt x="91" y="69"/>
                </a:cubicBezTo>
                <a:cubicBezTo>
                  <a:pt x="91" y="69"/>
                  <a:pt x="112" y="69"/>
                  <a:pt x="112" y="45"/>
                </a:cubicBezTo>
                <a:cubicBezTo>
                  <a:pt x="112" y="45"/>
                  <a:pt x="112" y="24"/>
                  <a:pt x="91" y="24"/>
                </a:cubicBezTo>
                <a:cubicBezTo>
                  <a:pt x="91" y="0"/>
                  <a:pt x="91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0" name="Google Shape;3420;p36"/>
          <p:cNvSpPr/>
          <p:nvPr/>
        </p:nvSpPr>
        <p:spPr>
          <a:xfrm>
            <a:off x="11464875" y="1671225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1" name="Google Shape;3421;p36"/>
          <p:cNvSpPr/>
          <p:nvPr/>
        </p:nvSpPr>
        <p:spPr>
          <a:xfrm>
            <a:off x="11464875" y="166784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2" name="Google Shape;3422;p36"/>
          <p:cNvSpPr/>
          <p:nvPr/>
        </p:nvSpPr>
        <p:spPr>
          <a:xfrm>
            <a:off x="11445678" y="1850329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2" y="0"/>
                </a:moveTo>
                <a:cubicBezTo>
                  <a:pt x="15" y="0"/>
                  <a:pt x="8" y="2"/>
                  <a:pt x="1" y="10"/>
                </a:cubicBezTo>
                <a:lnTo>
                  <a:pt x="1" y="55"/>
                </a:lnTo>
                <a:cubicBezTo>
                  <a:pt x="1" y="55"/>
                  <a:pt x="10" y="65"/>
                  <a:pt x="24" y="65"/>
                </a:cubicBezTo>
                <a:cubicBezTo>
                  <a:pt x="30" y="65"/>
                  <a:pt x="38" y="63"/>
                  <a:pt x="46" y="55"/>
                </a:cubicBezTo>
                <a:cubicBezTo>
                  <a:pt x="46" y="55"/>
                  <a:pt x="68" y="33"/>
                  <a:pt x="46" y="10"/>
                </a:cubicBezTo>
                <a:cubicBezTo>
                  <a:pt x="46" y="10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3" name="Google Shape;3423;p36"/>
          <p:cNvSpPr/>
          <p:nvPr/>
        </p:nvSpPr>
        <p:spPr>
          <a:xfrm>
            <a:off x="11440826" y="184779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9" y="45"/>
                </a:lnTo>
                <a:lnTo>
                  <a:pt x="45" y="67"/>
                </a:lnTo>
                <a:lnTo>
                  <a:pt x="45" y="45"/>
                </a:lnTo>
                <a:lnTo>
                  <a:pt x="24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4" y="90"/>
                  <a:pt x="24" y="90"/>
                  <a:pt x="45" y="90"/>
                </a:cubicBezTo>
                <a:lnTo>
                  <a:pt x="69" y="90"/>
                </a:lnTo>
                <a:cubicBezTo>
                  <a:pt x="91" y="67"/>
                  <a:pt x="91" y="45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36"/>
          <p:cNvSpPr/>
          <p:nvPr/>
        </p:nvSpPr>
        <p:spPr>
          <a:xfrm>
            <a:off x="11545462" y="177269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16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36"/>
          <p:cNvSpPr/>
          <p:nvPr/>
        </p:nvSpPr>
        <p:spPr>
          <a:xfrm>
            <a:off x="11541031" y="176932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2"/>
                </a:moveTo>
                <a:lnTo>
                  <a:pt x="67" y="56"/>
                </a:lnTo>
                <a:lnTo>
                  <a:pt x="45" y="56"/>
                </a:lnTo>
                <a:cubicBezTo>
                  <a:pt x="22" y="56"/>
                  <a:pt x="45" y="32"/>
                  <a:pt x="45" y="32"/>
                </a:cubicBezTo>
                <a:close/>
                <a:moveTo>
                  <a:pt x="45" y="0"/>
                </a:moveTo>
                <a:cubicBezTo>
                  <a:pt x="37" y="0"/>
                  <a:pt x="30" y="3"/>
                  <a:pt x="22" y="11"/>
                </a:cubicBezTo>
                <a:cubicBezTo>
                  <a:pt x="0" y="32"/>
                  <a:pt x="0" y="56"/>
                  <a:pt x="22" y="78"/>
                </a:cubicBezTo>
                <a:cubicBezTo>
                  <a:pt x="22" y="78"/>
                  <a:pt x="22" y="101"/>
                  <a:pt x="45" y="101"/>
                </a:cubicBezTo>
                <a:cubicBezTo>
                  <a:pt x="67" y="101"/>
                  <a:pt x="67" y="101"/>
                  <a:pt x="67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5" y="11"/>
                  <a:pt x="60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6" name="Google Shape;3426;p36"/>
          <p:cNvSpPr/>
          <p:nvPr/>
        </p:nvSpPr>
        <p:spPr>
          <a:xfrm>
            <a:off x="11431333" y="1939143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45" y="64"/>
                </a:lnTo>
                <a:cubicBezTo>
                  <a:pt x="69" y="40"/>
                  <a:pt x="69" y="40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7" name="Google Shape;3427;p36"/>
          <p:cNvSpPr/>
          <p:nvPr/>
        </p:nvSpPr>
        <p:spPr>
          <a:xfrm>
            <a:off x="11426691" y="1936189"/>
            <a:ext cx="23839" cy="21096"/>
          </a:xfrm>
          <a:custGeom>
            <a:avLst/>
            <a:gdLst/>
            <a:ahLst/>
            <a:cxnLst/>
            <a:rect l="l" t="t" r="r" b="b"/>
            <a:pathLst>
              <a:path w="113" h="100" extrusionOk="0">
                <a:moveTo>
                  <a:pt x="67" y="33"/>
                </a:moveTo>
                <a:lnTo>
                  <a:pt x="67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29" y="3"/>
                  <a:pt x="22" y="9"/>
                </a:cubicBezTo>
                <a:cubicBezTo>
                  <a:pt x="0" y="33"/>
                  <a:pt x="0" y="54"/>
                  <a:pt x="22" y="78"/>
                </a:cubicBezTo>
                <a:lnTo>
                  <a:pt x="46" y="99"/>
                </a:lnTo>
                <a:lnTo>
                  <a:pt x="67" y="99"/>
                </a:lnTo>
                <a:lnTo>
                  <a:pt x="91" y="78"/>
                </a:lnTo>
                <a:cubicBezTo>
                  <a:pt x="112" y="78"/>
                  <a:pt x="112" y="33"/>
                  <a:pt x="91" y="33"/>
                </a:cubicBezTo>
                <a:cubicBezTo>
                  <a:pt x="91" y="16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8" name="Google Shape;3428;p36"/>
          <p:cNvSpPr/>
          <p:nvPr/>
        </p:nvSpPr>
        <p:spPr>
          <a:xfrm>
            <a:off x="11221639" y="145836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9" name="Google Shape;3429;p36"/>
          <p:cNvSpPr/>
          <p:nvPr/>
        </p:nvSpPr>
        <p:spPr>
          <a:xfrm>
            <a:off x="11217209" y="1457100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22" y="23"/>
                  <a:pt x="0" y="46"/>
                  <a:pt x="22" y="68"/>
                </a:cubicBezTo>
                <a:cubicBezTo>
                  <a:pt x="22" y="68"/>
                  <a:pt x="45" y="91"/>
                  <a:pt x="67" y="91"/>
                </a:cubicBezTo>
                <a:cubicBezTo>
                  <a:pt x="67" y="91"/>
                  <a:pt x="67" y="68"/>
                  <a:pt x="90" y="68"/>
                </a:cubicBezTo>
                <a:lnTo>
                  <a:pt x="112" y="46"/>
                </a:lnTo>
                <a:cubicBezTo>
                  <a:pt x="112" y="23"/>
                  <a:pt x="112" y="23"/>
                  <a:pt x="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0" name="Google Shape;3430;p36"/>
          <p:cNvSpPr/>
          <p:nvPr/>
        </p:nvSpPr>
        <p:spPr>
          <a:xfrm>
            <a:off x="11297795" y="155815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55" y="1"/>
                </a:moveTo>
                <a:cubicBezTo>
                  <a:pt x="47" y="1"/>
                  <a:pt x="35" y="7"/>
                  <a:pt x="24" y="19"/>
                </a:cubicBezTo>
                <a:cubicBezTo>
                  <a:pt x="24" y="19"/>
                  <a:pt x="1" y="40"/>
                  <a:pt x="24" y="64"/>
                </a:cubicBezTo>
                <a:lnTo>
                  <a:pt x="70" y="64"/>
                </a:lnTo>
                <a:lnTo>
                  <a:pt x="70" y="19"/>
                </a:lnTo>
                <a:cubicBezTo>
                  <a:pt x="70" y="7"/>
                  <a:pt x="64" y="1"/>
                  <a:pt x="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1" name="Google Shape;3431;p36"/>
          <p:cNvSpPr/>
          <p:nvPr/>
        </p:nvSpPr>
        <p:spPr>
          <a:xfrm>
            <a:off x="11297795" y="155709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70" y="45"/>
                  <a:pt x="70" y="45"/>
                  <a:pt x="46" y="45"/>
                </a:cubicBezTo>
                <a:lnTo>
                  <a:pt x="24" y="45"/>
                </a:lnTo>
                <a:lnTo>
                  <a:pt x="24" y="24"/>
                </a:lnTo>
                <a:close/>
                <a:moveTo>
                  <a:pt x="24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24"/>
                  <a:pt x="70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2" name="Google Shape;3432;p36"/>
          <p:cNvSpPr/>
          <p:nvPr/>
        </p:nvSpPr>
        <p:spPr>
          <a:xfrm>
            <a:off x="11198012" y="163810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23" y="46"/>
                </a:cubicBezTo>
                <a:cubicBezTo>
                  <a:pt x="23" y="57"/>
                  <a:pt x="28" y="62"/>
                  <a:pt x="37" y="62"/>
                </a:cubicBezTo>
                <a:cubicBezTo>
                  <a:pt x="46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3" name="Google Shape;3433;p36"/>
          <p:cNvSpPr/>
          <p:nvPr/>
        </p:nvSpPr>
        <p:spPr>
          <a:xfrm>
            <a:off x="11198011" y="163325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lnTo>
                  <a:pt x="23" y="69"/>
                </a:lnTo>
                <a:lnTo>
                  <a:pt x="23" y="45"/>
                </a:lnTo>
                <a:lnTo>
                  <a:pt x="46" y="24"/>
                </a:lnTo>
                <a:close/>
                <a:moveTo>
                  <a:pt x="46" y="0"/>
                </a:moveTo>
                <a:cubicBezTo>
                  <a:pt x="23" y="0"/>
                  <a:pt x="23" y="0"/>
                  <a:pt x="1" y="24"/>
                </a:cubicBezTo>
                <a:lnTo>
                  <a:pt x="1" y="45"/>
                </a:ln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68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4" name="Google Shape;3434;p36"/>
          <p:cNvSpPr/>
          <p:nvPr/>
        </p:nvSpPr>
        <p:spPr>
          <a:xfrm>
            <a:off x="11212146" y="154739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5" name="Google Shape;3435;p36"/>
          <p:cNvSpPr/>
          <p:nvPr/>
        </p:nvSpPr>
        <p:spPr>
          <a:xfrm>
            <a:off x="11207504" y="154296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cubicBezTo>
                  <a:pt x="23" y="45"/>
                  <a:pt x="23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3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68" y="91"/>
                </a:lnTo>
                <a:cubicBezTo>
                  <a:pt x="91" y="91"/>
                  <a:pt x="91" y="67"/>
                  <a:pt x="91" y="67"/>
                </a:cubicBezTo>
                <a:lnTo>
                  <a:pt x="91" y="22"/>
                </a:lnTo>
                <a:cubicBezTo>
                  <a:pt x="68" y="22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6" name="Google Shape;3436;p36"/>
          <p:cNvSpPr/>
          <p:nvPr/>
        </p:nvSpPr>
        <p:spPr>
          <a:xfrm>
            <a:off x="11312352" y="1471234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1" y="1"/>
                  <a:pt x="1" y="24"/>
                  <a:pt x="1" y="46"/>
                </a:cubicBezTo>
                <a:cubicBezTo>
                  <a:pt x="15" y="46"/>
                  <a:pt x="30" y="56"/>
                  <a:pt x="39" y="56"/>
                </a:cubicBezTo>
                <a:cubicBezTo>
                  <a:pt x="43" y="56"/>
                  <a:pt x="46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7" name="Google Shape;3437;p36"/>
          <p:cNvSpPr/>
          <p:nvPr/>
        </p:nvSpPr>
        <p:spPr>
          <a:xfrm>
            <a:off x="11307500" y="146680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8" name="Google Shape;3438;p36"/>
          <p:cNvSpPr/>
          <p:nvPr/>
        </p:nvSpPr>
        <p:spPr>
          <a:xfrm>
            <a:off x="11288302" y="164886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9" name="Google Shape;3439;p36"/>
          <p:cNvSpPr/>
          <p:nvPr/>
        </p:nvSpPr>
        <p:spPr>
          <a:xfrm>
            <a:off x="11283871" y="1644009"/>
            <a:ext cx="23839" cy="22995"/>
          </a:xfrm>
          <a:custGeom>
            <a:avLst/>
            <a:gdLst/>
            <a:ahLst/>
            <a:cxnLst/>
            <a:rect l="l" t="t" r="r" b="b"/>
            <a:pathLst>
              <a:path w="113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22" y="40"/>
                  <a:pt x="0" y="40"/>
                </a:cubicBezTo>
                <a:cubicBezTo>
                  <a:pt x="0" y="63"/>
                  <a:pt x="22" y="63"/>
                  <a:pt x="22" y="85"/>
                </a:cubicBezTo>
                <a:cubicBezTo>
                  <a:pt x="22" y="85"/>
                  <a:pt x="45" y="85"/>
                  <a:pt x="45" y="108"/>
                </a:cubicBezTo>
                <a:cubicBezTo>
                  <a:pt x="67" y="108"/>
                  <a:pt x="67" y="85"/>
                  <a:pt x="90" y="85"/>
                </a:cubicBez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0" name="Google Shape;3440;p36"/>
          <p:cNvSpPr/>
          <p:nvPr/>
        </p:nvSpPr>
        <p:spPr>
          <a:xfrm>
            <a:off x="11388508" y="15714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4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1" name="Google Shape;3441;p36"/>
          <p:cNvSpPr/>
          <p:nvPr/>
        </p:nvSpPr>
        <p:spPr>
          <a:xfrm>
            <a:off x="11388507" y="156785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2" y="0"/>
                </a:moveTo>
                <a:cubicBezTo>
                  <a:pt x="28" y="0"/>
                  <a:pt x="12" y="6"/>
                  <a:pt x="1" y="18"/>
                </a:cubicBezTo>
                <a:lnTo>
                  <a:pt x="1" y="39"/>
                </a:lnTo>
                <a:lnTo>
                  <a:pt x="1" y="84"/>
                </a:lnTo>
                <a:lnTo>
                  <a:pt x="68" y="84"/>
                </a:lnTo>
                <a:cubicBezTo>
                  <a:pt x="91" y="63"/>
                  <a:pt x="91" y="39"/>
                  <a:pt x="68" y="18"/>
                </a:cubicBezTo>
                <a:cubicBezTo>
                  <a:pt x="68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2" name="Google Shape;3442;p36"/>
          <p:cNvSpPr/>
          <p:nvPr/>
        </p:nvSpPr>
        <p:spPr>
          <a:xfrm>
            <a:off x="11402642" y="1480727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1" y="1"/>
                </a:moveTo>
                <a:lnTo>
                  <a:pt x="1" y="46"/>
                </a:lnTo>
                <a:cubicBezTo>
                  <a:pt x="24" y="69"/>
                  <a:pt x="24" y="69"/>
                  <a:pt x="46" y="69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3" name="Google Shape;3443;p36"/>
          <p:cNvSpPr/>
          <p:nvPr/>
        </p:nvSpPr>
        <p:spPr>
          <a:xfrm>
            <a:off x="11398000" y="1477352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cubicBezTo>
                  <a:pt x="23" y="62"/>
                  <a:pt x="23" y="62"/>
                  <a:pt x="23" y="40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4" name="Google Shape;3444;p36"/>
          <p:cNvSpPr/>
          <p:nvPr/>
        </p:nvSpPr>
        <p:spPr>
          <a:xfrm>
            <a:off x="11379016" y="1661732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1" y="1"/>
                </a:moveTo>
                <a:lnTo>
                  <a:pt x="1" y="46"/>
                </a:lnTo>
                <a:cubicBezTo>
                  <a:pt x="15" y="46"/>
                  <a:pt x="20" y="56"/>
                  <a:pt x="28" y="56"/>
                </a:cubicBezTo>
                <a:cubicBezTo>
                  <a:pt x="33" y="56"/>
                  <a:pt x="38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5" name="Google Shape;3445;p36"/>
          <p:cNvSpPr/>
          <p:nvPr/>
        </p:nvSpPr>
        <p:spPr>
          <a:xfrm>
            <a:off x="11374163" y="165730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cubicBezTo>
                  <a:pt x="45" y="22"/>
                  <a:pt x="69" y="22"/>
                  <a:pt x="69" y="45"/>
                </a:cubicBez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69" y="90"/>
                </a:lnTo>
                <a:cubicBezTo>
                  <a:pt x="90" y="67"/>
                  <a:pt x="90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6"/>
          <p:cNvSpPr/>
          <p:nvPr/>
        </p:nvSpPr>
        <p:spPr>
          <a:xfrm>
            <a:off x="11274379" y="1737887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cubicBezTo>
                  <a:pt x="67" y="46"/>
                  <a:pt x="90" y="24"/>
                  <a:pt x="67" y="24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6"/>
          <p:cNvSpPr/>
          <p:nvPr/>
        </p:nvSpPr>
        <p:spPr>
          <a:xfrm>
            <a:off x="11274379" y="173451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62"/>
                  <a:pt x="0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6"/>
          <p:cNvSpPr/>
          <p:nvPr/>
        </p:nvSpPr>
        <p:spPr>
          <a:xfrm>
            <a:off x="11069326" y="125710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0" y="1"/>
                </a:moveTo>
                <a:lnTo>
                  <a:pt x="0" y="46"/>
                </a:lnTo>
                <a:cubicBezTo>
                  <a:pt x="0" y="57"/>
                  <a:pt x="6" y="62"/>
                  <a:pt x="15" y="62"/>
                </a:cubicBezTo>
                <a:cubicBezTo>
                  <a:pt x="23" y="62"/>
                  <a:pt x="35" y="57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6"/>
          <p:cNvSpPr/>
          <p:nvPr/>
        </p:nvSpPr>
        <p:spPr>
          <a:xfrm>
            <a:off x="11064684" y="125225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cubicBezTo>
                  <a:pt x="68" y="45"/>
                  <a:pt x="68" y="69"/>
                  <a:pt x="46" y="69"/>
                </a:cubicBezTo>
                <a:lnTo>
                  <a:pt x="22" y="69"/>
                </a:lnTo>
                <a:cubicBezTo>
                  <a:pt x="22" y="45"/>
                  <a:pt x="22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2" y="0"/>
                  <a:pt x="22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24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6"/>
          <p:cNvSpPr/>
          <p:nvPr/>
        </p:nvSpPr>
        <p:spPr>
          <a:xfrm>
            <a:off x="11145482" y="135689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6"/>
          <p:cNvSpPr/>
          <p:nvPr/>
        </p:nvSpPr>
        <p:spPr>
          <a:xfrm>
            <a:off x="11140841" y="13535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6"/>
          <p:cNvSpPr/>
          <p:nvPr/>
        </p:nvSpPr>
        <p:spPr>
          <a:xfrm>
            <a:off x="11055192" y="1345501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67" y="10"/>
                </a:cubicBez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6"/>
          <p:cNvSpPr/>
          <p:nvPr/>
        </p:nvSpPr>
        <p:spPr>
          <a:xfrm>
            <a:off x="11050340" y="1342971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69" y="56"/>
                  <a:pt x="63" y="61"/>
                  <a:pt x="57" y="61"/>
                </a:cubicBezTo>
                <a:cubicBezTo>
                  <a:pt x="51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cubicBezTo>
                  <a:pt x="24" y="90"/>
                  <a:pt x="45" y="90"/>
                  <a:pt x="69" y="90"/>
                </a:cubicBezTo>
                <a:lnTo>
                  <a:pt x="90" y="90"/>
                </a:lnTo>
                <a:cubicBezTo>
                  <a:pt x="90" y="67"/>
                  <a:pt x="90" y="67"/>
                  <a:pt x="114" y="45"/>
                </a:cubicBezTo>
                <a:lnTo>
                  <a:pt x="90" y="22"/>
                </a:lnTo>
                <a:cubicBezTo>
                  <a:pt x="90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6"/>
          <p:cNvSpPr/>
          <p:nvPr/>
        </p:nvSpPr>
        <p:spPr>
          <a:xfrm>
            <a:off x="11154975" y="126786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69" y="62"/>
                </a:cubicBez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6"/>
          <p:cNvSpPr/>
          <p:nvPr/>
        </p:nvSpPr>
        <p:spPr>
          <a:xfrm>
            <a:off x="11154975" y="1264494"/>
            <a:ext cx="19408" cy="21517"/>
          </a:xfrm>
          <a:custGeom>
            <a:avLst/>
            <a:gdLst/>
            <a:ahLst/>
            <a:cxnLst/>
            <a:rect l="l" t="t" r="r" b="b"/>
            <a:pathLst>
              <a:path w="92" h="102" extrusionOk="0">
                <a:moveTo>
                  <a:pt x="46" y="33"/>
                </a:moveTo>
                <a:cubicBezTo>
                  <a:pt x="69" y="56"/>
                  <a:pt x="46" y="56"/>
                  <a:pt x="46" y="56"/>
                </a:cubicBezTo>
                <a:lnTo>
                  <a:pt x="24" y="56"/>
                </a:lnTo>
                <a:lnTo>
                  <a:pt x="24" y="33"/>
                </a:lnTo>
                <a:close/>
                <a:moveTo>
                  <a:pt x="36" y="0"/>
                </a:moveTo>
                <a:cubicBezTo>
                  <a:pt x="29" y="0"/>
                  <a:pt x="24" y="3"/>
                  <a:pt x="24" y="11"/>
                </a:cubicBezTo>
                <a:cubicBezTo>
                  <a:pt x="1" y="11"/>
                  <a:pt x="1" y="33"/>
                  <a:pt x="1" y="33"/>
                </a:cubicBezTo>
                <a:lnTo>
                  <a:pt x="1" y="78"/>
                </a:ln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33"/>
                  <a:pt x="69" y="11"/>
                </a:cubicBezTo>
                <a:cubicBezTo>
                  <a:pt x="69" y="11"/>
                  <a:pt x="49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6"/>
          <p:cNvSpPr/>
          <p:nvPr/>
        </p:nvSpPr>
        <p:spPr>
          <a:xfrm>
            <a:off x="11131348" y="144760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22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6"/>
          <p:cNvSpPr/>
          <p:nvPr/>
        </p:nvSpPr>
        <p:spPr>
          <a:xfrm>
            <a:off x="11131347" y="144402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39"/>
                </a:lnTo>
                <a:lnTo>
                  <a:pt x="68" y="39"/>
                </a:lnTo>
                <a:cubicBezTo>
                  <a:pt x="46" y="39"/>
                  <a:pt x="46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ubicBezTo>
                  <a:pt x="46" y="39"/>
                  <a:pt x="46" y="18"/>
                  <a:pt x="46" y="18"/>
                </a:cubicBezTo>
                <a:close/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18"/>
                  <a:pt x="1" y="39"/>
                </a:cubicBezTo>
                <a:lnTo>
                  <a:pt x="1" y="63"/>
                </a:ln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63"/>
                  <a:pt x="91" y="39"/>
                </a:cubicBezTo>
                <a:cubicBezTo>
                  <a:pt x="91" y="39"/>
                  <a:pt x="91" y="18"/>
                  <a:pt x="68" y="18"/>
                </a:cubicBez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6"/>
          <p:cNvSpPr/>
          <p:nvPr/>
        </p:nvSpPr>
        <p:spPr>
          <a:xfrm>
            <a:off x="11236196" y="1367652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46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6"/>
          <p:cNvSpPr/>
          <p:nvPr/>
        </p:nvSpPr>
        <p:spPr>
          <a:xfrm>
            <a:off x="11231131" y="136659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45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1" y="69"/>
                </a:cubicBez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6"/>
          <p:cNvSpPr/>
          <p:nvPr/>
        </p:nvSpPr>
        <p:spPr>
          <a:xfrm>
            <a:off x="11169532" y="1178844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2" y="0"/>
                </a:moveTo>
                <a:cubicBezTo>
                  <a:pt x="15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7" y="56"/>
                  <a:pt x="67" y="32"/>
                  <a:pt x="46" y="11"/>
                </a:cubicBezTo>
                <a:cubicBezTo>
                  <a:pt x="46" y="11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6"/>
          <p:cNvSpPr/>
          <p:nvPr/>
        </p:nvSpPr>
        <p:spPr>
          <a:xfrm>
            <a:off x="11164468" y="117610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46" y="24"/>
                  <a:pt x="70" y="24"/>
                  <a:pt x="70" y="45"/>
                </a:cubicBezTo>
                <a:cubicBezTo>
                  <a:pt x="58" y="57"/>
                  <a:pt x="52" y="63"/>
                  <a:pt x="49" y="63"/>
                </a:cubicBezTo>
                <a:cubicBezTo>
                  <a:pt x="46" y="63"/>
                  <a:pt x="46" y="57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1" y="24"/>
                  <a:pt x="1" y="45"/>
                </a:cubicBezTo>
                <a:cubicBezTo>
                  <a:pt x="1" y="45"/>
                  <a:pt x="1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45"/>
                  <a:pt x="91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2" name="Google Shape;3462;p36"/>
          <p:cNvSpPr/>
          <p:nvPr/>
        </p:nvSpPr>
        <p:spPr>
          <a:xfrm>
            <a:off x="11245689" y="128073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3" name="Google Shape;3463;p36"/>
          <p:cNvSpPr/>
          <p:nvPr/>
        </p:nvSpPr>
        <p:spPr>
          <a:xfrm>
            <a:off x="11240837" y="1277362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17"/>
                </a:moveTo>
                <a:lnTo>
                  <a:pt x="69" y="40"/>
                </a:ln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17"/>
                  <a:pt x="45" y="17"/>
                  <a:pt x="69" y="17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24" y="40"/>
                </a:lnTo>
                <a:cubicBezTo>
                  <a:pt x="0" y="40"/>
                  <a:pt x="24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4" name="Google Shape;3464;p36"/>
          <p:cNvSpPr/>
          <p:nvPr/>
        </p:nvSpPr>
        <p:spPr>
          <a:xfrm>
            <a:off x="10912372" y="1053323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4" y="1"/>
                </a:moveTo>
                <a:cubicBezTo>
                  <a:pt x="28" y="1"/>
                  <a:pt x="22" y="7"/>
                  <a:pt x="22" y="19"/>
                </a:cubicBezTo>
                <a:cubicBezTo>
                  <a:pt x="0" y="19"/>
                  <a:pt x="0" y="40"/>
                  <a:pt x="0" y="64"/>
                </a:cubicBezTo>
                <a:lnTo>
                  <a:pt x="45" y="64"/>
                </a:lnTo>
                <a:cubicBezTo>
                  <a:pt x="67" y="40"/>
                  <a:pt x="67" y="40"/>
                  <a:pt x="45" y="19"/>
                </a:cubicBezTo>
                <a:cubicBezTo>
                  <a:pt x="45" y="7"/>
                  <a:pt x="40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5" name="Google Shape;3465;p36"/>
          <p:cNvSpPr/>
          <p:nvPr/>
        </p:nvSpPr>
        <p:spPr>
          <a:xfrm>
            <a:off x="10907309" y="105226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7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69" y="90"/>
                  <a:pt x="69" y="90"/>
                  <a:pt x="91" y="69"/>
                </a:cubicBezTo>
                <a:cubicBezTo>
                  <a:pt x="115" y="69"/>
                  <a:pt x="115" y="24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6" name="Google Shape;3466;p36"/>
          <p:cNvSpPr/>
          <p:nvPr/>
        </p:nvSpPr>
        <p:spPr>
          <a:xfrm>
            <a:off x="10988529" y="1155006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22" y="55"/>
                </a:cubicBezTo>
                <a:cubicBezTo>
                  <a:pt x="22" y="55"/>
                  <a:pt x="33" y="65"/>
                  <a:pt x="46" y="65"/>
                </a:cubicBezTo>
                <a:cubicBezTo>
                  <a:pt x="53" y="65"/>
                  <a:pt x="60" y="63"/>
                  <a:pt x="67" y="55"/>
                </a:cubicBezTo>
                <a:lnTo>
                  <a:pt x="67" y="10"/>
                </a:ln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7" name="Google Shape;3467;p36"/>
          <p:cNvSpPr/>
          <p:nvPr/>
        </p:nvSpPr>
        <p:spPr>
          <a:xfrm>
            <a:off x="10983677" y="115247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45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114" y="67"/>
                  <a:pt x="114" y="45"/>
                  <a:pt x="90" y="22"/>
                </a:cubicBezTo>
                <a:cubicBezTo>
                  <a:pt x="90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8" name="Google Shape;3468;p36"/>
          <p:cNvSpPr/>
          <p:nvPr/>
        </p:nvSpPr>
        <p:spPr>
          <a:xfrm>
            <a:off x="10897815" y="114277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9" name="Google Shape;3469;p36"/>
          <p:cNvSpPr/>
          <p:nvPr/>
        </p:nvSpPr>
        <p:spPr>
          <a:xfrm>
            <a:off x="10897815" y="114066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33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0" y="1"/>
                </a:moveTo>
                <a:cubicBezTo>
                  <a:pt x="34" y="1"/>
                  <a:pt x="24" y="11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lnTo>
                  <a:pt x="69" y="78"/>
                </a:ln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lnTo>
                  <a:pt x="46" y="11"/>
                </a:lnTo>
                <a:cubicBezTo>
                  <a:pt x="46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0" name="Google Shape;3470;p36"/>
          <p:cNvSpPr/>
          <p:nvPr/>
        </p:nvSpPr>
        <p:spPr>
          <a:xfrm>
            <a:off x="11002662" y="1066613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1" name="Google Shape;3471;p36"/>
          <p:cNvSpPr/>
          <p:nvPr/>
        </p:nvSpPr>
        <p:spPr>
          <a:xfrm>
            <a:off x="10998022" y="106302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46" y="63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18"/>
                  <a:pt x="1" y="39"/>
                </a:cubicBezTo>
                <a:cubicBezTo>
                  <a:pt x="1" y="63"/>
                  <a:pt x="1" y="63"/>
                  <a:pt x="22" y="63"/>
                </a:cubicBez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2" name="Google Shape;3472;p36"/>
          <p:cNvSpPr/>
          <p:nvPr/>
        </p:nvSpPr>
        <p:spPr>
          <a:xfrm>
            <a:off x="10979036" y="1243819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3" name="Google Shape;3473;p36"/>
          <p:cNvSpPr/>
          <p:nvPr/>
        </p:nvSpPr>
        <p:spPr>
          <a:xfrm>
            <a:off x="10973971" y="1240865"/>
            <a:ext cx="24260" cy="21096"/>
          </a:xfrm>
          <a:custGeom>
            <a:avLst/>
            <a:gdLst/>
            <a:ahLst/>
            <a:cxnLst/>
            <a:rect l="l" t="t" r="r" b="b"/>
            <a:pathLst>
              <a:path w="115" h="100" extrusionOk="0">
                <a:moveTo>
                  <a:pt x="70" y="33"/>
                </a:moveTo>
                <a:lnTo>
                  <a:pt x="70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4" y="0"/>
                </a:moveTo>
                <a:cubicBezTo>
                  <a:pt x="37" y="0"/>
                  <a:pt x="31" y="3"/>
                  <a:pt x="24" y="9"/>
                </a:cubicBezTo>
                <a:lnTo>
                  <a:pt x="1" y="33"/>
                </a:lnTo>
                <a:cubicBezTo>
                  <a:pt x="1" y="54"/>
                  <a:pt x="1" y="78"/>
                  <a:pt x="24" y="78"/>
                </a:cubicBezTo>
                <a:cubicBezTo>
                  <a:pt x="24" y="78"/>
                  <a:pt x="24" y="99"/>
                  <a:pt x="46" y="99"/>
                </a:cubicBezTo>
                <a:cubicBezTo>
                  <a:pt x="70" y="99"/>
                  <a:pt x="70" y="99"/>
                  <a:pt x="70" y="78"/>
                </a:cubicBezTo>
                <a:cubicBezTo>
                  <a:pt x="91" y="78"/>
                  <a:pt x="115" y="33"/>
                  <a:pt x="91" y="33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4" name="Google Shape;3474;p36"/>
          <p:cNvSpPr/>
          <p:nvPr/>
        </p:nvSpPr>
        <p:spPr>
          <a:xfrm>
            <a:off x="11078819" y="1166398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5" name="Google Shape;3475;p36"/>
          <p:cNvSpPr/>
          <p:nvPr/>
        </p:nvSpPr>
        <p:spPr>
          <a:xfrm>
            <a:off x="11074178" y="116302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40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6" name="Google Shape;3476;p36"/>
          <p:cNvSpPr/>
          <p:nvPr/>
        </p:nvSpPr>
        <p:spPr>
          <a:xfrm>
            <a:off x="11012155" y="975900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7" name="Google Shape;3477;p36"/>
          <p:cNvSpPr/>
          <p:nvPr/>
        </p:nvSpPr>
        <p:spPr>
          <a:xfrm>
            <a:off x="11012155" y="97252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2"/>
                </a:lnTo>
                <a:lnTo>
                  <a:pt x="24" y="62"/>
                </a:lnTo>
                <a:lnTo>
                  <a:pt x="24" y="40"/>
                </a:lnTo>
                <a:close/>
                <a:moveTo>
                  <a:pt x="44" y="1"/>
                </a:moveTo>
                <a:cubicBezTo>
                  <a:pt x="29" y="1"/>
                  <a:pt x="12" y="6"/>
                  <a:pt x="1" y="17"/>
                </a:cubicBezTo>
                <a:lnTo>
                  <a:pt x="1" y="40"/>
                </a:lnTo>
                <a:lnTo>
                  <a:pt x="1" y="86"/>
                </a:lnTo>
                <a:lnTo>
                  <a:pt x="69" y="86"/>
                </a:lnTo>
                <a:cubicBezTo>
                  <a:pt x="91" y="62"/>
                  <a:pt x="91" y="40"/>
                  <a:pt x="69" y="17"/>
                </a:cubicBezTo>
                <a:cubicBezTo>
                  <a:pt x="69" y="6"/>
                  <a:pt x="58" y="1"/>
                  <a:pt x="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8" name="Google Shape;3478;p36"/>
          <p:cNvSpPr/>
          <p:nvPr/>
        </p:nvSpPr>
        <p:spPr>
          <a:xfrm>
            <a:off x="11088313" y="107737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55" y="0"/>
                </a:moveTo>
                <a:cubicBezTo>
                  <a:pt x="46" y="0"/>
                  <a:pt x="35" y="6"/>
                  <a:pt x="24" y="17"/>
                </a:cubicBezTo>
                <a:cubicBezTo>
                  <a:pt x="24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69" y="6"/>
                  <a:pt x="63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9" name="Google Shape;3479;p36"/>
          <p:cNvSpPr/>
          <p:nvPr/>
        </p:nvSpPr>
        <p:spPr>
          <a:xfrm>
            <a:off x="11088312" y="107399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56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6" y="0"/>
                </a:moveTo>
                <a:cubicBezTo>
                  <a:pt x="39" y="0"/>
                  <a:pt x="31" y="3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7" y="11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0" name="Google Shape;3480;p36"/>
          <p:cNvSpPr/>
          <p:nvPr/>
        </p:nvSpPr>
        <p:spPr>
          <a:xfrm>
            <a:off x="10836215" y="953539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40"/>
                </a:lnTo>
                <a:cubicBezTo>
                  <a:pt x="22" y="62"/>
                  <a:pt x="22" y="62"/>
                  <a:pt x="45" y="62"/>
                </a:cubicBezTo>
                <a:cubicBezTo>
                  <a:pt x="67" y="40"/>
                  <a:pt x="67" y="17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1" name="Google Shape;3481;p36"/>
          <p:cNvSpPr/>
          <p:nvPr/>
        </p:nvSpPr>
        <p:spPr>
          <a:xfrm>
            <a:off x="10831152" y="948687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24" y="63"/>
                  <a:pt x="24" y="63"/>
                  <a:pt x="24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1" y="63"/>
                  <a:pt x="1" y="63"/>
                  <a:pt x="24" y="85"/>
                </a:cubicBezTo>
                <a:lnTo>
                  <a:pt x="46" y="108"/>
                </a:lnTo>
                <a:cubicBezTo>
                  <a:pt x="69" y="108"/>
                  <a:pt x="69" y="85"/>
                  <a:pt x="69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2" name="Google Shape;3482;p36"/>
          <p:cNvSpPr/>
          <p:nvPr/>
        </p:nvSpPr>
        <p:spPr>
          <a:xfrm>
            <a:off x="10745502" y="942780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22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3" name="Google Shape;3483;p36"/>
          <p:cNvSpPr/>
          <p:nvPr/>
        </p:nvSpPr>
        <p:spPr>
          <a:xfrm>
            <a:off x="10740862" y="93792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7" y="24"/>
                  <a:pt x="67" y="45"/>
                  <a:pt x="67" y="45"/>
                </a:cubicBezTo>
                <a:lnTo>
                  <a:pt x="67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67" y="0"/>
                </a:moveTo>
                <a:cubicBezTo>
                  <a:pt x="46" y="0"/>
                  <a:pt x="46" y="0"/>
                  <a:pt x="22" y="24"/>
                </a:cubicBez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91" y="0"/>
                  <a:pt x="67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4" name="Google Shape;3484;p36"/>
          <p:cNvSpPr/>
          <p:nvPr/>
        </p:nvSpPr>
        <p:spPr>
          <a:xfrm>
            <a:off x="10845709" y="8630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22" y="63"/>
                </a:cubicBezTo>
                <a:lnTo>
                  <a:pt x="45" y="63"/>
                </a:lnTo>
                <a:cubicBezTo>
                  <a:pt x="67" y="39"/>
                  <a:pt x="67" y="39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5" name="Google Shape;3485;p36"/>
          <p:cNvSpPr/>
          <p:nvPr/>
        </p:nvSpPr>
        <p:spPr>
          <a:xfrm>
            <a:off x="10845708" y="86177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4"/>
                </a:moveTo>
                <a:lnTo>
                  <a:pt x="45" y="45"/>
                </a:lnTo>
                <a:cubicBezTo>
                  <a:pt x="45" y="45"/>
                  <a:pt x="45" y="56"/>
                  <a:pt x="38" y="56"/>
                </a:cubicBezTo>
                <a:cubicBezTo>
                  <a:pt x="35" y="56"/>
                  <a:pt x="30" y="53"/>
                  <a:pt x="22" y="45"/>
                </a:cubicBezTo>
                <a:lnTo>
                  <a:pt x="22" y="24"/>
                </a:lnTo>
                <a:close/>
                <a:moveTo>
                  <a:pt x="0" y="0"/>
                </a:moveTo>
                <a:lnTo>
                  <a:pt x="0" y="45"/>
                </a:lnTo>
                <a:lnTo>
                  <a:pt x="0" y="69"/>
                </a:lnTo>
                <a:lnTo>
                  <a:pt x="22" y="90"/>
                </a:lnTo>
                <a:lnTo>
                  <a:pt x="45" y="90"/>
                </a:lnTo>
                <a:lnTo>
                  <a:pt x="67" y="69"/>
                </a:lnTo>
                <a:cubicBezTo>
                  <a:pt x="91" y="69"/>
                  <a:pt x="91" y="24"/>
                  <a:pt x="67" y="24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6" name="Google Shape;3486;p36"/>
          <p:cNvSpPr/>
          <p:nvPr/>
        </p:nvSpPr>
        <p:spPr>
          <a:xfrm>
            <a:off x="10821659" y="104256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58"/>
                  <a:pt x="29" y="64"/>
                  <a:pt x="35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7" name="Google Shape;3487;p36"/>
          <p:cNvSpPr/>
          <p:nvPr/>
        </p:nvSpPr>
        <p:spPr>
          <a:xfrm>
            <a:off x="10817018" y="103918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8" name="Google Shape;3488;p36"/>
          <p:cNvSpPr/>
          <p:nvPr/>
        </p:nvSpPr>
        <p:spPr>
          <a:xfrm>
            <a:off x="10921865" y="966408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0" y="1"/>
                  <a:pt x="0" y="24"/>
                  <a:pt x="22" y="46"/>
                </a:cubicBezTo>
                <a:cubicBezTo>
                  <a:pt x="22" y="46"/>
                  <a:pt x="33" y="56"/>
                  <a:pt x="46" y="56"/>
                </a:cubicBezTo>
                <a:cubicBezTo>
                  <a:pt x="53" y="56"/>
                  <a:pt x="60" y="54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9" name="Google Shape;3489;p36"/>
          <p:cNvSpPr/>
          <p:nvPr/>
        </p:nvSpPr>
        <p:spPr>
          <a:xfrm>
            <a:off x="10921864" y="96197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67" y="45"/>
                  <a:pt x="67" y="45"/>
                  <a:pt x="46" y="67"/>
                </a:cubicBezTo>
                <a:cubicBezTo>
                  <a:pt x="46" y="67"/>
                  <a:pt x="22" y="67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2" y="90"/>
                  <a:pt x="22" y="90"/>
                  <a:pt x="46" y="90"/>
                </a:cubicBezTo>
                <a:lnTo>
                  <a:pt x="67" y="90"/>
                </a:lnTo>
                <a:cubicBezTo>
                  <a:pt x="91" y="67"/>
                  <a:pt x="91" y="45"/>
                  <a:pt x="67" y="22"/>
                </a:cubicBezTo>
                <a:cubicBezTo>
                  <a:pt x="67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0" name="Google Shape;3490;p36"/>
          <p:cNvSpPr/>
          <p:nvPr/>
        </p:nvSpPr>
        <p:spPr>
          <a:xfrm>
            <a:off x="10935999" y="876116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46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1" name="Google Shape;3491;p36"/>
          <p:cNvSpPr/>
          <p:nvPr/>
        </p:nvSpPr>
        <p:spPr>
          <a:xfrm>
            <a:off x="10931358" y="87253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2" name="Google Shape;3492;p36"/>
          <p:cNvSpPr/>
          <p:nvPr/>
        </p:nvSpPr>
        <p:spPr>
          <a:xfrm>
            <a:off x="11735959" y="170603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40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3" name="Google Shape;3493;p36"/>
          <p:cNvSpPr/>
          <p:nvPr/>
        </p:nvSpPr>
        <p:spPr>
          <a:xfrm>
            <a:off x="11731528" y="1704767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lnTo>
                  <a:pt x="45" y="68"/>
                </a:lnTo>
                <a:lnTo>
                  <a:pt x="45" y="46"/>
                </a:lnTo>
                <a:cubicBezTo>
                  <a:pt x="22" y="46"/>
                  <a:pt x="45" y="46"/>
                  <a:pt x="45" y="22"/>
                </a:cubicBez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2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4" name="Google Shape;3494;p36"/>
          <p:cNvSpPr/>
          <p:nvPr/>
        </p:nvSpPr>
        <p:spPr>
          <a:xfrm>
            <a:off x="11722035" y="1796323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45" y="1"/>
                </a:moveTo>
                <a:cubicBezTo>
                  <a:pt x="39" y="1"/>
                  <a:pt x="33" y="7"/>
                  <a:pt x="22" y="18"/>
                </a:cubicBezTo>
                <a:cubicBezTo>
                  <a:pt x="0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56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5" name="Google Shape;3495;p36"/>
          <p:cNvSpPr/>
          <p:nvPr/>
        </p:nvSpPr>
        <p:spPr>
          <a:xfrm>
            <a:off x="11722035" y="179315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3"/>
                </a:moveTo>
                <a:cubicBezTo>
                  <a:pt x="67" y="33"/>
                  <a:pt x="45" y="55"/>
                  <a:pt x="45" y="55"/>
                </a:cubicBezTo>
                <a:lnTo>
                  <a:pt x="22" y="55"/>
                </a:lnTo>
                <a:lnTo>
                  <a:pt x="22" y="33"/>
                </a:lnTo>
                <a:close/>
                <a:moveTo>
                  <a:pt x="33" y="0"/>
                </a:moveTo>
                <a:cubicBezTo>
                  <a:pt x="27" y="0"/>
                  <a:pt x="22" y="3"/>
                  <a:pt x="22" y="10"/>
                </a:cubicBezTo>
                <a:cubicBezTo>
                  <a:pt x="0" y="10"/>
                  <a:pt x="0" y="33"/>
                  <a:pt x="0" y="33"/>
                </a:cubicBezTo>
                <a:lnTo>
                  <a:pt x="0" y="78"/>
                </a:lnTo>
                <a:lnTo>
                  <a:pt x="22" y="100"/>
                </a:lnTo>
                <a:lnTo>
                  <a:pt x="45" y="100"/>
                </a:lnTo>
                <a:lnTo>
                  <a:pt x="67" y="78"/>
                </a:lnTo>
                <a:cubicBezTo>
                  <a:pt x="90" y="78"/>
                  <a:pt x="90" y="33"/>
                  <a:pt x="67" y="10"/>
                </a:cubicBezTo>
                <a:cubicBezTo>
                  <a:pt x="67" y="10"/>
                  <a:pt x="47" y="0"/>
                  <a:pt x="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6" name="Google Shape;3496;p36"/>
          <p:cNvSpPr/>
          <p:nvPr/>
        </p:nvSpPr>
        <p:spPr>
          <a:xfrm>
            <a:off x="11655373" y="160582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53" y="1"/>
                </a:moveTo>
                <a:cubicBezTo>
                  <a:pt x="45" y="1"/>
                  <a:pt x="33" y="7"/>
                  <a:pt x="22" y="18"/>
                </a:cubicBezTo>
                <a:cubicBezTo>
                  <a:pt x="22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67" y="7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7" name="Google Shape;3497;p36"/>
          <p:cNvSpPr/>
          <p:nvPr/>
        </p:nvSpPr>
        <p:spPr>
          <a:xfrm>
            <a:off x="11655372" y="160456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5" y="24"/>
                </a:moveTo>
                <a:cubicBezTo>
                  <a:pt x="67" y="24"/>
                  <a:pt x="67" y="46"/>
                  <a:pt x="67" y="46"/>
                </a:cubicBezTo>
                <a:lnTo>
                  <a:pt x="22" y="46"/>
                </a:lnTo>
                <a:cubicBezTo>
                  <a:pt x="22" y="46"/>
                  <a:pt x="22" y="24"/>
                  <a:pt x="45" y="24"/>
                </a:cubicBezTo>
                <a:close/>
                <a:moveTo>
                  <a:pt x="22" y="1"/>
                </a:moveTo>
                <a:cubicBezTo>
                  <a:pt x="0" y="24"/>
                  <a:pt x="0" y="46"/>
                  <a:pt x="0" y="69"/>
                </a:cubicBezTo>
                <a:cubicBezTo>
                  <a:pt x="22" y="69"/>
                  <a:pt x="22" y="91"/>
                  <a:pt x="45" y="91"/>
                </a:cubicBezTo>
                <a:cubicBezTo>
                  <a:pt x="45" y="91"/>
                  <a:pt x="67" y="91"/>
                  <a:pt x="67" y="69"/>
                </a:cubicBezTo>
                <a:cubicBezTo>
                  <a:pt x="90" y="69"/>
                  <a:pt x="90" y="46"/>
                  <a:pt x="90" y="46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8" name="Google Shape;3498;p36"/>
          <p:cNvSpPr/>
          <p:nvPr/>
        </p:nvSpPr>
        <p:spPr>
          <a:xfrm>
            <a:off x="11555166" y="1683671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9" name="Google Shape;3499;p36"/>
          <p:cNvSpPr/>
          <p:nvPr/>
        </p:nvSpPr>
        <p:spPr>
          <a:xfrm>
            <a:off x="11550525" y="168071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46" y="24"/>
                </a:moveTo>
                <a:cubicBezTo>
                  <a:pt x="67" y="24"/>
                  <a:pt x="67" y="24"/>
                  <a:pt x="67" y="46"/>
                </a:cubicBezTo>
                <a:lnTo>
                  <a:pt x="67" y="70"/>
                </a:lnTo>
                <a:cubicBezTo>
                  <a:pt x="46" y="70"/>
                  <a:pt x="46" y="46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22" y="24"/>
                  <a:pt x="0" y="46"/>
                  <a:pt x="22" y="70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cubicBezTo>
                  <a:pt x="112" y="70"/>
                  <a:pt x="112" y="46"/>
                  <a:pt x="91" y="24"/>
                </a:cubicBezTo>
                <a:cubicBezTo>
                  <a:pt x="91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0" name="Google Shape;3500;p36"/>
          <p:cNvSpPr/>
          <p:nvPr/>
        </p:nvSpPr>
        <p:spPr>
          <a:xfrm>
            <a:off x="11569512" y="159506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8"/>
                  <a:pt x="17" y="63"/>
                  <a:pt x="23" y="63"/>
                </a:cubicBezTo>
                <a:cubicBezTo>
                  <a:pt x="28" y="63"/>
                  <a:pt x="34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1" name="Google Shape;3501;p36"/>
          <p:cNvSpPr/>
          <p:nvPr/>
        </p:nvSpPr>
        <p:spPr>
          <a:xfrm>
            <a:off x="11564659" y="159169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8" y="23"/>
                </a:moveTo>
                <a:cubicBezTo>
                  <a:pt x="51" y="23"/>
                  <a:pt x="57" y="28"/>
                  <a:pt x="69" y="40"/>
                </a:cubicBezTo>
                <a:lnTo>
                  <a:pt x="69" y="62"/>
                </a:lnTo>
                <a:lnTo>
                  <a:pt x="45" y="62"/>
                </a:lnTo>
                <a:cubicBezTo>
                  <a:pt x="45" y="40"/>
                  <a:pt x="24" y="40"/>
                  <a:pt x="24" y="40"/>
                </a:cubicBezTo>
                <a:lnTo>
                  <a:pt x="45" y="40"/>
                </a:lnTo>
                <a:cubicBezTo>
                  <a:pt x="45" y="28"/>
                  <a:pt x="45" y="23"/>
                  <a:pt x="48" y="23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0" y="17"/>
                  <a:pt x="0" y="40"/>
                </a:cubicBezTo>
                <a:cubicBezTo>
                  <a:pt x="0" y="40"/>
                  <a:pt x="0" y="62"/>
                  <a:pt x="24" y="62"/>
                </a:cubicBez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2" name="Google Shape;3502;p36"/>
          <p:cNvSpPr/>
          <p:nvPr/>
        </p:nvSpPr>
        <p:spPr>
          <a:xfrm>
            <a:off x="11669295" y="1516802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46" y="10"/>
                </a:cubicBezTo>
                <a:cubicBezTo>
                  <a:pt x="46" y="10"/>
                  <a:pt x="36" y="1"/>
                  <a:pt x="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3" name="Google Shape;3503;p36"/>
          <p:cNvSpPr/>
          <p:nvPr/>
        </p:nvSpPr>
        <p:spPr>
          <a:xfrm>
            <a:off x="11664864" y="1514269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cubicBezTo>
                  <a:pt x="56" y="57"/>
                  <a:pt x="51" y="62"/>
                  <a:pt x="48" y="62"/>
                </a:cubicBezTo>
                <a:cubicBezTo>
                  <a:pt x="45" y="62"/>
                  <a:pt x="45" y="57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90" y="68"/>
                </a:cubicBezTo>
                <a:lnTo>
                  <a:pt x="90" y="46"/>
                </a:lnTo>
                <a:lnTo>
                  <a:pt x="90" y="22"/>
                </a:ln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4" name="Google Shape;3504;p36"/>
          <p:cNvSpPr/>
          <p:nvPr/>
        </p:nvSpPr>
        <p:spPr>
          <a:xfrm>
            <a:off x="11645668" y="16952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46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3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5" name="Google Shape;3505;p36"/>
          <p:cNvSpPr/>
          <p:nvPr/>
        </p:nvSpPr>
        <p:spPr>
          <a:xfrm>
            <a:off x="11640815" y="1691687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cubicBezTo>
                  <a:pt x="24" y="18"/>
                  <a:pt x="24" y="39"/>
                  <a:pt x="0" y="39"/>
                </a:cubicBezTo>
                <a:cubicBezTo>
                  <a:pt x="0" y="63"/>
                  <a:pt x="24" y="63"/>
                  <a:pt x="24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39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6" name="Google Shape;3506;p36"/>
          <p:cNvSpPr/>
          <p:nvPr/>
        </p:nvSpPr>
        <p:spPr>
          <a:xfrm>
            <a:off x="11745663" y="1619116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24" y="0"/>
                </a:moveTo>
                <a:cubicBezTo>
                  <a:pt x="0" y="0"/>
                  <a:pt x="0" y="22"/>
                  <a:pt x="24" y="46"/>
                </a:cubicBezTo>
                <a:cubicBezTo>
                  <a:pt x="24" y="56"/>
                  <a:pt x="29" y="62"/>
                  <a:pt x="34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9" y="46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7" name="Google Shape;3507;p36"/>
          <p:cNvSpPr/>
          <p:nvPr/>
        </p:nvSpPr>
        <p:spPr>
          <a:xfrm>
            <a:off x="11741022" y="16153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7" y="18"/>
                </a:moveTo>
                <a:lnTo>
                  <a:pt x="67" y="40"/>
                </a:lnTo>
                <a:lnTo>
                  <a:pt x="67" y="64"/>
                </a:lnTo>
                <a:lnTo>
                  <a:pt x="46" y="64"/>
                </a:lnTo>
                <a:lnTo>
                  <a:pt x="46" y="40"/>
                </a:lnTo>
                <a:cubicBezTo>
                  <a:pt x="46" y="18"/>
                  <a:pt x="67" y="18"/>
                  <a:pt x="67" y="18"/>
                </a:cubicBezTo>
                <a:close/>
                <a:moveTo>
                  <a:pt x="65" y="1"/>
                </a:moveTo>
                <a:cubicBezTo>
                  <a:pt x="51" y="1"/>
                  <a:pt x="34" y="7"/>
                  <a:pt x="22" y="18"/>
                </a:cubicBezTo>
                <a:cubicBezTo>
                  <a:pt x="22" y="18"/>
                  <a:pt x="0" y="40"/>
                  <a:pt x="22" y="64"/>
                </a:cubicBezTo>
                <a:cubicBezTo>
                  <a:pt x="22" y="85"/>
                  <a:pt x="46" y="85"/>
                  <a:pt x="46" y="85"/>
                </a:cubicBezTo>
                <a:lnTo>
                  <a:pt x="91" y="85"/>
                </a:lnTo>
                <a:cubicBezTo>
                  <a:pt x="112" y="64"/>
                  <a:pt x="112" y="40"/>
                  <a:pt x="91" y="18"/>
                </a:cubicBezTo>
                <a:cubicBezTo>
                  <a:pt x="91" y="7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8" name="Google Shape;3508;p36"/>
          <p:cNvSpPr/>
          <p:nvPr/>
        </p:nvSpPr>
        <p:spPr>
          <a:xfrm>
            <a:off x="11678789" y="142862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9" name="Google Shape;3509;p36"/>
          <p:cNvSpPr/>
          <p:nvPr/>
        </p:nvSpPr>
        <p:spPr>
          <a:xfrm>
            <a:off x="11678788" y="142355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4"/>
                </a:moveTo>
                <a:lnTo>
                  <a:pt x="46" y="46"/>
                </a:lnTo>
                <a:lnTo>
                  <a:pt x="46" y="70"/>
                </a:lnTo>
                <a:lnTo>
                  <a:pt x="24" y="70"/>
                </a:lnTo>
                <a:lnTo>
                  <a:pt x="24" y="46"/>
                </a:lnTo>
                <a:cubicBezTo>
                  <a:pt x="46" y="46"/>
                  <a:pt x="46" y="24"/>
                  <a:pt x="46" y="24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46"/>
                  <a:pt x="1" y="70"/>
                </a:cubicBezTo>
                <a:cubicBezTo>
                  <a:pt x="24" y="91"/>
                  <a:pt x="24" y="91"/>
                  <a:pt x="46" y="91"/>
                </a:cubicBezTo>
                <a:lnTo>
                  <a:pt x="70" y="91"/>
                </a:lnTo>
                <a:cubicBezTo>
                  <a:pt x="70" y="70"/>
                  <a:pt x="91" y="70"/>
                  <a:pt x="91" y="46"/>
                </a:cubicBezTo>
                <a:cubicBezTo>
                  <a:pt x="91" y="46"/>
                  <a:pt x="91" y="24"/>
                  <a:pt x="70" y="24"/>
                </a:cubicBez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0" name="Google Shape;3510;p36"/>
          <p:cNvSpPr/>
          <p:nvPr/>
        </p:nvSpPr>
        <p:spPr>
          <a:xfrm>
            <a:off x="11760009" y="152840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17" y="63"/>
                  <a:pt x="23" y="63"/>
                </a:cubicBezTo>
                <a:cubicBezTo>
                  <a:pt x="28" y="63"/>
                  <a:pt x="34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1" name="Google Shape;3511;p36"/>
          <p:cNvSpPr/>
          <p:nvPr/>
        </p:nvSpPr>
        <p:spPr>
          <a:xfrm>
            <a:off x="11755156" y="152502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cubicBezTo>
                  <a:pt x="24" y="40"/>
                  <a:pt x="24" y="40"/>
                  <a:pt x="45" y="4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2" name="Google Shape;3512;p36"/>
          <p:cNvSpPr/>
          <p:nvPr/>
        </p:nvSpPr>
        <p:spPr>
          <a:xfrm>
            <a:off x="11502849" y="140457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3" name="Google Shape;3513;p36"/>
          <p:cNvSpPr/>
          <p:nvPr/>
        </p:nvSpPr>
        <p:spPr>
          <a:xfrm>
            <a:off x="11497996" y="14011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51" y="30"/>
                </a:moveTo>
                <a:cubicBezTo>
                  <a:pt x="58" y="30"/>
                  <a:pt x="69" y="40"/>
                  <a:pt x="69" y="40"/>
                </a:cubicBez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lnTo>
                  <a:pt x="90" y="40"/>
                </a:lnTo>
                <a:lnTo>
                  <a:pt x="90" y="17"/>
                </a:ln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4" name="Google Shape;3514;p36"/>
          <p:cNvSpPr/>
          <p:nvPr/>
        </p:nvSpPr>
        <p:spPr>
          <a:xfrm>
            <a:off x="11412135" y="139170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46" y="62"/>
                </a:lnTo>
                <a:cubicBezTo>
                  <a:pt x="69" y="40"/>
                  <a:pt x="69" y="40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5" name="Google Shape;3515;p36"/>
          <p:cNvSpPr/>
          <p:nvPr/>
        </p:nvSpPr>
        <p:spPr>
          <a:xfrm>
            <a:off x="11407705" y="139043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0" y="23"/>
                  <a:pt x="0" y="46"/>
                  <a:pt x="22" y="68"/>
                </a:cubicBezTo>
                <a:lnTo>
                  <a:pt x="45" y="91"/>
                </a:lnTo>
                <a:lnTo>
                  <a:pt x="67" y="91"/>
                </a:lnTo>
                <a:lnTo>
                  <a:pt x="90" y="68"/>
                </a:lnTo>
                <a:lnTo>
                  <a:pt x="112" y="46"/>
                </a:lnTo>
                <a:lnTo>
                  <a:pt x="90" y="23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6" name="Google Shape;3516;p36"/>
          <p:cNvSpPr/>
          <p:nvPr/>
        </p:nvSpPr>
        <p:spPr>
          <a:xfrm>
            <a:off x="11512342" y="131428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7" name="Google Shape;3517;p36"/>
          <p:cNvSpPr/>
          <p:nvPr/>
        </p:nvSpPr>
        <p:spPr>
          <a:xfrm>
            <a:off x="11512341" y="131069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lnTo>
                  <a:pt x="68" y="84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8" name="Google Shape;3518;p36"/>
          <p:cNvSpPr/>
          <p:nvPr/>
        </p:nvSpPr>
        <p:spPr>
          <a:xfrm>
            <a:off x="11488291" y="14931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41" y="0"/>
                </a:moveTo>
                <a:cubicBezTo>
                  <a:pt x="37" y="0"/>
                  <a:pt x="32" y="3"/>
                  <a:pt x="24" y="10"/>
                </a:cubicBezTo>
                <a:cubicBezTo>
                  <a:pt x="1" y="10"/>
                  <a:pt x="1" y="32"/>
                  <a:pt x="24" y="56"/>
                </a:cubicBezTo>
                <a:lnTo>
                  <a:pt x="70" y="56"/>
                </a:lnTo>
                <a:lnTo>
                  <a:pt x="70" y="10"/>
                </a:lnTo>
                <a:cubicBezTo>
                  <a:pt x="54" y="10"/>
                  <a:pt x="49" y="0"/>
                  <a:pt x="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9" name="Google Shape;3519;p36"/>
          <p:cNvSpPr/>
          <p:nvPr/>
        </p:nvSpPr>
        <p:spPr>
          <a:xfrm>
            <a:off x="11488291" y="149043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46" y="45"/>
                </a:lnTo>
                <a:cubicBezTo>
                  <a:pt x="70" y="45"/>
                  <a:pt x="70" y="45"/>
                  <a:pt x="46" y="69"/>
                </a:cubicBezTo>
                <a:cubicBezTo>
                  <a:pt x="46" y="69"/>
                  <a:pt x="24" y="69"/>
                  <a:pt x="24" y="45"/>
                </a:cubicBezTo>
                <a:lnTo>
                  <a:pt x="24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70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0" name="Google Shape;3520;p36"/>
          <p:cNvSpPr/>
          <p:nvPr/>
        </p:nvSpPr>
        <p:spPr>
          <a:xfrm>
            <a:off x="11593139" y="141533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1" name="Google Shape;3521;p36"/>
          <p:cNvSpPr/>
          <p:nvPr/>
        </p:nvSpPr>
        <p:spPr>
          <a:xfrm>
            <a:off x="11588497" y="141216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3"/>
                </a:moveTo>
                <a:cubicBezTo>
                  <a:pt x="68" y="55"/>
                  <a:pt x="68" y="55"/>
                  <a:pt x="46" y="55"/>
                </a:cubicBezTo>
                <a:lnTo>
                  <a:pt x="23" y="55"/>
                </a:lnTo>
                <a:cubicBezTo>
                  <a:pt x="23" y="33"/>
                  <a:pt x="46" y="33"/>
                  <a:pt x="46" y="33"/>
                </a:cubicBez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1" y="10"/>
                  <a:pt x="1" y="33"/>
                  <a:pt x="1" y="33"/>
                </a:cubicBezTo>
                <a:lnTo>
                  <a:pt x="1" y="78"/>
                </a:lnTo>
                <a:cubicBezTo>
                  <a:pt x="23" y="78"/>
                  <a:pt x="23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2" name="Google Shape;3522;p36"/>
          <p:cNvSpPr/>
          <p:nvPr/>
        </p:nvSpPr>
        <p:spPr>
          <a:xfrm>
            <a:off x="11526475" y="1224832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3" name="Google Shape;3523;p36"/>
          <p:cNvSpPr/>
          <p:nvPr/>
        </p:nvSpPr>
        <p:spPr>
          <a:xfrm>
            <a:off x="11521833" y="122356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cubicBezTo>
                  <a:pt x="23" y="46"/>
                  <a:pt x="46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68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4" name="Google Shape;3524;p36"/>
          <p:cNvSpPr/>
          <p:nvPr/>
        </p:nvSpPr>
        <p:spPr>
          <a:xfrm>
            <a:off x="11602633" y="132630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69" y="10"/>
                </a:cubicBez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5" name="Google Shape;3525;p36"/>
          <p:cNvSpPr/>
          <p:nvPr/>
        </p:nvSpPr>
        <p:spPr>
          <a:xfrm>
            <a:off x="11598202" y="13237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cubicBezTo>
                  <a:pt x="67" y="68"/>
                  <a:pt x="67" y="68"/>
                  <a:pt x="45" y="68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68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112" y="68"/>
                  <a:pt x="112" y="46"/>
                  <a:pt x="90" y="22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6" name="Google Shape;3526;p36"/>
          <p:cNvSpPr/>
          <p:nvPr/>
        </p:nvSpPr>
        <p:spPr>
          <a:xfrm>
            <a:off x="11579005" y="1504777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7" name="Google Shape;3527;p36"/>
          <p:cNvSpPr/>
          <p:nvPr/>
        </p:nvSpPr>
        <p:spPr>
          <a:xfrm>
            <a:off x="11574153" y="150119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5" y="63"/>
                </a:lnTo>
                <a:lnTo>
                  <a:pt x="45" y="39"/>
                </a:lnTo>
                <a:close/>
                <a:moveTo>
                  <a:pt x="65" y="0"/>
                </a:moveTo>
                <a:cubicBezTo>
                  <a:pt x="51" y="0"/>
                  <a:pt x="35" y="6"/>
                  <a:pt x="24" y="18"/>
                </a:cubicBezTo>
                <a:cubicBezTo>
                  <a:pt x="24" y="39"/>
                  <a:pt x="0" y="63"/>
                  <a:pt x="24" y="84"/>
                </a:cubicBezTo>
                <a:lnTo>
                  <a:pt x="91" y="84"/>
                </a:lnTo>
                <a:cubicBezTo>
                  <a:pt x="114" y="63"/>
                  <a:pt x="114" y="39"/>
                  <a:pt x="91" y="18"/>
                </a:cubicBezTo>
                <a:cubicBezTo>
                  <a:pt x="91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8" name="Google Shape;3528;p36"/>
          <p:cNvSpPr/>
          <p:nvPr/>
        </p:nvSpPr>
        <p:spPr>
          <a:xfrm>
            <a:off x="11478799" y="1582199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5" y="0"/>
                </a:moveTo>
                <a:cubicBezTo>
                  <a:pt x="30" y="0"/>
                  <a:pt x="24" y="6"/>
                  <a:pt x="24" y="16"/>
                </a:cubicBezTo>
                <a:cubicBezTo>
                  <a:pt x="1" y="16"/>
                  <a:pt x="1" y="40"/>
                  <a:pt x="1" y="62"/>
                </a:cubicBezTo>
                <a:lnTo>
                  <a:pt x="46" y="62"/>
                </a:lnTo>
                <a:cubicBezTo>
                  <a:pt x="69" y="40"/>
                  <a:pt x="69" y="40"/>
                  <a:pt x="46" y="16"/>
                </a:cubicBezTo>
                <a:cubicBezTo>
                  <a:pt x="46" y="6"/>
                  <a:pt x="41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9" name="Google Shape;3529;p36"/>
          <p:cNvSpPr/>
          <p:nvPr/>
        </p:nvSpPr>
        <p:spPr>
          <a:xfrm>
            <a:off x="11474369" y="15790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7" y="31"/>
                </a:moveTo>
                <a:lnTo>
                  <a:pt x="67" y="55"/>
                </a:lnTo>
                <a:lnTo>
                  <a:pt x="45" y="55"/>
                </a:lnTo>
                <a:lnTo>
                  <a:pt x="45" y="31"/>
                </a:lnTo>
                <a:close/>
                <a:moveTo>
                  <a:pt x="42" y="0"/>
                </a:moveTo>
                <a:cubicBezTo>
                  <a:pt x="36" y="0"/>
                  <a:pt x="29" y="3"/>
                  <a:pt x="22" y="10"/>
                </a:cubicBezTo>
                <a:lnTo>
                  <a:pt x="0" y="31"/>
                </a:lnTo>
                <a:cubicBezTo>
                  <a:pt x="0" y="55"/>
                  <a:pt x="0" y="77"/>
                  <a:pt x="22" y="77"/>
                </a:cubicBezTo>
                <a:lnTo>
                  <a:pt x="45" y="100"/>
                </a:lnTo>
                <a:cubicBezTo>
                  <a:pt x="67" y="100"/>
                  <a:pt x="67" y="100"/>
                  <a:pt x="90" y="77"/>
                </a:cubicBezTo>
                <a:cubicBezTo>
                  <a:pt x="112" y="77"/>
                  <a:pt x="112" y="31"/>
                  <a:pt x="90" y="31"/>
                </a:cubicBezTo>
                <a:cubicBezTo>
                  <a:pt x="74" y="16"/>
                  <a:pt x="58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0" name="Google Shape;3530;p36"/>
          <p:cNvSpPr/>
          <p:nvPr/>
        </p:nvSpPr>
        <p:spPr>
          <a:xfrm>
            <a:off x="11269315" y="110099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1" name="Google Shape;3531;p36"/>
          <p:cNvSpPr/>
          <p:nvPr/>
        </p:nvSpPr>
        <p:spPr>
          <a:xfrm>
            <a:off x="11264674" y="10978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23" y="10"/>
                  <a:pt x="23" y="33"/>
                  <a:pt x="1" y="33"/>
                </a:cubicBezTo>
                <a:cubicBezTo>
                  <a:pt x="1" y="55"/>
                  <a:pt x="23" y="55"/>
                  <a:pt x="23" y="79"/>
                </a:cubicBezTo>
                <a:lnTo>
                  <a:pt x="46" y="100"/>
                </a:lnTo>
                <a:cubicBezTo>
                  <a:pt x="68" y="100"/>
                  <a:pt x="68" y="79"/>
                  <a:pt x="91" y="79"/>
                </a:cubicBezTo>
                <a:cubicBezTo>
                  <a:pt x="113" y="79"/>
                  <a:pt x="113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2" name="Google Shape;3532;p36"/>
          <p:cNvSpPr/>
          <p:nvPr/>
        </p:nvSpPr>
        <p:spPr>
          <a:xfrm>
            <a:off x="11345473" y="120120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3" name="Google Shape;3533;p36"/>
          <p:cNvSpPr/>
          <p:nvPr/>
        </p:nvSpPr>
        <p:spPr>
          <a:xfrm>
            <a:off x="11345472" y="119994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3"/>
                </a:moveTo>
                <a:lnTo>
                  <a:pt x="46" y="46"/>
                </a:lnTo>
                <a:cubicBezTo>
                  <a:pt x="46" y="57"/>
                  <a:pt x="40" y="62"/>
                  <a:pt x="35" y="62"/>
                </a:cubicBezTo>
                <a:cubicBezTo>
                  <a:pt x="30" y="62"/>
                  <a:pt x="24" y="57"/>
                  <a:pt x="24" y="46"/>
                </a:cubicBez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69" y="68"/>
                  <a:pt x="91" y="68"/>
                  <a:pt x="91" y="46"/>
                </a:cubicBezTo>
                <a:cubicBezTo>
                  <a:pt x="91" y="46"/>
                  <a:pt x="91" y="23"/>
                  <a:pt x="69" y="23"/>
                </a:cubicBezTo>
                <a:cubicBezTo>
                  <a:pt x="69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4" name="Google Shape;3534;p36"/>
          <p:cNvSpPr/>
          <p:nvPr/>
        </p:nvSpPr>
        <p:spPr>
          <a:xfrm>
            <a:off x="11255182" y="11904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5" name="Google Shape;3535;p36"/>
          <p:cNvSpPr/>
          <p:nvPr/>
        </p:nvSpPr>
        <p:spPr>
          <a:xfrm>
            <a:off x="11255182" y="1186861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cubicBezTo>
                  <a:pt x="22" y="39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1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6" name="Google Shape;3536;p36"/>
          <p:cNvSpPr/>
          <p:nvPr/>
        </p:nvSpPr>
        <p:spPr>
          <a:xfrm>
            <a:off x="11360029" y="111429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1"/>
                </a:moveTo>
                <a:lnTo>
                  <a:pt x="0" y="46"/>
                </a:lnTo>
                <a:cubicBezTo>
                  <a:pt x="15" y="46"/>
                  <a:pt x="20" y="55"/>
                  <a:pt x="28" y="55"/>
                </a:cubicBezTo>
                <a:cubicBezTo>
                  <a:pt x="32" y="55"/>
                  <a:pt x="38" y="53"/>
                  <a:pt x="46" y="46"/>
                </a:cubicBezTo>
                <a:cubicBezTo>
                  <a:pt x="67" y="46"/>
                  <a:pt x="67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7" name="Google Shape;3537;p36"/>
          <p:cNvSpPr/>
          <p:nvPr/>
        </p:nvSpPr>
        <p:spPr>
          <a:xfrm>
            <a:off x="11354965" y="110943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70" y="45"/>
                </a:lnTo>
                <a:lnTo>
                  <a:pt x="70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70" y="90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8" name="Google Shape;3538;p36"/>
          <p:cNvSpPr/>
          <p:nvPr/>
        </p:nvSpPr>
        <p:spPr>
          <a:xfrm>
            <a:off x="11335979" y="129149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40"/>
                </a:lnTo>
                <a:cubicBezTo>
                  <a:pt x="24" y="63"/>
                  <a:pt x="46" y="63"/>
                  <a:pt x="46" y="63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9" name="Google Shape;3539;p36"/>
          <p:cNvSpPr/>
          <p:nvPr/>
        </p:nvSpPr>
        <p:spPr>
          <a:xfrm>
            <a:off x="11331337" y="1286855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85"/>
                  <a:pt x="91" y="62"/>
                  <a:pt x="91" y="62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0" name="Google Shape;3540;p36"/>
          <p:cNvSpPr/>
          <p:nvPr/>
        </p:nvSpPr>
        <p:spPr>
          <a:xfrm>
            <a:off x="11436185" y="121407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1" name="Google Shape;3541;p36"/>
          <p:cNvSpPr/>
          <p:nvPr/>
        </p:nvSpPr>
        <p:spPr>
          <a:xfrm>
            <a:off x="11431333" y="121069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2" name="Google Shape;3542;p36"/>
          <p:cNvSpPr/>
          <p:nvPr/>
        </p:nvSpPr>
        <p:spPr>
          <a:xfrm>
            <a:off x="11369522" y="102357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3" name="Google Shape;3543;p36"/>
          <p:cNvSpPr/>
          <p:nvPr/>
        </p:nvSpPr>
        <p:spPr>
          <a:xfrm>
            <a:off x="11364670" y="101914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45"/>
                </a:move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close/>
                <a:moveTo>
                  <a:pt x="69" y="0"/>
                </a:moveTo>
                <a:cubicBezTo>
                  <a:pt x="45" y="0"/>
                  <a:pt x="45" y="0"/>
                  <a:pt x="24" y="22"/>
                </a:cubicBezTo>
                <a:cubicBezTo>
                  <a:pt x="24" y="22"/>
                  <a:pt x="0" y="67"/>
                  <a:pt x="24" y="90"/>
                </a:cubicBezTo>
                <a:lnTo>
                  <a:pt x="90" y="90"/>
                </a:lnTo>
                <a:lnTo>
                  <a:pt x="114" y="67"/>
                </a:lnTo>
                <a:cubicBezTo>
                  <a:pt x="114" y="45"/>
                  <a:pt x="114" y="45"/>
                  <a:pt x="90" y="22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4" name="Google Shape;3544;p36"/>
          <p:cNvSpPr/>
          <p:nvPr/>
        </p:nvSpPr>
        <p:spPr>
          <a:xfrm>
            <a:off x="11445678" y="1123784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5" name="Google Shape;3545;p36"/>
          <p:cNvSpPr/>
          <p:nvPr/>
        </p:nvSpPr>
        <p:spPr>
          <a:xfrm>
            <a:off x="11445678" y="1120196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46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cubicBezTo>
                  <a:pt x="22" y="84"/>
                  <a:pt x="22" y="84"/>
                  <a:pt x="46" y="108"/>
                </a:cubicBezTo>
                <a:lnTo>
                  <a:pt x="68" y="84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6" name="Google Shape;3546;p36"/>
          <p:cNvSpPr/>
          <p:nvPr/>
        </p:nvSpPr>
        <p:spPr>
          <a:xfrm>
            <a:off x="11426692" y="130478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0"/>
                </a:moveTo>
                <a:lnTo>
                  <a:pt x="0" y="46"/>
                </a:lnTo>
                <a:cubicBezTo>
                  <a:pt x="0" y="46"/>
                  <a:pt x="10" y="55"/>
                  <a:pt x="23" y="55"/>
                </a:cubicBezTo>
                <a:cubicBezTo>
                  <a:pt x="30" y="55"/>
                  <a:pt x="38" y="53"/>
                  <a:pt x="46" y="46"/>
                </a:cubicBezTo>
                <a:cubicBezTo>
                  <a:pt x="46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7" name="Google Shape;3547;p36"/>
          <p:cNvSpPr/>
          <p:nvPr/>
        </p:nvSpPr>
        <p:spPr>
          <a:xfrm>
            <a:off x="11421628" y="129993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70" y="45"/>
                </a:lnTo>
                <a:lnTo>
                  <a:pt x="46" y="69"/>
                </a:lnTo>
                <a:lnTo>
                  <a:pt x="24" y="45"/>
                </a:lnTo>
                <a:lnTo>
                  <a:pt x="46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91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8" name="Google Shape;3548;p36"/>
          <p:cNvSpPr/>
          <p:nvPr/>
        </p:nvSpPr>
        <p:spPr>
          <a:xfrm>
            <a:off x="11321845" y="138094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9" name="Google Shape;3549;p36"/>
          <p:cNvSpPr/>
          <p:nvPr/>
        </p:nvSpPr>
        <p:spPr>
          <a:xfrm>
            <a:off x="11321844" y="137735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5"/>
                </a:lnTo>
                <a:lnTo>
                  <a:pt x="68" y="85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0" name="Google Shape;3550;p36"/>
          <p:cNvSpPr/>
          <p:nvPr/>
        </p:nvSpPr>
        <p:spPr>
          <a:xfrm>
            <a:off x="11112362" y="89974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1" name="Google Shape;3551;p36"/>
          <p:cNvSpPr/>
          <p:nvPr/>
        </p:nvSpPr>
        <p:spPr>
          <a:xfrm>
            <a:off x="11112362" y="89636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62"/>
                  <a:pt x="0" y="62"/>
                </a:cubicBezTo>
                <a:cubicBezTo>
                  <a:pt x="22" y="85"/>
                  <a:pt x="22" y="85"/>
                  <a:pt x="46" y="85"/>
                </a:cubicBez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2" name="Google Shape;3552;p36"/>
          <p:cNvSpPr/>
          <p:nvPr/>
        </p:nvSpPr>
        <p:spPr>
          <a:xfrm>
            <a:off x="11193159" y="999949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22"/>
                </a:cubicBezTo>
                <a:cubicBezTo>
                  <a:pt x="46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3" name="Google Shape;3553;p36"/>
          <p:cNvSpPr/>
          <p:nvPr/>
        </p:nvSpPr>
        <p:spPr>
          <a:xfrm>
            <a:off x="11188518" y="996363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22" y="63"/>
                  <a:pt x="22" y="39"/>
                  <a:pt x="22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cubicBezTo>
                  <a:pt x="1" y="63"/>
                  <a:pt x="1" y="63"/>
                  <a:pt x="22" y="85"/>
                </a:cubicBezTo>
                <a:lnTo>
                  <a:pt x="68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4" name="Google Shape;3554;p36"/>
          <p:cNvSpPr/>
          <p:nvPr/>
        </p:nvSpPr>
        <p:spPr>
          <a:xfrm>
            <a:off x="11102869" y="98834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8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lnTo>
                  <a:pt x="45" y="56"/>
                </a:lnTo>
                <a:cubicBezTo>
                  <a:pt x="67" y="56"/>
                  <a:pt x="67" y="32"/>
                  <a:pt x="45" y="11"/>
                </a:cubicBezTo>
                <a:cubicBezTo>
                  <a:pt x="45" y="11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5" name="Google Shape;3555;p36"/>
          <p:cNvSpPr/>
          <p:nvPr/>
        </p:nvSpPr>
        <p:spPr>
          <a:xfrm>
            <a:off x="11097805" y="98560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6" name="Google Shape;3556;p36"/>
          <p:cNvSpPr/>
          <p:nvPr/>
        </p:nvSpPr>
        <p:spPr>
          <a:xfrm>
            <a:off x="11202653" y="910503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24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7" name="Google Shape;3557;p36"/>
          <p:cNvSpPr/>
          <p:nvPr/>
        </p:nvSpPr>
        <p:spPr>
          <a:xfrm>
            <a:off x="11198011" y="90923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1" y="24"/>
                  <a:pt x="1" y="46"/>
                  <a:pt x="23" y="70"/>
                </a:cubicBezTo>
                <a:cubicBezTo>
                  <a:pt x="23" y="70"/>
                  <a:pt x="46" y="91"/>
                  <a:pt x="68" y="91"/>
                </a:cubicBezTo>
                <a:lnTo>
                  <a:pt x="91" y="70"/>
                </a:lnTo>
                <a:lnTo>
                  <a:pt x="113" y="46"/>
                </a:lnTo>
                <a:cubicBezTo>
                  <a:pt x="113" y="24"/>
                  <a:pt x="113" y="24"/>
                  <a:pt x="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8" name="Google Shape;3558;p36"/>
          <p:cNvSpPr/>
          <p:nvPr/>
        </p:nvSpPr>
        <p:spPr>
          <a:xfrm>
            <a:off x="11179025" y="109024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9" name="Google Shape;3559;p36"/>
          <p:cNvSpPr/>
          <p:nvPr/>
        </p:nvSpPr>
        <p:spPr>
          <a:xfrm>
            <a:off x="11179024" y="108686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17"/>
                </a:moveTo>
                <a:lnTo>
                  <a:pt x="46" y="40"/>
                </a:lnTo>
                <a:lnTo>
                  <a:pt x="46" y="62"/>
                </a:lnTo>
                <a:lnTo>
                  <a:pt x="22" y="62"/>
                </a:lnTo>
                <a:lnTo>
                  <a:pt x="22" y="40"/>
                </a:lnTo>
                <a:lnTo>
                  <a:pt x="46" y="17"/>
                </a:lnTo>
                <a:close/>
                <a:moveTo>
                  <a:pt x="42" y="0"/>
                </a:moveTo>
                <a:cubicBezTo>
                  <a:pt x="28" y="0"/>
                  <a:pt x="11" y="6"/>
                  <a:pt x="1" y="17"/>
                </a:cubicBezTo>
                <a:lnTo>
                  <a:pt x="1" y="40"/>
                </a:lnTo>
                <a:lnTo>
                  <a:pt x="1" y="62"/>
                </a:lnTo>
                <a:cubicBezTo>
                  <a:pt x="1" y="85"/>
                  <a:pt x="22" y="85"/>
                  <a:pt x="46" y="85"/>
                </a:cubicBezTo>
                <a:lnTo>
                  <a:pt x="67" y="85"/>
                </a:lnTo>
                <a:cubicBezTo>
                  <a:pt x="67" y="62"/>
                  <a:pt x="91" y="62"/>
                  <a:pt x="91" y="40"/>
                </a:cubicBezTo>
                <a:cubicBezTo>
                  <a:pt x="91" y="40"/>
                  <a:pt x="91" y="17"/>
                  <a:pt x="67" y="17"/>
                </a:cubicBezTo>
                <a:cubicBezTo>
                  <a:pt x="67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0" name="Google Shape;3560;p36"/>
          <p:cNvSpPr/>
          <p:nvPr/>
        </p:nvSpPr>
        <p:spPr>
          <a:xfrm>
            <a:off x="11278809" y="101070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1" name="Google Shape;3561;p36"/>
          <p:cNvSpPr/>
          <p:nvPr/>
        </p:nvSpPr>
        <p:spPr>
          <a:xfrm>
            <a:off x="11278808" y="1009443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3"/>
                </a:moveTo>
                <a:cubicBezTo>
                  <a:pt x="69" y="46"/>
                  <a:pt x="69" y="46"/>
                  <a:pt x="46" y="46"/>
                </a:cubicBezTo>
                <a:lnTo>
                  <a:pt x="46" y="68"/>
                </a:lnTo>
                <a:lnTo>
                  <a:pt x="24" y="46"/>
                </a:ln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46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2" name="Google Shape;3562;p36"/>
          <p:cNvSpPr/>
          <p:nvPr/>
        </p:nvSpPr>
        <p:spPr>
          <a:xfrm>
            <a:off x="11293365" y="92379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1"/>
                </a:moveTo>
                <a:cubicBezTo>
                  <a:pt x="0" y="1"/>
                  <a:pt x="0" y="22"/>
                  <a:pt x="0" y="46"/>
                </a:cubicBez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3" name="Google Shape;3563;p36"/>
          <p:cNvSpPr/>
          <p:nvPr/>
        </p:nvSpPr>
        <p:spPr>
          <a:xfrm>
            <a:off x="11288301" y="919997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46" y="19"/>
                </a:moveTo>
                <a:cubicBezTo>
                  <a:pt x="69" y="19"/>
                  <a:pt x="69" y="40"/>
                  <a:pt x="69" y="40"/>
                </a:cubicBezTo>
                <a:lnTo>
                  <a:pt x="69" y="64"/>
                </a:lnTo>
                <a:lnTo>
                  <a:pt x="46" y="64"/>
                </a:lnTo>
                <a:lnTo>
                  <a:pt x="46" y="40"/>
                </a:lnTo>
                <a:lnTo>
                  <a:pt x="46" y="19"/>
                </a:lnTo>
                <a:close/>
                <a:moveTo>
                  <a:pt x="58" y="1"/>
                </a:moveTo>
                <a:cubicBezTo>
                  <a:pt x="46" y="1"/>
                  <a:pt x="35" y="7"/>
                  <a:pt x="24" y="19"/>
                </a:cubicBezTo>
                <a:cubicBezTo>
                  <a:pt x="1" y="19"/>
                  <a:pt x="1" y="40"/>
                  <a:pt x="24" y="64"/>
                </a:cubicBezTo>
                <a:cubicBezTo>
                  <a:pt x="24" y="85"/>
                  <a:pt x="46" y="85"/>
                  <a:pt x="46" y="85"/>
                </a:cubicBezTo>
                <a:lnTo>
                  <a:pt x="91" y="85"/>
                </a:lnTo>
                <a:lnTo>
                  <a:pt x="91" y="40"/>
                </a:lnTo>
                <a:lnTo>
                  <a:pt x="91" y="19"/>
                </a:ln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4" name="Google Shape;3564;p36"/>
          <p:cNvSpPr/>
          <p:nvPr/>
        </p:nvSpPr>
        <p:spPr>
          <a:xfrm>
            <a:off x="11036205" y="797850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cubicBezTo>
                  <a:pt x="15" y="56"/>
                  <a:pt x="30" y="65"/>
                  <a:pt x="39" y="65"/>
                </a:cubicBezTo>
                <a:cubicBezTo>
                  <a:pt x="43" y="65"/>
                  <a:pt x="45" y="63"/>
                  <a:pt x="45" y="56"/>
                </a:cubicBezTo>
                <a:cubicBezTo>
                  <a:pt x="67" y="56"/>
                  <a:pt x="67" y="32"/>
                  <a:pt x="67" y="11"/>
                </a:cubicBezTo>
                <a:cubicBezTo>
                  <a:pt x="53" y="11"/>
                  <a:pt x="37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5" name="Google Shape;3565;p36"/>
          <p:cNvSpPr/>
          <p:nvPr/>
        </p:nvSpPr>
        <p:spPr>
          <a:xfrm>
            <a:off x="11031142" y="7951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69" y="69"/>
                </a:lnTo>
                <a:cubicBezTo>
                  <a:pt x="69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69" y="90"/>
                </a:cubicBezTo>
                <a:lnTo>
                  <a:pt x="91" y="90"/>
                </a:lnTo>
                <a:cubicBezTo>
                  <a:pt x="115" y="69"/>
                  <a:pt x="115" y="45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6" name="Google Shape;3566;p36"/>
          <p:cNvSpPr/>
          <p:nvPr/>
        </p:nvSpPr>
        <p:spPr>
          <a:xfrm>
            <a:off x="11026711" y="886875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62"/>
                </a:lnTo>
                <a:lnTo>
                  <a:pt x="45" y="62"/>
                </a:lnTo>
                <a:cubicBezTo>
                  <a:pt x="45" y="40"/>
                  <a:pt x="67" y="40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7" name="Google Shape;3567;p36"/>
          <p:cNvSpPr/>
          <p:nvPr/>
        </p:nvSpPr>
        <p:spPr>
          <a:xfrm>
            <a:off x="11021648" y="883711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69" y="32"/>
                </a:moveTo>
                <a:cubicBezTo>
                  <a:pt x="69" y="55"/>
                  <a:pt x="69" y="55"/>
                  <a:pt x="46" y="55"/>
                </a:cubicBezTo>
                <a:cubicBezTo>
                  <a:pt x="24" y="55"/>
                  <a:pt x="24" y="32"/>
                  <a:pt x="46" y="32"/>
                </a:cubicBezTo>
                <a:close/>
                <a:moveTo>
                  <a:pt x="44" y="0"/>
                </a:moveTo>
                <a:cubicBezTo>
                  <a:pt x="37" y="0"/>
                  <a:pt x="31" y="3"/>
                  <a:pt x="24" y="10"/>
                </a:cubicBezTo>
                <a:cubicBezTo>
                  <a:pt x="1" y="32"/>
                  <a:pt x="1" y="55"/>
                  <a:pt x="1" y="77"/>
                </a:cubicBezTo>
                <a:cubicBezTo>
                  <a:pt x="24" y="77"/>
                  <a:pt x="24" y="100"/>
                  <a:pt x="46" y="100"/>
                </a:cubicBezTo>
                <a:cubicBezTo>
                  <a:pt x="69" y="100"/>
                  <a:pt x="69" y="100"/>
                  <a:pt x="69" y="77"/>
                </a:cubicBezTo>
                <a:cubicBezTo>
                  <a:pt x="91" y="77"/>
                  <a:pt x="91" y="32"/>
                  <a:pt x="91" y="32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8" name="Google Shape;3568;p36"/>
          <p:cNvSpPr/>
          <p:nvPr/>
        </p:nvSpPr>
        <p:spPr>
          <a:xfrm>
            <a:off x="11126495" y="809454"/>
            <a:ext cx="14556" cy="14345"/>
          </a:xfrm>
          <a:custGeom>
            <a:avLst/>
            <a:gdLst/>
            <a:ahLst/>
            <a:cxnLst/>
            <a:rect l="l" t="t" r="r" b="b"/>
            <a:pathLst>
              <a:path w="69" h="68" extrusionOk="0">
                <a:moveTo>
                  <a:pt x="0" y="1"/>
                </a:moveTo>
                <a:lnTo>
                  <a:pt x="0" y="46"/>
                </a:lnTo>
                <a:cubicBezTo>
                  <a:pt x="24" y="68"/>
                  <a:pt x="45" y="68"/>
                  <a:pt x="45" y="68"/>
                </a:cubicBezTo>
                <a:cubicBezTo>
                  <a:pt x="69" y="46"/>
                  <a:pt x="69" y="22"/>
                  <a:pt x="45" y="22"/>
                </a:cubicBezTo>
                <a:cubicBezTo>
                  <a:pt x="45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9" name="Google Shape;3569;p36"/>
          <p:cNvSpPr/>
          <p:nvPr/>
        </p:nvSpPr>
        <p:spPr>
          <a:xfrm>
            <a:off x="11121855" y="80586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39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0" name="Google Shape;3570;p36"/>
          <p:cNvSpPr/>
          <p:nvPr/>
        </p:nvSpPr>
        <p:spPr>
          <a:xfrm>
            <a:off x="11783635" y="1348667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6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1" name="Google Shape;3571;p36"/>
          <p:cNvSpPr/>
          <p:nvPr/>
        </p:nvSpPr>
        <p:spPr>
          <a:xfrm>
            <a:off x="11778993" y="134740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cubicBezTo>
                  <a:pt x="68" y="46"/>
                  <a:pt x="68" y="46"/>
                  <a:pt x="46" y="46"/>
                </a:cubicBezTo>
                <a:lnTo>
                  <a:pt x="23" y="46"/>
                </a:lnTo>
                <a:cubicBezTo>
                  <a:pt x="23" y="46"/>
                  <a:pt x="23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24"/>
                  <a:pt x="1" y="46"/>
                </a:cubicBez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2" name="Google Shape;3572;p36"/>
          <p:cNvSpPr/>
          <p:nvPr/>
        </p:nvSpPr>
        <p:spPr>
          <a:xfrm>
            <a:off x="11769502" y="14393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0"/>
                </a:moveTo>
                <a:cubicBezTo>
                  <a:pt x="28" y="0"/>
                  <a:pt x="22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46" y="61"/>
                </a:cubicBezTo>
                <a:cubicBezTo>
                  <a:pt x="68" y="40"/>
                  <a:pt x="68" y="16"/>
                  <a:pt x="68" y="16"/>
                </a:cubicBezTo>
                <a:cubicBezTo>
                  <a:pt x="57" y="5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3" name="Google Shape;3573;p36"/>
          <p:cNvSpPr/>
          <p:nvPr/>
        </p:nvSpPr>
        <p:spPr>
          <a:xfrm>
            <a:off x="11769501" y="1436004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23" y="0"/>
                </a:moveTo>
                <a:cubicBezTo>
                  <a:pt x="15" y="0"/>
                  <a:pt x="8" y="3"/>
                  <a:pt x="1" y="11"/>
                </a:cubicBezTo>
                <a:lnTo>
                  <a:pt x="1" y="32"/>
                </a:ln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46" y="77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53" y="11"/>
                  <a:pt x="38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4" name="Google Shape;3574;p36"/>
          <p:cNvSpPr/>
          <p:nvPr/>
        </p:nvSpPr>
        <p:spPr>
          <a:xfrm>
            <a:off x="11702838" y="124888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6" y="0"/>
                </a:moveTo>
                <a:cubicBezTo>
                  <a:pt x="40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57" y="5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5" name="Google Shape;3575;p36"/>
          <p:cNvSpPr/>
          <p:nvPr/>
        </p:nvSpPr>
        <p:spPr>
          <a:xfrm>
            <a:off x="11702837" y="1245507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34" y="0"/>
                </a:moveTo>
                <a:cubicBezTo>
                  <a:pt x="27" y="0"/>
                  <a:pt x="22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68" y="11"/>
                  <a:pt x="48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6" name="Google Shape;3576;p36"/>
          <p:cNvSpPr/>
          <p:nvPr/>
        </p:nvSpPr>
        <p:spPr>
          <a:xfrm>
            <a:off x="11612126" y="1238123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24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7" name="Google Shape;3577;p36"/>
          <p:cNvSpPr/>
          <p:nvPr/>
        </p:nvSpPr>
        <p:spPr>
          <a:xfrm>
            <a:off x="11612125" y="1234326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0"/>
                </a:moveTo>
                <a:lnTo>
                  <a:pt x="46" y="64"/>
                </a:lnTo>
                <a:lnTo>
                  <a:pt x="24" y="64"/>
                </a:lnTo>
                <a:lnTo>
                  <a:pt x="24" y="40"/>
                </a:lnTo>
                <a:close/>
                <a:moveTo>
                  <a:pt x="58" y="1"/>
                </a:moveTo>
                <a:cubicBezTo>
                  <a:pt x="47" y="1"/>
                  <a:pt x="35" y="7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4"/>
                </a:lnTo>
                <a:cubicBezTo>
                  <a:pt x="24" y="85"/>
                  <a:pt x="24" y="85"/>
                  <a:pt x="46" y="85"/>
                </a:cubicBezTo>
                <a:lnTo>
                  <a:pt x="70" y="85"/>
                </a:lnTo>
                <a:cubicBezTo>
                  <a:pt x="91" y="64"/>
                  <a:pt x="91" y="40"/>
                  <a:pt x="91" y="18"/>
                </a:cubicBez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8" name="Google Shape;3578;p36"/>
          <p:cNvSpPr/>
          <p:nvPr/>
        </p:nvSpPr>
        <p:spPr>
          <a:xfrm>
            <a:off x="11716973" y="115817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63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9" name="Google Shape;3579;p36"/>
          <p:cNvSpPr/>
          <p:nvPr/>
        </p:nvSpPr>
        <p:spPr>
          <a:xfrm>
            <a:off x="11712331" y="115690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cubicBezTo>
                  <a:pt x="23" y="46"/>
                  <a:pt x="23" y="46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cubicBezTo>
                  <a:pt x="23" y="91"/>
                  <a:pt x="23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0" name="Google Shape;3580;p36"/>
          <p:cNvSpPr/>
          <p:nvPr/>
        </p:nvSpPr>
        <p:spPr>
          <a:xfrm>
            <a:off x="11693345" y="13379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1" name="Google Shape;3581;p36"/>
          <p:cNvSpPr/>
          <p:nvPr/>
        </p:nvSpPr>
        <p:spPr>
          <a:xfrm>
            <a:off x="11688493" y="1334533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0" y="40"/>
                </a:lnTo>
                <a:cubicBezTo>
                  <a:pt x="0" y="62"/>
                  <a:pt x="0" y="62"/>
                  <a:pt x="24" y="85"/>
                </a:cubicBezTo>
                <a:lnTo>
                  <a:pt x="90" y="85"/>
                </a:lnTo>
                <a:cubicBezTo>
                  <a:pt x="90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2" name="Google Shape;3582;p36"/>
          <p:cNvSpPr/>
          <p:nvPr/>
        </p:nvSpPr>
        <p:spPr>
          <a:xfrm>
            <a:off x="11793129" y="12617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0"/>
                </a:moveTo>
                <a:cubicBezTo>
                  <a:pt x="1" y="0"/>
                  <a:pt x="1" y="24"/>
                  <a:pt x="1" y="46"/>
                </a:cubicBezTo>
                <a:cubicBezTo>
                  <a:pt x="13" y="57"/>
                  <a:pt x="24" y="63"/>
                  <a:pt x="32" y="63"/>
                </a:cubicBezTo>
                <a:cubicBezTo>
                  <a:pt x="41" y="63"/>
                  <a:pt x="46" y="57"/>
                  <a:pt x="46" y="46"/>
                </a:cubicBezTo>
                <a:cubicBezTo>
                  <a:pt x="69" y="46"/>
                  <a:pt x="69" y="24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3" name="Google Shape;3583;p36"/>
          <p:cNvSpPr/>
          <p:nvPr/>
        </p:nvSpPr>
        <p:spPr>
          <a:xfrm>
            <a:off x="11788699" y="1258375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45" y="16"/>
                </a:moveTo>
                <a:cubicBezTo>
                  <a:pt x="67" y="16"/>
                  <a:pt x="67" y="40"/>
                  <a:pt x="67" y="40"/>
                </a:cubicBezTo>
                <a:lnTo>
                  <a:pt x="67" y="62"/>
                </a:lnTo>
                <a:lnTo>
                  <a:pt x="45" y="62"/>
                </a:lnTo>
                <a:lnTo>
                  <a:pt x="45" y="40"/>
                </a:lnTo>
                <a:lnTo>
                  <a:pt x="45" y="16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6"/>
                </a:cubicBezTo>
                <a:lnTo>
                  <a:pt x="22" y="40"/>
                </a:lnTo>
                <a:cubicBezTo>
                  <a:pt x="0" y="40"/>
                  <a:pt x="22" y="62"/>
                  <a:pt x="22" y="62"/>
                </a:cubicBezTo>
                <a:cubicBezTo>
                  <a:pt x="22" y="85"/>
                  <a:pt x="45" y="85"/>
                  <a:pt x="45" y="85"/>
                </a:cubicBezTo>
                <a:lnTo>
                  <a:pt x="90" y="85"/>
                </a:lnTo>
                <a:cubicBezTo>
                  <a:pt x="112" y="62"/>
                  <a:pt x="112" y="40"/>
                  <a:pt x="90" y="16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36"/>
          <p:cNvSpPr/>
          <p:nvPr/>
        </p:nvSpPr>
        <p:spPr>
          <a:xfrm>
            <a:off x="11469306" y="947421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24" y="0"/>
                </a:moveTo>
                <a:cubicBezTo>
                  <a:pt x="1" y="0"/>
                  <a:pt x="1" y="24"/>
                  <a:pt x="24" y="46"/>
                </a:cubicBezTo>
                <a:cubicBezTo>
                  <a:pt x="24" y="46"/>
                  <a:pt x="34" y="56"/>
                  <a:pt x="47" y="56"/>
                </a:cubicBezTo>
                <a:cubicBezTo>
                  <a:pt x="54" y="56"/>
                  <a:pt x="61" y="53"/>
                  <a:pt x="69" y="46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36"/>
          <p:cNvSpPr/>
          <p:nvPr/>
        </p:nvSpPr>
        <p:spPr>
          <a:xfrm>
            <a:off x="11469306" y="94278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2"/>
                </a:moveTo>
                <a:lnTo>
                  <a:pt x="46" y="46"/>
                </a:lnTo>
                <a:cubicBezTo>
                  <a:pt x="69" y="46"/>
                  <a:pt x="69" y="46"/>
                  <a:pt x="46" y="68"/>
                </a:cubicBezTo>
                <a:cubicBezTo>
                  <a:pt x="46" y="68"/>
                  <a:pt x="24" y="68"/>
                  <a:pt x="24" y="46"/>
                </a:cubicBezTo>
                <a:lnTo>
                  <a:pt x="24" y="22"/>
                </a:lnTo>
                <a:close/>
                <a:moveTo>
                  <a:pt x="24" y="1"/>
                </a:moveTo>
                <a:cubicBezTo>
                  <a:pt x="1" y="22"/>
                  <a:pt x="1" y="22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8"/>
                  <a:pt x="91" y="46"/>
                  <a:pt x="69" y="22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36"/>
          <p:cNvSpPr/>
          <p:nvPr/>
        </p:nvSpPr>
        <p:spPr>
          <a:xfrm>
            <a:off x="11550525" y="104762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17" y="62"/>
                  <a:pt x="22" y="62"/>
                </a:cubicBezTo>
                <a:cubicBezTo>
                  <a:pt x="28" y="62"/>
                  <a:pt x="34" y="56"/>
                  <a:pt x="46" y="46"/>
                </a:cubicBezTo>
                <a:cubicBezTo>
                  <a:pt x="67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36"/>
          <p:cNvSpPr/>
          <p:nvPr/>
        </p:nvSpPr>
        <p:spPr>
          <a:xfrm>
            <a:off x="11545461" y="104256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70" y="46"/>
                </a:moveTo>
                <a:lnTo>
                  <a:pt x="70" y="70"/>
                </a:lnTo>
                <a:lnTo>
                  <a:pt x="46" y="70"/>
                </a:lnTo>
                <a:cubicBezTo>
                  <a:pt x="24" y="46"/>
                  <a:pt x="24" y="46"/>
                  <a:pt x="46" y="46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70" y="91"/>
                </a:lnTo>
                <a:cubicBezTo>
                  <a:pt x="91" y="70"/>
                  <a:pt x="91" y="70"/>
                  <a:pt x="91" y="46"/>
                </a:cubicBezTo>
                <a:lnTo>
                  <a:pt x="91" y="24"/>
                </a:ln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36"/>
          <p:cNvSpPr/>
          <p:nvPr/>
        </p:nvSpPr>
        <p:spPr>
          <a:xfrm>
            <a:off x="11459813" y="103433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63"/>
                </a:cubicBez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36"/>
          <p:cNvSpPr/>
          <p:nvPr/>
        </p:nvSpPr>
        <p:spPr>
          <a:xfrm>
            <a:off x="11455171" y="1033071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23" y="24"/>
                  <a:pt x="1" y="24"/>
                  <a:pt x="1" y="46"/>
                </a:cubicBezTo>
                <a:cubicBezTo>
                  <a:pt x="1" y="46"/>
                  <a:pt x="1" y="69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91" y="69"/>
                </a:cubicBezTo>
                <a:cubicBezTo>
                  <a:pt x="91" y="69"/>
                  <a:pt x="113" y="24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36"/>
          <p:cNvSpPr/>
          <p:nvPr/>
        </p:nvSpPr>
        <p:spPr>
          <a:xfrm>
            <a:off x="11560018" y="956914"/>
            <a:ext cx="14345" cy="14767"/>
          </a:xfrm>
          <a:custGeom>
            <a:avLst/>
            <a:gdLst/>
            <a:ahLst/>
            <a:cxnLst/>
            <a:rect l="l" t="t" r="r" b="b"/>
            <a:pathLst>
              <a:path w="68" h="70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36"/>
          <p:cNvSpPr/>
          <p:nvPr/>
        </p:nvSpPr>
        <p:spPr>
          <a:xfrm>
            <a:off x="11555166" y="95353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65" y="0"/>
                </a:moveTo>
                <a:cubicBezTo>
                  <a:pt x="51" y="0"/>
                  <a:pt x="34" y="6"/>
                  <a:pt x="24" y="17"/>
                </a:cubicBezTo>
                <a:cubicBezTo>
                  <a:pt x="24" y="40"/>
                  <a:pt x="0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90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36"/>
          <p:cNvSpPr/>
          <p:nvPr/>
        </p:nvSpPr>
        <p:spPr>
          <a:xfrm>
            <a:off x="11535969" y="113580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3" name="Google Shape;3593;p36"/>
          <p:cNvSpPr/>
          <p:nvPr/>
        </p:nvSpPr>
        <p:spPr>
          <a:xfrm>
            <a:off x="11531539" y="113327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lnTo>
                  <a:pt x="67" y="68"/>
                </a:lnTo>
                <a:cubicBezTo>
                  <a:pt x="67" y="68"/>
                  <a:pt x="45" y="68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22" y="22"/>
                  <a:pt x="0" y="46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90" y="68"/>
                  <a:pt x="112" y="68"/>
                  <a:pt x="112" y="46"/>
                </a:cubicBezTo>
                <a:cubicBezTo>
                  <a:pt x="112" y="46"/>
                  <a:pt x="112" y="22"/>
                  <a:pt x="90" y="22"/>
                </a:cubicBez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4" name="Google Shape;3594;p36"/>
          <p:cNvSpPr/>
          <p:nvPr/>
        </p:nvSpPr>
        <p:spPr>
          <a:xfrm>
            <a:off x="11636176" y="10583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0"/>
                </a:moveTo>
                <a:cubicBezTo>
                  <a:pt x="45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68" y="5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5" name="Google Shape;3595;p36"/>
          <p:cNvSpPr/>
          <p:nvPr/>
        </p:nvSpPr>
        <p:spPr>
          <a:xfrm>
            <a:off x="11636175" y="105500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6" y="32"/>
                </a:moveTo>
                <a:cubicBezTo>
                  <a:pt x="68" y="32"/>
                  <a:pt x="68" y="56"/>
                  <a:pt x="68" y="56"/>
                </a:cubicBezTo>
                <a:lnTo>
                  <a:pt x="22" y="56"/>
                </a:lnTo>
                <a:lnTo>
                  <a:pt x="22" y="32"/>
                </a:lnTo>
                <a:close/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cubicBezTo>
                  <a:pt x="22" y="77"/>
                  <a:pt x="22" y="101"/>
                  <a:pt x="46" y="101"/>
                </a:cubicBez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56"/>
                  <a:pt x="91" y="56"/>
                </a:cubicBezTo>
                <a:cubicBezTo>
                  <a:pt x="91" y="32"/>
                  <a:pt x="91" y="32"/>
                  <a:pt x="68" y="11"/>
                </a:cubicBez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6" name="Google Shape;3596;p36"/>
          <p:cNvSpPr/>
          <p:nvPr/>
        </p:nvSpPr>
        <p:spPr>
          <a:xfrm>
            <a:off x="11626682" y="114741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7" name="Google Shape;3597;p36"/>
          <p:cNvSpPr/>
          <p:nvPr/>
        </p:nvSpPr>
        <p:spPr>
          <a:xfrm>
            <a:off x="11621830" y="1144035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24" y="40"/>
                  <a:pt x="0" y="40"/>
                </a:cubicBezTo>
                <a:cubicBezTo>
                  <a:pt x="0" y="62"/>
                  <a:pt x="24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8" name="Google Shape;3598;p36"/>
          <p:cNvSpPr/>
          <p:nvPr/>
        </p:nvSpPr>
        <p:spPr>
          <a:xfrm>
            <a:off x="11393149" y="84383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0" y="18"/>
                  <a:pt x="0" y="40"/>
                  <a:pt x="0" y="63"/>
                </a:cubicBezTo>
                <a:lnTo>
                  <a:pt x="46" y="63"/>
                </a:lnTo>
                <a:cubicBezTo>
                  <a:pt x="69" y="40"/>
                  <a:pt x="69" y="40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9" name="Google Shape;3599;p36"/>
          <p:cNvSpPr/>
          <p:nvPr/>
        </p:nvSpPr>
        <p:spPr>
          <a:xfrm>
            <a:off x="11388507" y="8425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cubicBezTo>
                  <a:pt x="68" y="46"/>
                  <a:pt x="68" y="56"/>
                  <a:pt x="61" y="56"/>
                </a:cubicBezTo>
                <a:cubicBezTo>
                  <a:pt x="58" y="56"/>
                  <a:pt x="53" y="54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1" y="24"/>
                  <a:pt x="1" y="46"/>
                  <a:pt x="22" y="69"/>
                </a:cubicBezTo>
                <a:lnTo>
                  <a:pt x="46" y="91"/>
                </a:lnTo>
                <a:lnTo>
                  <a:pt x="68" y="91"/>
                </a:lnTo>
                <a:lnTo>
                  <a:pt x="91" y="69"/>
                </a:lnTo>
                <a:lnTo>
                  <a:pt x="113" y="46"/>
                </a:lnTo>
                <a:lnTo>
                  <a:pt x="91" y="24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0" name="Google Shape;3600;p36"/>
          <p:cNvSpPr/>
          <p:nvPr/>
        </p:nvSpPr>
        <p:spPr>
          <a:xfrm>
            <a:off x="11302858" y="83308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24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36"/>
          <p:cNvSpPr/>
          <p:nvPr/>
        </p:nvSpPr>
        <p:spPr>
          <a:xfrm>
            <a:off x="11302858" y="82970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2" name="Google Shape;3602;p36"/>
          <p:cNvSpPr/>
          <p:nvPr/>
        </p:nvSpPr>
        <p:spPr>
          <a:xfrm>
            <a:off x="11383655" y="934552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32" y="0"/>
                </a:moveTo>
                <a:cubicBezTo>
                  <a:pt x="23" y="0"/>
                  <a:pt x="12" y="5"/>
                  <a:pt x="0" y="16"/>
                </a:cubicBezTo>
                <a:lnTo>
                  <a:pt x="0" y="40"/>
                </a:lnTo>
                <a:cubicBezTo>
                  <a:pt x="0" y="61"/>
                  <a:pt x="24" y="61"/>
                  <a:pt x="45" y="61"/>
                </a:cubicBezTo>
                <a:cubicBezTo>
                  <a:pt x="45" y="40"/>
                  <a:pt x="69" y="16"/>
                  <a:pt x="45" y="16"/>
                </a:cubicBezTo>
                <a:cubicBezTo>
                  <a:pt x="45" y="5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3" name="Google Shape;3603;p36"/>
          <p:cNvSpPr/>
          <p:nvPr/>
        </p:nvSpPr>
        <p:spPr>
          <a:xfrm>
            <a:off x="11379015" y="9332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lnTo>
                  <a:pt x="46" y="46"/>
                </a:lnTo>
                <a:cubicBezTo>
                  <a:pt x="22" y="46"/>
                  <a:pt x="22" y="22"/>
                  <a:pt x="46" y="22"/>
                </a:cubicBezTo>
                <a:close/>
                <a:moveTo>
                  <a:pt x="22" y="1"/>
                </a:moveTo>
                <a:cubicBezTo>
                  <a:pt x="1" y="22"/>
                  <a:pt x="1" y="46"/>
                  <a:pt x="22" y="67"/>
                </a:cubicBezTo>
                <a:cubicBezTo>
                  <a:pt x="22" y="67"/>
                  <a:pt x="22" y="91"/>
                  <a:pt x="46" y="91"/>
                </a:cubicBezTo>
                <a:cubicBezTo>
                  <a:pt x="67" y="91"/>
                  <a:pt x="67" y="67"/>
                  <a:pt x="67" y="67"/>
                </a:cubicBezTo>
                <a:cubicBezTo>
                  <a:pt x="91" y="67"/>
                  <a:pt x="91" y="46"/>
                  <a:pt x="91" y="46"/>
                </a:cubicBezTo>
                <a:lnTo>
                  <a:pt x="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4" name="Google Shape;3604;p36"/>
          <p:cNvSpPr/>
          <p:nvPr/>
        </p:nvSpPr>
        <p:spPr>
          <a:xfrm>
            <a:off x="11483862" y="85712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5" name="Google Shape;3605;p36"/>
          <p:cNvSpPr/>
          <p:nvPr/>
        </p:nvSpPr>
        <p:spPr>
          <a:xfrm>
            <a:off x="11478799" y="852067"/>
            <a:ext cx="24260" cy="19408"/>
          </a:xfrm>
          <a:custGeom>
            <a:avLst/>
            <a:gdLst/>
            <a:ahLst/>
            <a:cxnLst/>
            <a:rect l="l" t="t" r="r" b="b"/>
            <a:pathLst>
              <a:path w="115" h="92" extrusionOk="0">
                <a:moveTo>
                  <a:pt x="69" y="46"/>
                </a:moveTo>
                <a:lnTo>
                  <a:pt x="69" y="70"/>
                </a:lnTo>
                <a:lnTo>
                  <a:pt x="46" y="70"/>
                </a:lnTo>
                <a:lnTo>
                  <a:pt x="46" y="46"/>
                </a:lnTo>
                <a:close/>
                <a:moveTo>
                  <a:pt x="69" y="1"/>
                </a:moveTo>
                <a:cubicBezTo>
                  <a:pt x="46" y="1"/>
                  <a:pt x="24" y="1"/>
                  <a:pt x="24" y="24"/>
                </a:cubicBezTo>
                <a:cubicBezTo>
                  <a:pt x="24" y="24"/>
                  <a:pt x="1" y="24"/>
                  <a:pt x="1" y="46"/>
                </a:cubicBezTo>
                <a:cubicBezTo>
                  <a:pt x="1" y="70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70"/>
                  <a:pt x="115" y="46"/>
                  <a:pt x="91" y="24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6" name="Google Shape;3606;p36"/>
          <p:cNvSpPr/>
          <p:nvPr/>
        </p:nvSpPr>
        <p:spPr>
          <a:xfrm>
            <a:off x="11217209" y="821478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21" y="1"/>
                </a:moveTo>
                <a:cubicBezTo>
                  <a:pt x="15" y="1"/>
                  <a:pt x="7" y="3"/>
                  <a:pt x="0" y="11"/>
                </a:cubicBezTo>
                <a:lnTo>
                  <a:pt x="0" y="56"/>
                </a:lnTo>
                <a:lnTo>
                  <a:pt x="45" y="56"/>
                </a:lnTo>
                <a:cubicBezTo>
                  <a:pt x="45" y="56"/>
                  <a:pt x="67" y="34"/>
                  <a:pt x="45" y="11"/>
                </a:cubicBezTo>
                <a:cubicBezTo>
                  <a:pt x="45" y="11"/>
                  <a:pt x="35" y="1"/>
                  <a:pt x="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36"/>
          <p:cNvSpPr/>
          <p:nvPr/>
        </p:nvSpPr>
        <p:spPr>
          <a:xfrm>
            <a:off x="11212146" y="818945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9" y="23"/>
                </a:moveTo>
                <a:lnTo>
                  <a:pt x="69" y="46"/>
                </a:lnTo>
                <a:lnTo>
                  <a:pt x="46" y="46"/>
                </a:lnTo>
                <a:cubicBezTo>
                  <a:pt x="24" y="46"/>
                  <a:pt x="24" y="46"/>
                  <a:pt x="46" y="23"/>
                </a:cubicBezTo>
                <a:close/>
                <a:moveTo>
                  <a:pt x="24" y="1"/>
                </a:moveTo>
                <a:cubicBezTo>
                  <a:pt x="1" y="23"/>
                  <a:pt x="1" y="46"/>
                  <a:pt x="1" y="68"/>
                </a:cubicBez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3"/>
                </a:lnTo>
                <a:cubicBezTo>
                  <a:pt x="69" y="1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49630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9" name="Google Shape;3609;p37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3610" name="Google Shape;3610;p37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37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37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37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37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37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37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37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37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37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37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37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37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37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37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37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37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37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37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37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37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37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37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37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37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5" name="Google Shape;3635;p37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636" name="Google Shape;3636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38" name="Google Shape;3638;p37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39" name="Google Shape;3639;p37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640" name="Google Shape;3640;p3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3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2" name="Google Shape;3642;p37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3643" name="Google Shape;3643;p37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37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37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46" name="Google Shape;3646;p37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7" name="Google Shape;3647;p37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3648" name="Google Shape;3648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0" name="Google Shape;3650;p37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3651" name="Google Shape;3651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3" name="Google Shape;3653;p37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484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83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06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26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86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73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37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853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20FC-145E-4034-86AC-8B4FEA629A51}" type="datetimeFigureOut">
              <a:rPr lang="zh-CN" altLang="en-US" smtClean="0"/>
              <a:t>2021/3/5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917A1-3B14-48C2-8A2E-F3CB7EC45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4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35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1823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cac.edu.tw/cacportal/jbcrc/LearningPortfolios_MultiQuery/index.php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c.edu.tw/cacportal/jbcrc/LearningPortfolios_MultiQuery/index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gsh.ntpc.edu.tw/nss/s/CounselingOffice/ToLife" TargetMode="External"/><Relationship Id="rId3" Type="http://schemas.openxmlformats.org/officeDocument/2006/relationships/hyperlink" Target="http://collego.ceec.edu.tw/" TargetMode="External"/><Relationship Id="rId7" Type="http://schemas.openxmlformats.org/officeDocument/2006/relationships/hyperlink" Target="http://univ.edu.tw/Deptview.as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ollandexam.com/hollandQuiz.aspx" TargetMode="External"/><Relationship Id="rId5" Type="http://schemas.openxmlformats.org/officeDocument/2006/relationships/hyperlink" Target="http://www.104.com.tw/area/freshman/seniors" TargetMode="External"/><Relationship Id="rId4" Type="http://schemas.openxmlformats.org/officeDocument/2006/relationships/hyperlink" Target="https://ioh.tw/?qmt%5bdegree%5d%5b%5d=532/?src=adwords_professor_sharing_161107&amp;gclid=Cj0KCQjw0caCBhCIARIsAGAfuMzS_YIu7gL5JRfQ082FCnB4o9xc5SNeW7B-1eGc2qr--XX4e6qsaCsaAnnaEALw_wcB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523550" y="-312516"/>
            <a:ext cx="2245488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-636233" y="-144876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203585" y="1571529"/>
            <a:ext cx="1318720" cy="1318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-135807" y="2481617"/>
            <a:ext cx="1947513" cy="1947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479844" y="283383"/>
            <a:ext cx="2606873" cy="26068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439315" y="-685187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34654" y="4228500"/>
            <a:ext cx="1130239" cy="11302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34652" y="4429124"/>
            <a:ext cx="2798256" cy="2798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23551" y="5404455"/>
            <a:ext cx="1351188" cy="13511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374762" y="5533920"/>
            <a:ext cx="1894088" cy="189408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3972588" y="5808599"/>
            <a:ext cx="1894088" cy="18940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334452" y="3733967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080662" y="4306415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630608" y="3754017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488036" y="3536977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242616" y="4916451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488040" y="156751"/>
            <a:ext cx="1656813" cy="1656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609463" y="2628778"/>
            <a:ext cx="51165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109</a:t>
            </a:r>
            <a:r>
              <a:rPr lang="zh-TW" altLang="en-US" sz="4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聖心女中</a:t>
            </a:r>
            <a:endParaRPr lang="en-US" altLang="zh-TW" sz="4400" b="1" kern="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TW" altLang="en-US" sz="4400" b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高一選組輔導說明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6619828" y="4054567"/>
            <a:ext cx="465410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6706506" y="4229069"/>
            <a:ext cx="431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輔導主任 許䕒尹 </a:t>
            </a:r>
            <a:r>
              <a:rPr lang="zh-TW" altLang="en-US" sz="20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報告</a:t>
            </a:r>
            <a:endParaRPr lang="en-US" altLang="zh-TW" sz="2000" dirty="0" smtClean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2021.03.20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D540F0B2-8B6C-4A47-8C9B-A1EDE4054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06" y="102869"/>
            <a:ext cx="1931674" cy="11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3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291E22-5A25-42A8-9396-DA71C83D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興趣六碼</a:t>
            </a:r>
          </a:p>
        </p:txBody>
      </p:sp>
      <p:grpSp>
        <p:nvGrpSpPr>
          <p:cNvPr id="5" name="Google Shape;4381;p53">
            <a:extLst>
              <a:ext uri="{FF2B5EF4-FFF2-40B4-BE49-F238E27FC236}">
                <a16:creationId xmlns:a16="http://schemas.microsoft.com/office/drawing/2014/main" id="{DD61D8CB-DC67-4DCF-8722-F7806A686D10}"/>
              </a:ext>
            </a:extLst>
          </p:cNvPr>
          <p:cNvGrpSpPr/>
          <p:nvPr/>
        </p:nvGrpSpPr>
        <p:grpSpPr>
          <a:xfrm rot="16200000">
            <a:off x="6291200" y="1646346"/>
            <a:ext cx="1424720" cy="8072485"/>
            <a:chOff x="4640100" y="1954800"/>
            <a:chExt cx="1521154" cy="189619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9" name="Google Shape;4382;p53">
              <a:extLst>
                <a:ext uri="{FF2B5EF4-FFF2-40B4-BE49-F238E27FC236}">
                  <a16:creationId xmlns:a16="http://schemas.microsoft.com/office/drawing/2014/main" id="{BB09866C-C92E-456C-8DB9-D4894839C228}"/>
                </a:ext>
              </a:extLst>
            </p:cNvPr>
            <p:cNvSpPr/>
            <p:nvPr/>
          </p:nvSpPr>
          <p:spPr>
            <a:xfrm>
              <a:off x="4640101" y="1954800"/>
              <a:ext cx="1521153" cy="848348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  <p:sp>
          <p:nvSpPr>
            <p:cNvPr id="20" name="Google Shape;4383;p53">
              <a:extLst>
                <a:ext uri="{FF2B5EF4-FFF2-40B4-BE49-F238E27FC236}">
                  <a16:creationId xmlns:a16="http://schemas.microsoft.com/office/drawing/2014/main" id="{8016C433-0569-4036-87A9-405C8C9BB2AD}"/>
                </a:ext>
              </a:extLst>
            </p:cNvPr>
            <p:cNvSpPr/>
            <p:nvPr/>
          </p:nvSpPr>
          <p:spPr>
            <a:xfrm>
              <a:off x="4640100" y="2803150"/>
              <a:ext cx="1521153" cy="1047847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</p:grpSp>
      <p:sp>
        <p:nvSpPr>
          <p:cNvPr id="6" name="Google Shape;4384;p53">
            <a:extLst>
              <a:ext uri="{FF2B5EF4-FFF2-40B4-BE49-F238E27FC236}">
                <a16:creationId xmlns:a16="http://schemas.microsoft.com/office/drawing/2014/main" id="{A79B32A7-7D30-4207-9B19-6F410295AF44}"/>
              </a:ext>
            </a:extLst>
          </p:cNvPr>
          <p:cNvSpPr/>
          <p:nvPr/>
        </p:nvSpPr>
        <p:spPr>
          <a:xfrm rot="16200000">
            <a:off x="5423176" y="788289"/>
            <a:ext cx="1424669" cy="9807799"/>
          </a:xfrm>
          <a:custGeom>
            <a:avLst/>
            <a:gdLst/>
            <a:ahLst/>
            <a:cxnLst/>
            <a:rect l="l" t="t" r="r" b="b"/>
            <a:pathLst>
              <a:path w="7045" h="8782" extrusionOk="0">
                <a:moveTo>
                  <a:pt x="1" y="1"/>
                </a:moveTo>
                <a:lnTo>
                  <a:pt x="1" y="8782"/>
                </a:lnTo>
                <a:lnTo>
                  <a:pt x="7044" y="8782"/>
                </a:lnTo>
                <a:lnTo>
                  <a:pt x="7044" y="1"/>
                </a:lnTo>
                <a:close/>
              </a:path>
            </a:pathLst>
          </a:custGeom>
          <a:noFill/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</p:txBody>
      </p:sp>
      <p:grpSp>
        <p:nvGrpSpPr>
          <p:cNvPr id="15" name="Google Shape;4387;p53">
            <a:extLst>
              <a:ext uri="{FF2B5EF4-FFF2-40B4-BE49-F238E27FC236}">
                <a16:creationId xmlns:a16="http://schemas.microsoft.com/office/drawing/2014/main" id="{CAE5CAAF-48FA-4C95-B559-460FD47B040D}"/>
              </a:ext>
            </a:extLst>
          </p:cNvPr>
          <p:cNvGrpSpPr/>
          <p:nvPr/>
        </p:nvGrpSpPr>
        <p:grpSpPr>
          <a:xfrm rot="16200000">
            <a:off x="6271518" y="98229"/>
            <a:ext cx="1463693" cy="8072096"/>
            <a:chOff x="4640101" y="1954800"/>
            <a:chExt cx="1521153" cy="1896197"/>
          </a:xfrm>
          <a:solidFill>
            <a:srgbClr val="BDDDE5"/>
          </a:solidFill>
        </p:grpSpPr>
        <p:sp>
          <p:nvSpPr>
            <p:cNvPr id="17" name="Google Shape;4388;p53">
              <a:extLst>
                <a:ext uri="{FF2B5EF4-FFF2-40B4-BE49-F238E27FC236}">
                  <a16:creationId xmlns:a16="http://schemas.microsoft.com/office/drawing/2014/main" id="{F8CF0FBB-73EE-4F7B-AD19-C3F1B72E07CF}"/>
                </a:ext>
              </a:extLst>
            </p:cNvPr>
            <p:cNvSpPr/>
            <p:nvPr/>
          </p:nvSpPr>
          <p:spPr>
            <a:xfrm>
              <a:off x="4640101" y="1954800"/>
              <a:ext cx="1521153" cy="848348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  <p:sp>
          <p:nvSpPr>
            <p:cNvPr id="18" name="Google Shape;4389;p53">
              <a:extLst>
                <a:ext uri="{FF2B5EF4-FFF2-40B4-BE49-F238E27FC236}">
                  <a16:creationId xmlns:a16="http://schemas.microsoft.com/office/drawing/2014/main" id="{41578783-1C28-4622-9ACA-B7C6B06F0775}"/>
                </a:ext>
              </a:extLst>
            </p:cNvPr>
            <p:cNvSpPr/>
            <p:nvPr/>
          </p:nvSpPr>
          <p:spPr>
            <a:xfrm>
              <a:off x="4640101" y="2290374"/>
              <a:ext cx="1521153" cy="1560623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</p:grpSp>
      <p:sp>
        <p:nvSpPr>
          <p:cNvPr id="16" name="Google Shape;4390;p53">
            <a:extLst>
              <a:ext uri="{FF2B5EF4-FFF2-40B4-BE49-F238E27FC236}">
                <a16:creationId xmlns:a16="http://schemas.microsoft.com/office/drawing/2014/main" id="{41935B96-27F2-42FF-8EBD-68DE7B14E79D}"/>
              </a:ext>
            </a:extLst>
          </p:cNvPr>
          <p:cNvSpPr/>
          <p:nvPr/>
        </p:nvSpPr>
        <p:spPr>
          <a:xfrm rot="16200000">
            <a:off x="5406218" y="-757497"/>
            <a:ext cx="1463695" cy="9802695"/>
          </a:xfrm>
          <a:custGeom>
            <a:avLst/>
            <a:gdLst/>
            <a:ahLst/>
            <a:cxnLst/>
            <a:rect l="l" t="t" r="r" b="b"/>
            <a:pathLst>
              <a:path w="7045" h="8782" extrusionOk="0">
                <a:moveTo>
                  <a:pt x="1" y="1"/>
                </a:moveTo>
                <a:lnTo>
                  <a:pt x="1" y="8782"/>
                </a:lnTo>
                <a:lnTo>
                  <a:pt x="7044" y="8782"/>
                </a:lnTo>
                <a:lnTo>
                  <a:pt x="7044" y="1"/>
                </a:lnTo>
                <a:close/>
              </a:path>
            </a:pathLst>
          </a:custGeom>
          <a:noFill/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</p:txBody>
      </p:sp>
      <p:grpSp>
        <p:nvGrpSpPr>
          <p:cNvPr id="10" name="Google Shape;4393;p53">
            <a:extLst>
              <a:ext uri="{FF2B5EF4-FFF2-40B4-BE49-F238E27FC236}">
                <a16:creationId xmlns:a16="http://schemas.microsoft.com/office/drawing/2014/main" id="{5982887B-5F8F-462C-AAFF-974AD2C678A2}"/>
              </a:ext>
            </a:extLst>
          </p:cNvPr>
          <p:cNvGrpSpPr/>
          <p:nvPr/>
        </p:nvGrpSpPr>
        <p:grpSpPr>
          <a:xfrm rot="16200000">
            <a:off x="6266872" y="-1450901"/>
            <a:ext cx="1472985" cy="8072093"/>
            <a:chOff x="4640100" y="1954800"/>
            <a:chExt cx="1521154" cy="18961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" name="Google Shape;4394;p53">
              <a:extLst>
                <a:ext uri="{FF2B5EF4-FFF2-40B4-BE49-F238E27FC236}">
                  <a16:creationId xmlns:a16="http://schemas.microsoft.com/office/drawing/2014/main" id="{BA94AD1A-81D6-47DC-A8D3-B99E71EC32A4}"/>
                </a:ext>
              </a:extLst>
            </p:cNvPr>
            <p:cNvSpPr/>
            <p:nvPr/>
          </p:nvSpPr>
          <p:spPr>
            <a:xfrm>
              <a:off x="4640101" y="1954800"/>
              <a:ext cx="1521153" cy="848348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  <p:sp>
          <p:nvSpPr>
            <p:cNvPr id="13" name="Google Shape;4395;p53">
              <a:extLst>
                <a:ext uri="{FF2B5EF4-FFF2-40B4-BE49-F238E27FC236}">
                  <a16:creationId xmlns:a16="http://schemas.microsoft.com/office/drawing/2014/main" id="{B1B44A7C-2E8C-496E-95FE-5AE05DBC02CA}"/>
                </a:ext>
              </a:extLst>
            </p:cNvPr>
            <p:cNvSpPr/>
            <p:nvPr/>
          </p:nvSpPr>
          <p:spPr>
            <a:xfrm>
              <a:off x="4640100" y="2290374"/>
              <a:ext cx="1521153" cy="1560623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</p:grpSp>
      <p:sp>
        <p:nvSpPr>
          <p:cNvPr id="11" name="Google Shape;4396;p53">
            <a:extLst>
              <a:ext uri="{FF2B5EF4-FFF2-40B4-BE49-F238E27FC236}">
                <a16:creationId xmlns:a16="http://schemas.microsoft.com/office/drawing/2014/main" id="{61E09EB5-CA6B-4075-8992-B792EC113B4D}"/>
              </a:ext>
            </a:extLst>
          </p:cNvPr>
          <p:cNvSpPr/>
          <p:nvPr/>
        </p:nvSpPr>
        <p:spPr>
          <a:xfrm rot="16200000">
            <a:off x="5399017" y="-2322919"/>
            <a:ext cx="1472987" cy="9807800"/>
          </a:xfrm>
          <a:custGeom>
            <a:avLst/>
            <a:gdLst/>
            <a:ahLst/>
            <a:cxnLst/>
            <a:rect l="l" t="t" r="r" b="b"/>
            <a:pathLst>
              <a:path w="7045" h="8782" extrusionOk="0">
                <a:moveTo>
                  <a:pt x="1" y="1"/>
                </a:moveTo>
                <a:lnTo>
                  <a:pt x="1" y="8782"/>
                </a:lnTo>
                <a:lnTo>
                  <a:pt x="7044" y="8782"/>
                </a:lnTo>
                <a:lnTo>
                  <a:pt x="7044" y="1"/>
                </a:lnTo>
                <a:close/>
              </a:path>
            </a:pathLst>
          </a:custGeom>
          <a:noFill/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E2B4785-2080-4619-A784-C70B1C479E37}"/>
              </a:ext>
            </a:extLst>
          </p:cNvPr>
          <p:cNvSpPr txBox="1"/>
          <p:nvPr/>
        </p:nvSpPr>
        <p:spPr>
          <a:xfrm>
            <a:off x="1317812" y="1902781"/>
            <a:ext cx="18556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實用型</a:t>
            </a:r>
            <a:endParaRPr lang="en-US" altLang="zh-TW" sz="3733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（Ｒ）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950F3DC-8140-4421-B88C-C86944718453}"/>
              </a:ext>
            </a:extLst>
          </p:cNvPr>
          <p:cNvSpPr txBox="1"/>
          <p:nvPr/>
        </p:nvSpPr>
        <p:spPr>
          <a:xfrm>
            <a:off x="1317812" y="3453119"/>
            <a:ext cx="18556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研究型</a:t>
            </a:r>
            <a:endParaRPr lang="en-US" altLang="zh-TW" sz="3733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（Ｉ）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BBB61-D0CA-441B-B07D-AF05B880694D}"/>
              </a:ext>
            </a:extLst>
          </p:cNvPr>
          <p:cNvSpPr txBox="1"/>
          <p:nvPr/>
        </p:nvSpPr>
        <p:spPr>
          <a:xfrm>
            <a:off x="1317812" y="5071571"/>
            <a:ext cx="18556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藝術型</a:t>
            </a:r>
            <a:endParaRPr lang="en-US" altLang="zh-TW" sz="3733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（Ａ）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88C0F80-D9D4-47E2-A5A7-4725FF7006D7}"/>
              </a:ext>
            </a:extLst>
          </p:cNvPr>
          <p:cNvSpPr txBox="1"/>
          <p:nvPr/>
        </p:nvSpPr>
        <p:spPr>
          <a:xfrm>
            <a:off x="2967315" y="1929810"/>
            <a:ext cx="7696338" cy="125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穩定、有耐性、講求實際，喜愛動手做。</a:t>
            </a:r>
            <a:endParaRPr lang="en-US" altLang="zh-TW" sz="2667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工程學群，有興趣從事機械、電子、交通等行業。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913A2B00-2836-4E2F-8CF4-C6CC3A9F92D1}"/>
              </a:ext>
            </a:extLst>
          </p:cNvPr>
          <p:cNvSpPr txBox="1"/>
          <p:nvPr/>
        </p:nvSpPr>
        <p:spPr>
          <a:xfrm>
            <a:off x="2967315" y="3487651"/>
            <a:ext cx="7013458" cy="125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善於觀察、思考、分析推理，喜愛追根究柢。</a:t>
            </a:r>
            <a:endParaRPr lang="en-US" altLang="zh-TW" sz="2667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工程學群，有興趣從事數理研究等行業。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F6A4A09-40D8-413E-94D3-5BD5A2CA0F85}"/>
              </a:ext>
            </a:extLst>
          </p:cNvPr>
          <p:cNvSpPr txBox="1"/>
          <p:nvPr/>
        </p:nvSpPr>
        <p:spPr>
          <a:xfrm>
            <a:off x="3035876" y="4972445"/>
            <a:ext cx="7696338" cy="125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善於表達和創新、富有創造力，喜愛獨立作業。</a:t>
            </a:r>
            <a:endParaRPr lang="en-US" altLang="zh-TW" sz="2667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藝術學群，有興趣從事音樂、舞蹈、設計等行業。</a:t>
            </a:r>
          </a:p>
        </p:txBody>
      </p:sp>
    </p:spTree>
    <p:extLst>
      <p:ext uri="{BB962C8B-B14F-4D97-AF65-F5344CB8AC3E}">
        <p14:creationId xmlns:p14="http://schemas.microsoft.com/office/powerpoint/2010/main" val="16597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291E22-5A25-42A8-9396-DA71C83D7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興趣六碼</a:t>
            </a:r>
          </a:p>
        </p:txBody>
      </p:sp>
      <p:grpSp>
        <p:nvGrpSpPr>
          <p:cNvPr id="5" name="Google Shape;4381;p53">
            <a:extLst>
              <a:ext uri="{FF2B5EF4-FFF2-40B4-BE49-F238E27FC236}">
                <a16:creationId xmlns:a16="http://schemas.microsoft.com/office/drawing/2014/main" id="{DD61D8CB-DC67-4DCF-8722-F7806A686D10}"/>
              </a:ext>
            </a:extLst>
          </p:cNvPr>
          <p:cNvGrpSpPr/>
          <p:nvPr/>
        </p:nvGrpSpPr>
        <p:grpSpPr>
          <a:xfrm rot="16200000">
            <a:off x="6304164" y="1657202"/>
            <a:ext cx="1424720" cy="8072485"/>
            <a:chOff x="4640100" y="1954800"/>
            <a:chExt cx="1521154" cy="1896197"/>
          </a:xfrm>
          <a:solidFill>
            <a:srgbClr val="FFEAD5"/>
          </a:solidFill>
        </p:grpSpPr>
        <p:sp>
          <p:nvSpPr>
            <p:cNvPr id="19" name="Google Shape;4382;p53">
              <a:extLst>
                <a:ext uri="{FF2B5EF4-FFF2-40B4-BE49-F238E27FC236}">
                  <a16:creationId xmlns:a16="http://schemas.microsoft.com/office/drawing/2014/main" id="{BB09866C-C92E-456C-8DB9-D4894839C228}"/>
                </a:ext>
              </a:extLst>
            </p:cNvPr>
            <p:cNvSpPr/>
            <p:nvPr/>
          </p:nvSpPr>
          <p:spPr>
            <a:xfrm>
              <a:off x="4640101" y="1954800"/>
              <a:ext cx="1521153" cy="848348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  <p:sp>
          <p:nvSpPr>
            <p:cNvPr id="20" name="Google Shape;4383;p53">
              <a:extLst>
                <a:ext uri="{FF2B5EF4-FFF2-40B4-BE49-F238E27FC236}">
                  <a16:creationId xmlns:a16="http://schemas.microsoft.com/office/drawing/2014/main" id="{8016C433-0569-4036-87A9-405C8C9BB2AD}"/>
                </a:ext>
              </a:extLst>
            </p:cNvPr>
            <p:cNvSpPr/>
            <p:nvPr/>
          </p:nvSpPr>
          <p:spPr>
            <a:xfrm>
              <a:off x="4640100" y="2803150"/>
              <a:ext cx="1521153" cy="1047847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</p:grpSp>
      <p:sp>
        <p:nvSpPr>
          <p:cNvPr id="6" name="Google Shape;4384;p53">
            <a:extLst>
              <a:ext uri="{FF2B5EF4-FFF2-40B4-BE49-F238E27FC236}">
                <a16:creationId xmlns:a16="http://schemas.microsoft.com/office/drawing/2014/main" id="{A79B32A7-7D30-4207-9B19-6F410295AF44}"/>
              </a:ext>
            </a:extLst>
          </p:cNvPr>
          <p:cNvSpPr/>
          <p:nvPr/>
        </p:nvSpPr>
        <p:spPr>
          <a:xfrm rot="16200000">
            <a:off x="5423178" y="788289"/>
            <a:ext cx="1424669" cy="9807799"/>
          </a:xfrm>
          <a:custGeom>
            <a:avLst/>
            <a:gdLst/>
            <a:ahLst/>
            <a:cxnLst/>
            <a:rect l="l" t="t" r="r" b="b"/>
            <a:pathLst>
              <a:path w="7045" h="8782" extrusionOk="0">
                <a:moveTo>
                  <a:pt x="1" y="1"/>
                </a:moveTo>
                <a:lnTo>
                  <a:pt x="1" y="8782"/>
                </a:lnTo>
                <a:lnTo>
                  <a:pt x="7044" y="8782"/>
                </a:lnTo>
                <a:lnTo>
                  <a:pt x="7044" y="1"/>
                </a:lnTo>
                <a:close/>
              </a:path>
            </a:pathLst>
          </a:custGeom>
          <a:noFill/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</p:txBody>
      </p:sp>
      <p:grpSp>
        <p:nvGrpSpPr>
          <p:cNvPr id="15" name="Google Shape;4387;p53">
            <a:extLst>
              <a:ext uri="{FF2B5EF4-FFF2-40B4-BE49-F238E27FC236}">
                <a16:creationId xmlns:a16="http://schemas.microsoft.com/office/drawing/2014/main" id="{CAE5CAAF-48FA-4C95-B559-460FD47B040D}"/>
              </a:ext>
            </a:extLst>
          </p:cNvPr>
          <p:cNvGrpSpPr/>
          <p:nvPr/>
        </p:nvGrpSpPr>
        <p:grpSpPr>
          <a:xfrm rot="16200000">
            <a:off x="6271518" y="98230"/>
            <a:ext cx="1463693" cy="8072095"/>
            <a:chOff x="4640101" y="1954800"/>
            <a:chExt cx="1521153" cy="1896197"/>
          </a:xfrm>
          <a:solidFill>
            <a:srgbClr val="F0C8FC"/>
          </a:solidFill>
        </p:grpSpPr>
        <p:sp>
          <p:nvSpPr>
            <p:cNvPr id="17" name="Google Shape;4388;p53">
              <a:extLst>
                <a:ext uri="{FF2B5EF4-FFF2-40B4-BE49-F238E27FC236}">
                  <a16:creationId xmlns:a16="http://schemas.microsoft.com/office/drawing/2014/main" id="{F8CF0FBB-73EE-4F7B-AD19-C3F1B72E07CF}"/>
                </a:ext>
              </a:extLst>
            </p:cNvPr>
            <p:cNvSpPr/>
            <p:nvPr/>
          </p:nvSpPr>
          <p:spPr>
            <a:xfrm>
              <a:off x="4640101" y="1954800"/>
              <a:ext cx="1521153" cy="848348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  <p:sp>
          <p:nvSpPr>
            <p:cNvPr id="18" name="Google Shape;4389;p53">
              <a:extLst>
                <a:ext uri="{FF2B5EF4-FFF2-40B4-BE49-F238E27FC236}">
                  <a16:creationId xmlns:a16="http://schemas.microsoft.com/office/drawing/2014/main" id="{41578783-1C28-4622-9ACA-B7C6B06F0775}"/>
                </a:ext>
              </a:extLst>
            </p:cNvPr>
            <p:cNvSpPr/>
            <p:nvPr/>
          </p:nvSpPr>
          <p:spPr>
            <a:xfrm>
              <a:off x="4640101" y="2290374"/>
              <a:ext cx="1521153" cy="1560623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</p:grpSp>
      <p:sp>
        <p:nvSpPr>
          <p:cNvPr id="16" name="Google Shape;4390;p53">
            <a:extLst>
              <a:ext uri="{FF2B5EF4-FFF2-40B4-BE49-F238E27FC236}">
                <a16:creationId xmlns:a16="http://schemas.microsoft.com/office/drawing/2014/main" id="{41935B96-27F2-42FF-8EBD-68DE7B14E79D}"/>
              </a:ext>
            </a:extLst>
          </p:cNvPr>
          <p:cNvSpPr/>
          <p:nvPr/>
        </p:nvSpPr>
        <p:spPr>
          <a:xfrm rot="16200000">
            <a:off x="5406218" y="-757497"/>
            <a:ext cx="1463695" cy="9802695"/>
          </a:xfrm>
          <a:custGeom>
            <a:avLst/>
            <a:gdLst/>
            <a:ahLst/>
            <a:cxnLst/>
            <a:rect l="l" t="t" r="r" b="b"/>
            <a:pathLst>
              <a:path w="7045" h="8782" extrusionOk="0">
                <a:moveTo>
                  <a:pt x="1" y="1"/>
                </a:moveTo>
                <a:lnTo>
                  <a:pt x="1" y="8782"/>
                </a:lnTo>
                <a:lnTo>
                  <a:pt x="7044" y="8782"/>
                </a:lnTo>
                <a:lnTo>
                  <a:pt x="7044" y="1"/>
                </a:lnTo>
                <a:close/>
              </a:path>
            </a:pathLst>
          </a:custGeom>
          <a:noFill/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</p:txBody>
      </p:sp>
      <p:grpSp>
        <p:nvGrpSpPr>
          <p:cNvPr id="10" name="Google Shape;4393;p53">
            <a:extLst>
              <a:ext uri="{FF2B5EF4-FFF2-40B4-BE49-F238E27FC236}">
                <a16:creationId xmlns:a16="http://schemas.microsoft.com/office/drawing/2014/main" id="{5982887B-5F8F-462C-AAFF-974AD2C678A2}"/>
              </a:ext>
            </a:extLst>
          </p:cNvPr>
          <p:cNvGrpSpPr/>
          <p:nvPr/>
        </p:nvGrpSpPr>
        <p:grpSpPr>
          <a:xfrm rot="16200000">
            <a:off x="6266872" y="-1450902"/>
            <a:ext cx="1472985" cy="8072095"/>
            <a:chOff x="4640100" y="1954800"/>
            <a:chExt cx="1521154" cy="1896197"/>
          </a:xfrm>
          <a:solidFill>
            <a:srgbClr val="DCF0C6"/>
          </a:solidFill>
        </p:grpSpPr>
        <p:sp>
          <p:nvSpPr>
            <p:cNvPr id="12" name="Google Shape;4394;p53">
              <a:extLst>
                <a:ext uri="{FF2B5EF4-FFF2-40B4-BE49-F238E27FC236}">
                  <a16:creationId xmlns:a16="http://schemas.microsoft.com/office/drawing/2014/main" id="{BA94AD1A-81D6-47DC-A8D3-B99E71EC32A4}"/>
                </a:ext>
              </a:extLst>
            </p:cNvPr>
            <p:cNvSpPr/>
            <p:nvPr/>
          </p:nvSpPr>
          <p:spPr>
            <a:xfrm>
              <a:off x="4640101" y="1954800"/>
              <a:ext cx="1521153" cy="848348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  <p:sp>
          <p:nvSpPr>
            <p:cNvPr id="13" name="Google Shape;4395;p53">
              <a:extLst>
                <a:ext uri="{FF2B5EF4-FFF2-40B4-BE49-F238E27FC236}">
                  <a16:creationId xmlns:a16="http://schemas.microsoft.com/office/drawing/2014/main" id="{B1B44A7C-2E8C-496E-95FE-5AE05DBC02CA}"/>
                </a:ext>
              </a:extLst>
            </p:cNvPr>
            <p:cNvSpPr/>
            <p:nvPr/>
          </p:nvSpPr>
          <p:spPr>
            <a:xfrm>
              <a:off x="4640100" y="2290374"/>
              <a:ext cx="1521153" cy="1560623"/>
            </a:xfrm>
            <a:custGeom>
              <a:avLst/>
              <a:gdLst/>
              <a:ahLst/>
              <a:cxnLst/>
              <a:rect l="l" t="t" r="r" b="b"/>
              <a:pathLst>
                <a:path w="6954" h="3883" extrusionOk="0">
                  <a:moveTo>
                    <a:pt x="0" y="0"/>
                  </a:moveTo>
                  <a:lnTo>
                    <a:pt x="0" y="3883"/>
                  </a:lnTo>
                  <a:lnTo>
                    <a:pt x="6953" y="3883"/>
                  </a:lnTo>
                  <a:lnTo>
                    <a:pt x="69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endParaRPr>
            </a:p>
          </p:txBody>
        </p:sp>
      </p:grpSp>
      <p:sp>
        <p:nvSpPr>
          <p:cNvPr id="11" name="Google Shape;4396;p53">
            <a:extLst>
              <a:ext uri="{FF2B5EF4-FFF2-40B4-BE49-F238E27FC236}">
                <a16:creationId xmlns:a16="http://schemas.microsoft.com/office/drawing/2014/main" id="{61E09EB5-CA6B-4075-8992-B792EC113B4D}"/>
              </a:ext>
            </a:extLst>
          </p:cNvPr>
          <p:cNvSpPr/>
          <p:nvPr/>
        </p:nvSpPr>
        <p:spPr>
          <a:xfrm rot="16200000">
            <a:off x="5399017" y="-2322919"/>
            <a:ext cx="1472987" cy="9807800"/>
          </a:xfrm>
          <a:custGeom>
            <a:avLst/>
            <a:gdLst/>
            <a:ahLst/>
            <a:cxnLst/>
            <a:rect l="l" t="t" r="r" b="b"/>
            <a:pathLst>
              <a:path w="7045" h="8782" extrusionOk="0">
                <a:moveTo>
                  <a:pt x="1" y="1"/>
                </a:moveTo>
                <a:lnTo>
                  <a:pt x="1" y="8782"/>
                </a:lnTo>
                <a:lnTo>
                  <a:pt x="7044" y="8782"/>
                </a:lnTo>
                <a:lnTo>
                  <a:pt x="7044" y="1"/>
                </a:lnTo>
                <a:close/>
              </a:path>
            </a:pathLst>
          </a:custGeom>
          <a:noFill/>
          <a:ln w="19050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E2B4785-2080-4619-A784-C70B1C479E37}"/>
              </a:ext>
            </a:extLst>
          </p:cNvPr>
          <p:cNvSpPr txBox="1"/>
          <p:nvPr/>
        </p:nvSpPr>
        <p:spPr>
          <a:xfrm>
            <a:off x="1317812" y="1902781"/>
            <a:ext cx="18556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社會型</a:t>
            </a:r>
            <a:endParaRPr lang="en-US" altLang="zh-TW" sz="3733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（Ｓ）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950F3DC-8140-4421-B88C-C86944718453}"/>
              </a:ext>
            </a:extLst>
          </p:cNvPr>
          <p:cNvSpPr txBox="1"/>
          <p:nvPr/>
        </p:nvSpPr>
        <p:spPr>
          <a:xfrm>
            <a:off x="1317812" y="3453119"/>
            <a:ext cx="18556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企業型</a:t>
            </a:r>
            <a:endParaRPr lang="en-US" altLang="zh-TW" sz="3733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（Ｅ）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5DBBB61-D0CA-441B-B07D-AF05B880694D}"/>
              </a:ext>
            </a:extLst>
          </p:cNvPr>
          <p:cNvSpPr txBox="1"/>
          <p:nvPr/>
        </p:nvSpPr>
        <p:spPr>
          <a:xfrm>
            <a:off x="1317812" y="5071571"/>
            <a:ext cx="18556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事務型</a:t>
            </a:r>
            <a:endParaRPr lang="en-US" altLang="zh-TW" sz="3733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zh-TW" altLang="en-US" sz="3733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（Ｃ）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2BD9653-1015-46D4-83D0-A9BCE0AA1404}"/>
              </a:ext>
            </a:extLst>
          </p:cNvPr>
          <p:cNvSpPr txBox="1"/>
          <p:nvPr/>
        </p:nvSpPr>
        <p:spPr>
          <a:xfrm>
            <a:off x="3035876" y="4972445"/>
            <a:ext cx="7696338" cy="125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個性謹慎、仔細、可靠，講求規矩與精確。</a:t>
            </a:r>
            <a:endParaRPr lang="en-US" altLang="zh-TW" sz="2667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財經學群，有興趣從事會計師、出納人員等行業。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1F670ED-37CB-4AEB-AEFE-6397E5958C86}"/>
              </a:ext>
            </a:extLst>
          </p:cNvPr>
          <p:cNvSpPr txBox="1"/>
          <p:nvPr/>
        </p:nvSpPr>
        <p:spPr>
          <a:xfrm>
            <a:off x="3035876" y="3492806"/>
            <a:ext cx="8037778" cy="125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愛好冒險、競爭，善於說服與社交。</a:t>
            </a:r>
            <a:endParaRPr lang="en-US" altLang="zh-TW" sz="2667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法政學群，有興趣從事管理職、律師、法官等行業。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80C68FF-CCDB-4065-A207-43F4C4E75BCD}"/>
              </a:ext>
            </a:extLst>
          </p:cNvPr>
          <p:cNvSpPr txBox="1"/>
          <p:nvPr/>
        </p:nvSpPr>
        <p:spPr>
          <a:xfrm>
            <a:off x="3035876" y="1941091"/>
            <a:ext cx="7696338" cy="1250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喜歡聆聽、對人和善，樂於幫助他人。</a:t>
            </a:r>
            <a:endParaRPr lang="en-US" altLang="zh-TW" sz="2667" kern="0" dirty="0">
              <a:solidFill>
                <a:srgbClr val="0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/>
              <a:sym typeface="Arial"/>
            </a:endParaRP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zh-TW" altLang="en-US" sz="2667" kern="0" dirty="0">
                <a:solidFill>
                  <a:srgbClr val="0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/>
                <a:sym typeface="Arial"/>
              </a:rPr>
              <a:t>社會心理學群，有興趣從事諮商師、教師等行業。</a:t>
            </a:r>
          </a:p>
        </p:txBody>
      </p:sp>
    </p:spTree>
    <p:extLst>
      <p:ext uri="{BB962C8B-B14F-4D97-AF65-F5344CB8AC3E}">
        <p14:creationId xmlns:p14="http://schemas.microsoft.com/office/powerpoint/2010/main" val="21902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1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F9387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大考中心興趣量表線上版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97A6AB">
                  <a:lumMod val="75000"/>
                </a:srgbClr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內容版面配置區 3">
            <a:extLst>
              <a:ext uri="{FF2B5EF4-FFF2-40B4-BE49-F238E27FC236}">
                <a16:creationId xmlns:a16="http://schemas.microsoft.com/office/drawing/2014/main" id="{D9D50C32-B7FC-41B2-88A5-3182DA19F7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2" t="21815" r="19604" b="19388"/>
          <a:stretch/>
        </p:blipFill>
        <p:spPr>
          <a:xfrm>
            <a:off x="2187601" y="819447"/>
            <a:ext cx="8499088" cy="620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6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F9387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大考中心興趣量表線上版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97A6AB">
                  <a:lumMod val="75000"/>
                </a:srgbClr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內容版面配置區 3">
            <a:extLst>
              <a:ext uri="{FF2B5EF4-FFF2-40B4-BE49-F238E27FC236}">
                <a16:creationId xmlns:a16="http://schemas.microsoft.com/office/drawing/2014/main" id="{1B700C46-814B-4AB4-95A1-FA4C18B5F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22345" r="4220" b="16947"/>
          <a:stretch/>
        </p:blipFill>
        <p:spPr>
          <a:xfrm>
            <a:off x="1935266" y="957202"/>
            <a:ext cx="9872317" cy="59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F9387"/>
                </a:solidFill>
                <a:effectLst/>
                <a:uLnTx/>
                <a:uFillTx/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大考中心興趣量表線上版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97A6AB">
                  <a:lumMod val="75000"/>
                </a:srgbClr>
              </a:solidFill>
              <a:effectLst/>
              <a:uLnTx/>
              <a:uFillTx/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內容版面配置區 5">
            <a:extLst>
              <a:ext uri="{FF2B5EF4-FFF2-40B4-BE49-F238E27FC236}">
                <a16:creationId xmlns:a16="http://schemas.microsoft.com/office/drawing/2014/main" id="{A91CDF92-80AF-467E-96DC-9F3EFC33E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t="20154" r="16523" b="12670"/>
          <a:stretch/>
        </p:blipFill>
        <p:spPr>
          <a:xfrm>
            <a:off x="1670117" y="875147"/>
            <a:ext cx="9687782" cy="594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lang="zh-TW" altLang="en-US" sz="2400" b="1" dirty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大考中心興趣量表線上版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23" name="內容版面配置區 3">
            <a:extLst>
              <a:ext uri="{FF2B5EF4-FFF2-40B4-BE49-F238E27FC236}">
                <a16:creationId xmlns:a16="http://schemas.microsoft.com/office/drawing/2014/main" id="{4053F69F-E838-42D3-B035-788DD041D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3" t="10179" r="11816" b="5499"/>
          <a:stretch/>
        </p:blipFill>
        <p:spPr>
          <a:xfrm>
            <a:off x="2635305" y="944379"/>
            <a:ext cx="8064896" cy="7007205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EA110871-193C-4884-9C12-642FBDD80D04}"/>
              </a:ext>
            </a:extLst>
          </p:cNvPr>
          <p:cNvSpPr/>
          <p:nvPr/>
        </p:nvSpPr>
        <p:spPr>
          <a:xfrm>
            <a:off x="7925762" y="1738859"/>
            <a:ext cx="1184223" cy="299803"/>
          </a:xfrm>
          <a:prstGeom prst="rect">
            <a:avLst/>
          </a:prstGeom>
          <a:solidFill>
            <a:srgbClr val="6BA1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新編多元性向測驗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25" name="內容版面配置區 3">
            <a:extLst>
              <a:ext uri="{FF2B5EF4-FFF2-40B4-BE49-F238E27FC236}">
                <a16:creationId xmlns:a16="http://schemas.microsoft.com/office/drawing/2014/main" id="{A019E2EB-F21E-43B9-AF4F-8B53445F86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155715"/>
              </p:ext>
            </p:extLst>
          </p:nvPr>
        </p:nvGraphicFramePr>
        <p:xfrm>
          <a:off x="1780553" y="1418359"/>
          <a:ext cx="9971736" cy="51043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50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06E14510-8DD6-4C02-94BD-4E22D1BFE7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DC350C81-C517-4DAC-8BA3-2B0A88E54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E1036C77-6D94-42F0-8981-A9CF46131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534DA1C4-DD4B-45C8-99F4-055C39C6C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E5AC939F-EDFA-465C-94E6-3D083D082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dgm id="{1CCA4EE7-1B80-4578-B53C-84CC77B33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046703" y="845724"/>
            <a:ext cx="2245488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886921" y="1013365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258148" y="2729569"/>
            <a:ext cx="1947513" cy="1947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002996" y="1441623"/>
            <a:ext cx="2606873" cy="26068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576876" y="473053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72517" y="2863156"/>
            <a:ext cx="1130239" cy="11302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866883" y="4503323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23471" y="4325230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53761" y="4912257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7154" y="4570167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765768" y="6074691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011193" y="1314991"/>
            <a:ext cx="1656813" cy="1656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050406" y="2352147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375587" y="3104117"/>
            <a:ext cx="446864" cy="4468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136206" y="2457951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69022" y="2863153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958568" y="3534632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347622" y="1076999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614029" y="3517142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754995" y="307562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509575" y="1687036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763797" y="2096797"/>
            <a:ext cx="2664415" cy="2664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245444" y="5272221"/>
            <a:ext cx="5509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學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TW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選組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105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大學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選組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大學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18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學群</a:t>
            </a:r>
            <a:endParaRPr lang="en-US" altLang="zh-CN" sz="24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2E48B76-AE12-4273-A7ED-E4F4B3B84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768" t="20600" r="7624" b="13900"/>
          <a:stretch/>
        </p:blipFill>
        <p:spPr>
          <a:xfrm>
            <a:off x="1574467" y="857004"/>
            <a:ext cx="10032966" cy="600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1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/>
          <p:cNvSpPr/>
          <p:nvPr/>
        </p:nvSpPr>
        <p:spPr>
          <a:xfrm>
            <a:off x="5468531" y="2111364"/>
            <a:ext cx="1254953" cy="1726816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/>
          <p:cNvSpPr/>
          <p:nvPr/>
        </p:nvSpPr>
        <p:spPr>
          <a:xfrm rot="4320000">
            <a:off x="6366284" y="2788098"/>
            <a:ext cx="1254953" cy="1726815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/>
          <p:cNvSpPr/>
          <p:nvPr/>
        </p:nvSpPr>
        <p:spPr>
          <a:xfrm rot="8640000">
            <a:off x="6029020" y="3865595"/>
            <a:ext cx="1254953" cy="1726816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菱形 22"/>
          <p:cNvSpPr/>
          <p:nvPr/>
        </p:nvSpPr>
        <p:spPr>
          <a:xfrm rot="12960000">
            <a:off x="4908040" y="3875763"/>
            <a:ext cx="1254953" cy="1726816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菱形 23"/>
          <p:cNvSpPr/>
          <p:nvPr/>
        </p:nvSpPr>
        <p:spPr>
          <a:xfrm rot="17280000" flipH="1">
            <a:off x="4570776" y="2798266"/>
            <a:ext cx="1254953" cy="1726815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422013" y="2932508"/>
            <a:ext cx="240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6F6455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自我評估</a:t>
            </a:r>
            <a:endParaRPr lang="en-US" altLang="zh-CN" sz="1400" dirty="0">
              <a:solidFill>
                <a:srgbClr val="6F6455"/>
              </a:solidFill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13383" y="5613288"/>
            <a:ext cx="287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3200" b="1" dirty="0">
                <a:solidFill>
                  <a:srgbClr val="73868D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全台科系地圖</a:t>
            </a:r>
            <a:endParaRPr lang="en-US" altLang="zh-CN" sz="3200" b="1" dirty="0">
              <a:solidFill>
                <a:srgbClr val="73868D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172161" y="5573602"/>
            <a:ext cx="320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5F9387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就業</a:t>
            </a:r>
            <a:r>
              <a:rPr lang="en-US" altLang="zh-TW" sz="3200" b="1" dirty="0">
                <a:solidFill>
                  <a:srgbClr val="5F9387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/</a:t>
            </a:r>
            <a:r>
              <a:rPr lang="zh-TW" altLang="en-US" sz="3200" b="1" dirty="0">
                <a:solidFill>
                  <a:srgbClr val="5F9387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薪資地圖</a:t>
            </a:r>
            <a:endParaRPr lang="en-US" altLang="zh-CN" sz="3200" b="1" dirty="0">
              <a:solidFill>
                <a:srgbClr val="5F9387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928846" y="3395272"/>
            <a:ext cx="25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D48A12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學長姐分享</a:t>
            </a:r>
            <a:endParaRPr lang="en-US" altLang="zh-CN" sz="3200" b="1" dirty="0">
              <a:solidFill>
                <a:srgbClr val="D48A12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73186" y="1529423"/>
            <a:ext cx="1938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CF5F55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重點科系</a:t>
            </a:r>
            <a:endParaRPr lang="en-US" altLang="zh-CN" sz="3200" dirty="0">
              <a:solidFill>
                <a:srgbClr val="CF5F55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31" name="椭圆 30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平行四边形 44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C1242DE6-C1B0-43F7-A7D9-8BC6FF450D18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大學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選組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大學</a:t>
            </a:r>
            <a:r>
              <a:rPr lang="en-US" altLang="zh-TW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18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學群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2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 rot="16200000">
            <a:off x="644651" y="5254244"/>
            <a:ext cx="2245488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 rot="16200000">
            <a:off x="2078817" y="6403894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 rot="16200000">
            <a:off x="3817256" y="5935311"/>
            <a:ext cx="1318720" cy="1318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 rot="16200000">
            <a:off x="4925647" y="6645920"/>
            <a:ext cx="1947513" cy="1947513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rot="16200000">
            <a:off x="1746036" y="3977999"/>
            <a:ext cx="2606873" cy="2606873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 rot="16200000">
            <a:off x="-208096" y="4762428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rot="16200000">
            <a:off x="6635340" y="6243404"/>
            <a:ext cx="1130239" cy="1130239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rot="16200000">
            <a:off x="7357899" y="5524708"/>
            <a:ext cx="2798256" cy="2798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rot="16200000">
            <a:off x="7991706" y="6582879"/>
            <a:ext cx="1351188" cy="13511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rot="16200000">
            <a:off x="9125925" y="4862025"/>
            <a:ext cx="1894088" cy="189408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16200000">
            <a:off x="10510752" y="5474419"/>
            <a:ext cx="1894088" cy="189408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rot="16200000">
            <a:off x="5908155" y="5671013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 rot="16200000">
            <a:off x="6480603" y="6497251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16200000">
            <a:off x="5838946" y="6858047"/>
            <a:ext cx="334678" cy="3346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16200000">
            <a:off x="5711165" y="5089878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rot="16200000">
            <a:off x="7090639" y="5089877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rot="16200000">
            <a:off x="1294480" y="3601826"/>
            <a:ext cx="1656813" cy="1656813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0" y="1142816"/>
            <a:ext cx="12192000" cy="1415219"/>
          </a:xfrm>
          <a:custGeom>
            <a:avLst/>
            <a:gdLst>
              <a:gd name="connsiteX0" fmla="*/ 0 w 9144000"/>
              <a:gd name="connsiteY0" fmla="*/ 472630 h 1415219"/>
              <a:gd name="connsiteX1" fmla="*/ 2712720 w 9144000"/>
              <a:gd name="connsiteY1" fmla="*/ 1295590 h 1415219"/>
              <a:gd name="connsiteX2" fmla="*/ 4632960 w 9144000"/>
              <a:gd name="connsiteY2" fmla="*/ 190 h 1415219"/>
              <a:gd name="connsiteX3" fmla="*/ 7299960 w 9144000"/>
              <a:gd name="connsiteY3" fmla="*/ 1402270 h 1415219"/>
              <a:gd name="connsiteX4" fmla="*/ 9144000 w 9144000"/>
              <a:gd name="connsiteY4" fmla="*/ 579310 h 14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415219">
                <a:moveTo>
                  <a:pt x="0" y="472630"/>
                </a:moveTo>
                <a:cubicBezTo>
                  <a:pt x="970280" y="923480"/>
                  <a:pt x="1940560" y="1374330"/>
                  <a:pt x="2712720" y="1295590"/>
                </a:cubicBezTo>
                <a:cubicBezTo>
                  <a:pt x="3484880" y="1216850"/>
                  <a:pt x="3868420" y="-17590"/>
                  <a:pt x="4632960" y="190"/>
                </a:cubicBezTo>
                <a:cubicBezTo>
                  <a:pt x="5397500" y="17970"/>
                  <a:pt x="6548120" y="1305750"/>
                  <a:pt x="7299960" y="1402270"/>
                </a:cubicBezTo>
                <a:cubicBezTo>
                  <a:pt x="8051800" y="1498790"/>
                  <a:pt x="8597900" y="1039050"/>
                  <a:pt x="9144000" y="579310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998754" y="2013974"/>
            <a:ext cx="544059" cy="544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473504" y="1850422"/>
            <a:ext cx="544059" cy="5440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472319" y="1123776"/>
            <a:ext cx="544059" cy="54405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640288" y="2305039"/>
            <a:ext cx="544059" cy="544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767394" y="1259980"/>
            <a:ext cx="2843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選組評估要素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20485" y="2636505"/>
            <a:ext cx="2843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173624" y="470283"/>
            <a:ext cx="2843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大學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選組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901043" y="3027269"/>
            <a:ext cx="2843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家長角色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73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1" y="335254"/>
            <a:ext cx="7080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大學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選組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查詢申請入學大學</a:t>
            </a:r>
            <a:r>
              <a:rPr lang="zh-TW" altLang="en-US" sz="2400" b="1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之  </a:t>
            </a:r>
            <a:r>
              <a:rPr lang="zh-TW" altLang="en-US" sz="2800" b="1" dirty="0" smtClean="0">
                <a:solidFill>
                  <a:srgbClr val="C0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數學 </a:t>
            </a:r>
            <a:r>
              <a:rPr lang="zh-TW" altLang="en-US" sz="2400" b="1" dirty="0" smtClean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參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採</a:t>
            </a:r>
            <a:endParaRPr lang="en-US" altLang="zh-CN" sz="24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>
            <a:hlinkClick r:id="rId2"/>
            <a:extLst>
              <a:ext uri="{FF2B5EF4-FFF2-40B4-BE49-F238E27FC236}">
                <a16:creationId xmlns:a16="http://schemas.microsoft.com/office/drawing/2014/main" id="{5C34E2D4-F0E6-4F34-B635-81BA7F640E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8750" t="12581" r="10000" b="6169"/>
          <a:stretch/>
        </p:blipFill>
        <p:spPr>
          <a:xfrm>
            <a:off x="1441644" y="1022265"/>
            <a:ext cx="10673927" cy="563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0937" r="1192" b="4688"/>
          <a:stretch/>
        </p:blipFill>
        <p:spPr>
          <a:xfrm>
            <a:off x="457200" y="0"/>
            <a:ext cx="11506201" cy="6781801"/>
          </a:xfrm>
          <a:prstGeom prst="rect">
            <a:avLst/>
          </a:prstGeom>
        </p:spPr>
      </p:pic>
      <p:sp>
        <p:nvSpPr>
          <p:cNvPr id="6" name="object 8"/>
          <p:cNvSpPr txBox="1"/>
          <p:nvPr/>
        </p:nvSpPr>
        <p:spPr>
          <a:xfrm>
            <a:off x="11452859" y="76199"/>
            <a:ext cx="41476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altLang="zh-TW" sz="1400" b="1" dirty="0">
                <a:solidFill>
                  <a:srgbClr val="FFFFFF"/>
                </a:solidFill>
                <a:latin typeface="Arial Black"/>
                <a:cs typeface="Arial Black"/>
              </a:rPr>
              <a:t>15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14999" y="2895617"/>
            <a:ext cx="533401" cy="304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78" rIns="91359" bIns="45678"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55128" y="4038617"/>
            <a:ext cx="821871" cy="304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78" rIns="91359" bIns="45678"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47801" y="1752603"/>
            <a:ext cx="609600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78" rIns="91359" bIns="45678"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7401" y="4495801"/>
            <a:ext cx="2133600" cy="76199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78" rIns="91359" bIns="45678"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66328" y="3167742"/>
            <a:ext cx="2429495" cy="83820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78" rIns="91359" bIns="45678"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7239005" y="4343400"/>
            <a:ext cx="1371600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33401" y="5257816"/>
            <a:ext cx="914400" cy="761999"/>
          </a:xfrm>
          <a:prstGeom prst="rect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78" rIns="91359" bIns="45678"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046703" y="845724"/>
            <a:ext cx="2245488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886921" y="1013365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258148" y="2729569"/>
            <a:ext cx="1947513" cy="1947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002996" y="1441623"/>
            <a:ext cx="2606873" cy="26068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576876" y="473053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72517" y="2863156"/>
            <a:ext cx="1130239" cy="11302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866883" y="4503323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23471" y="4325230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53761" y="4912257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7154" y="4570167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765768" y="6074691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011193" y="1314991"/>
            <a:ext cx="1656813" cy="1656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050406" y="2352147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375587" y="3104117"/>
            <a:ext cx="446864" cy="4468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136206" y="2457951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69022" y="2863153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958568" y="3534632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347622" y="1076999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614029" y="3517142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754995" y="307562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509575" y="1687036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763797" y="2096797"/>
            <a:ext cx="2664415" cy="2664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1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414671" y="5226902"/>
            <a:ext cx="5509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家長角色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260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家長角色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協助破除選組</a:t>
            </a:r>
            <a:r>
              <a:rPr lang="en-US" altLang="zh-TW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TW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選系迷思 </a:t>
            </a:r>
            <a:endParaRPr lang="en-US" altLang="zh-CN" sz="2400" dirty="0">
              <a:solidFill>
                <a:srgbClr val="C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AF97F5AD-373A-4E41-ACD5-E82608CAD157}"/>
              </a:ext>
            </a:extLst>
          </p:cNvPr>
          <p:cNvSpPr txBox="1">
            <a:spLocks/>
          </p:cNvSpPr>
          <p:nvPr/>
        </p:nvSpPr>
        <p:spPr>
          <a:xfrm>
            <a:off x="1846352" y="1757917"/>
            <a:ext cx="4614409" cy="2808312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zh-TW" altLang="en-US" sz="3600" dirty="0"/>
              <a:t> 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讀理組比較聰明？</a:t>
            </a:r>
          </a:p>
          <a:p>
            <a:pPr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讀理組比較有出路？</a:t>
            </a:r>
          </a:p>
          <a:p>
            <a:pPr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女生就該讀文組？</a:t>
            </a:r>
          </a:p>
          <a:p>
            <a:pPr>
              <a:buBlip>
                <a:blip r:embed="rId2"/>
              </a:buBlip>
            </a:pPr>
            <a:endParaRPr lang="en-US" altLang="zh-TW" sz="3600" b="1" dirty="0">
              <a:solidFill>
                <a:schemeClr val="accent3">
                  <a:lumMod val="75000"/>
                </a:schemeClr>
              </a:solidFill>
              <a:latin typeface="Franklin Gothic Book"/>
              <a:ea typeface="微軟正黑體" panose="020B0604030504040204" pitchFamily="34" charset="-120"/>
            </a:endParaRPr>
          </a:p>
          <a:p>
            <a:endParaRPr lang="zh-TW" altLang="en-US" sz="3600" dirty="0"/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204D6EE1-7CC9-4C85-BE52-AF3564D1CD1B}"/>
              </a:ext>
            </a:extLst>
          </p:cNvPr>
          <p:cNvSpPr txBox="1">
            <a:spLocks/>
          </p:cNvSpPr>
          <p:nvPr/>
        </p:nvSpPr>
        <p:spPr>
          <a:xfrm>
            <a:off x="6925404" y="1665421"/>
            <a:ext cx="4427984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跟著好朋友就對了？</a:t>
            </a:r>
          </a:p>
          <a:p>
            <a:pPr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不愛背就選理組？</a:t>
            </a:r>
          </a:p>
          <a:p>
            <a:pPr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符合家人期待？</a:t>
            </a:r>
            <a:endParaRPr lang="en-US" altLang="zh-TW" sz="3600" b="1" dirty="0">
              <a:solidFill>
                <a:schemeClr val="accent3">
                  <a:lumMod val="75000"/>
                </a:schemeClr>
              </a:solidFill>
              <a:latin typeface="Franklin Gothic Book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AD17CA5-0345-4700-828C-67B792BF6839}"/>
              </a:ext>
            </a:extLst>
          </p:cNvPr>
          <p:cNvSpPr txBox="1"/>
          <p:nvPr/>
        </p:nvSpPr>
        <p:spPr>
          <a:xfrm>
            <a:off x="4034456" y="4692913"/>
            <a:ext cx="48526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試試看又何妨？</a:t>
            </a:r>
            <a:endParaRPr lang="zh-TW" altLang="en-US" sz="5200" dirty="0"/>
          </a:p>
        </p:txBody>
      </p:sp>
    </p:spTree>
    <p:extLst>
      <p:ext uri="{BB962C8B-B14F-4D97-AF65-F5344CB8AC3E}">
        <p14:creationId xmlns:p14="http://schemas.microsoft.com/office/powerpoint/2010/main" val="371450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家長角色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過程的參與</a:t>
            </a:r>
            <a:endParaRPr lang="en-US" altLang="zh-CN" sz="2400" dirty="0">
              <a:solidFill>
                <a:srgbClr val="C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AF97F5AD-373A-4E41-ACD5-E82608CAD157}"/>
              </a:ext>
            </a:extLst>
          </p:cNvPr>
          <p:cNvSpPr txBox="1">
            <a:spLocks/>
          </p:cNvSpPr>
          <p:nvPr/>
        </p:nvSpPr>
        <p:spPr>
          <a:xfrm>
            <a:off x="2363905" y="2024844"/>
            <a:ext cx="9366291" cy="2808312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3600" b="1" dirty="0">
                <a:solidFill>
                  <a:srgbClr val="001B36">
                    <a:lumMod val="75000"/>
                    <a:lumOff val="25000"/>
                  </a:srgbClr>
                </a:solidFill>
                <a:latin typeface="Franklin Gothic Book"/>
                <a:ea typeface="微軟正黑體" panose="020B0604030504040204" pitchFamily="34" charset="-120"/>
              </a:rPr>
              <a:t>  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充分參與 </a:t>
            </a:r>
            <a:r>
              <a:rPr lang="zh-TW" altLang="en-US" sz="3600" b="1" dirty="0" smtClean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                       的過程</a:t>
            </a:r>
            <a:endParaRPr lang="en-US" altLang="zh-TW" sz="3600" b="1" dirty="0">
              <a:solidFill>
                <a:schemeClr val="accent3">
                  <a:lumMod val="75000"/>
                </a:schemeClr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 評估與分析</a:t>
            </a:r>
            <a:r>
              <a:rPr lang="zh-TW" altLang="en-US" sz="4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未來</a:t>
            </a:r>
            <a:r>
              <a:rPr lang="zh-TW" altLang="en-US" sz="4200" b="1" dirty="0" smtClean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發展</a:t>
            </a:r>
            <a:endParaRPr lang="zh-TW" altLang="en-US" sz="3600" b="1" dirty="0">
              <a:solidFill>
                <a:schemeClr val="accent3">
                  <a:lumMod val="75000"/>
                </a:schemeClr>
              </a:solidFill>
              <a:latin typeface="Franklin Gothic Book"/>
              <a:ea typeface="微軟正黑體" panose="020B0604030504040204" pitchFamily="34" charset="-120"/>
            </a:endParaRPr>
          </a:p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 </a:t>
            </a:r>
            <a:r>
              <a:rPr lang="zh-TW" altLang="en-US" sz="4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興趣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與</a:t>
            </a:r>
            <a:r>
              <a:rPr lang="zh-TW" altLang="en-US" sz="4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能力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的適</a:t>
            </a:r>
            <a:r>
              <a:rPr lang="zh-TW" altLang="en-US" sz="3600" b="1" dirty="0" smtClean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配</a:t>
            </a:r>
            <a:endParaRPr lang="zh-TW" altLang="en-US" sz="3600" b="1" dirty="0">
              <a:solidFill>
                <a:schemeClr val="accent3">
                  <a:lumMod val="75000"/>
                </a:schemeClr>
              </a:solidFill>
              <a:latin typeface="Franklin Gothic Book"/>
              <a:ea typeface="微軟正黑體" panose="020B0604030504040204" pitchFamily="34" charset="-120"/>
            </a:endParaRPr>
          </a:p>
          <a:p>
            <a:pPr>
              <a:buBlip>
                <a:blip r:embed="rId2"/>
              </a:buBlip>
            </a:pPr>
            <a:endParaRPr lang="en-US" altLang="zh-TW" sz="3200" b="1" dirty="0">
              <a:solidFill>
                <a:schemeClr val="accent3">
                  <a:lumMod val="75000"/>
                </a:schemeClr>
              </a:solidFill>
              <a:latin typeface="Franklin Gothic Book"/>
              <a:ea typeface="微軟正黑體" panose="020B0604030504040204" pitchFamily="34" charset="-120"/>
            </a:endParaRPr>
          </a:p>
          <a:p>
            <a:endParaRPr lang="zh-TW" altLang="en-US" sz="3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5003074" y="1907177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孩子決策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850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家長角色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生涯導向的提問</a:t>
            </a:r>
            <a:endParaRPr lang="en-US" altLang="zh-CN" sz="2400" dirty="0">
              <a:solidFill>
                <a:srgbClr val="C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AF97F5AD-373A-4E41-ACD5-E82608CAD157}"/>
              </a:ext>
            </a:extLst>
          </p:cNvPr>
          <p:cNvSpPr txBox="1">
            <a:spLocks/>
          </p:cNvSpPr>
          <p:nvPr/>
        </p:nvSpPr>
        <p:spPr>
          <a:xfrm>
            <a:off x="2363905" y="2024844"/>
            <a:ext cx="9366291" cy="28083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妳想做什麼</a:t>
            </a:r>
            <a:r>
              <a:rPr lang="zh-TW" altLang="en-US" sz="4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工作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？</a:t>
            </a:r>
          </a:p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妳想過什麼樣的</a:t>
            </a:r>
            <a:r>
              <a:rPr lang="zh-TW" altLang="en-US" sz="4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生活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？</a:t>
            </a:r>
          </a:p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妳選的校系可以滿足你未來生活的</a:t>
            </a:r>
            <a:r>
              <a:rPr lang="zh-TW" altLang="en-US" sz="4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需求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嗎？</a:t>
            </a:r>
          </a:p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 這樣的工作符合你的</a:t>
            </a:r>
            <a:r>
              <a:rPr lang="zh-TW" altLang="en-US" sz="4200" b="1" dirty="0">
                <a:solidFill>
                  <a:srgbClr val="C00000"/>
                </a:solidFill>
                <a:latin typeface="Franklin Gothic Book"/>
                <a:ea typeface="微軟正黑體" panose="020B0604030504040204" pitchFamily="34" charset="-120"/>
              </a:rPr>
              <a:t>個性</a:t>
            </a:r>
            <a:r>
              <a:rPr lang="zh-TW" altLang="en-US" sz="3600" b="1" dirty="0">
                <a:solidFill>
                  <a:schemeClr val="accent3">
                    <a:lumMod val="75000"/>
                  </a:schemeClr>
                </a:solidFill>
                <a:latin typeface="Franklin Gothic Book"/>
                <a:ea typeface="微軟正黑體" panose="020B0604030504040204" pitchFamily="34" charset="-120"/>
              </a:rPr>
              <a:t>嗎？</a:t>
            </a:r>
            <a:endParaRPr lang="zh-TW" alt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5491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家長角色 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TW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協助蒐集資訊</a:t>
            </a:r>
            <a:endParaRPr lang="en-US" altLang="zh-CN" sz="2400" dirty="0">
              <a:solidFill>
                <a:srgbClr val="C0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AF97F5AD-373A-4E41-ACD5-E82608CAD157}"/>
              </a:ext>
            </a:extLst>
          </p:cNvPr>
          <p:cNvSpPr txBox="1">
            <a:spLocks/>
          </p:cNvSpPr>
          <p:nvPr/>
        </p:nvSpPr>
        <p:spPr>
          <a:xfrm>
            <a:off x="2363905" y="2024844"/>
            <a:ext cx="9366291" cy="2808312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ct val="20000"/>
              </a:spcBef>
              <a:buBlip>
                <a:blip r:embed="rId2"/>
              </a:buBlip>
            </a:pPr>
            <a:endParaRPr lang="zh-TW" altLang="en-US" sz="3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1DC7C0B-B859-47F2-A8C0-73C36023D5DC}"/>
              </a:ext>
            </a:extLst>
          </p:cNvPr>
          <p:cNvSpPr/>
          <p:nvPr/>
        </p:nvSpPr>
        <p:spPr>
          <a:xfrm>
            <a:off x="1681151" y="1518554"/>
            <a:ext cx="10068782" cy="44935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noAutofit/>
          </a:bodyPr>
          <a:lstStyle/>
          <a:p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大學選才與高中育才輔助系統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26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Collego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)—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認識學群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自我探索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IOH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開放個人經驗平台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大學生及教授分享大學科系</a:t>
            </a:r>
            <a:r>
              <a:rPr lang="en-US" altLang="zh-TW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面試經驗</a:t>
            </a:r>
            <a:endParaRPr lang="en-US" altLang="zh-TW" sz="2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2600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104</a:t>
            </a:r>
            <a:r>
              <a:rPr lang="zh-TW" altLang="en-US" sz="2600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升學就業地圖</a:t>
            </a:r>
            <a:r>
              <a:rPr lang="zh-TW" altLang="en-US" sz="2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</a:t>
            </a:r>
            <a:endParaRPr lang="en-US" altLang="zh-TW" sz="2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26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2600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1111</a:t>
            </a:r>
            <a:r>
              <a:rPr lang="zh-TW" altLang="en-US" sz="2600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人力銀行</a:t>
            </a:r>
            <a:r>
              <a:rPr lang="en-US" altLang="zh-TW" sz="2600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Holland</a:t>
            </a:r>
            <a:r>
              <a:rPr lang="zh-TW" altLang="en-US" sz="2600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學職涯探索平臺</a:t>
            </a:r>
            <a:endParaRPr lang="en-US" altLang="zh-TW" sz="2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26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2600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大學網路博覽會</a:t>
            </a:r>
            <a:r>
              <a:rPr lang="zh-TW" altLang="en-US" sz="2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en-US" altLang="zh-TW" sz="2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–</a:t>
            </a:r>
            <a:r>
              <a:rPr lang="zh-TW" altLang="en-US" sz="2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認識全台大學</a:t>
            </a:r>
            <a:endParaRPr lang="en-US" altLang="zh-TW" sz="2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en-US" altLang="zh-TW" sz="26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2600" b="1" dirty="0">
                <a:latin typeface="Adobe 繁黑體 Std B" panose="020B0700000000000000" pitchFamily="34" charset="-120"/>
                <a:ea typeface="Adobe 繁黑體 Std B" panose="020B0700000000000000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更多資源網請上聖心輔導處網頁</a:t>
            </a:r>
            <a:endParaRPr lang="zh-TW" altLang="en-US" sz="2600" b="1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74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 rot="16200000">
            <a:off x="644651" y="5254244"/>
            <a:ext cx="2245488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 rot="16200000">
            <a:off x="2078817" y="6403894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 rot="16200000">
            <a:off x="3817256" y="5935311"/>
            <a:ext cx="1318720" cy="13187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 rot="16200000">
            <a:off x="4925647" y="6645920"/>
            <a:ext cx="1947513" cy="1947513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 rot="16200000">
            <a:off x="-208096" y="4762428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rot="16200000">
            <a:off x="6635340" y="6243404"/>
            <a:ext cx="1130239" cy="1130239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rot="16200000">
            <a:off x="7357899" y="5524708"/>
            <a:ext cx="2798256" cy="27982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rot="16200000">
            <a:off x="7991706" y="6582879"/>
            <a:ext cx="1351188" cy="13511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rot="16200000">
            <a:off x="9125925" y="4862025"/>
            <a:ext cx="1894088" cy="189408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16200000">
            <a:off x="10510752" y="5474419"/>
            <a:ext cx="1894088" cy="189408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rot="16200000">
            <a:off x="5908155" y="5671013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 rot="16200000">
            <a:off x="6480603" y="6497251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16200000">
            <a:off x="5838946" y="6858047"/>
            <a:ext cx="334678" cy="3346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16200000">
            <a:off x="5711165" y="5089878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rot="16200000">
            <a:off x="7090639" y="5089877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內容版面配置區 7">
            <a:extLst>
              <a:ext uri="{FF2B5EF4-FFF2-40B4-BE49-F238E27FC236}">
                <a16:creationId xmlns:a16="http://schemas.microsoft.com/office/drawing/2014/main" id="{0FEFE5E7-7106-4E74-AD36-2F5233808D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250" y="115329"/>
            <a:ext cx="4628140" cy="5726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64ED2E0D-5B98-49A2-A208-81405D9A1142}"/>
              </a:ext>
            </a:extLst>
          </p:cNvPr>
          <p:cNvSpPr/>
          <p:nvPr/>
        </p:nvSpPr>
        <p:spPr>
          <a:xfrm>
            <a:off x="6200743" y="988417"/>
            <a:ext cx="5112568" cy="34163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4800" b="1" i="1" spc="200" dirty="0">
                <a:ln w="29210">
                  <a:noFill/>
                </a:ln>
                <a:solidFill>
                  <a:schemeClr val="accent1">
                    <a:lumMod val="75000"/>
                  </a:schemeClr>
                </a:solidFill>
                <a:latin typeface="華康行書體" pitchFamily="65" charset="-120"/>
                <a:ea typeface="華康行書體"/>
              </a:rPr>
              <a:t>您我一起</a:t>
            </a:r>
            <a:endParaRPr lang="en-US" altLang="zh-TW" sz="4800" b="1" i="1" spc="200" dirty="0">
              <a:ln w="29210">
                <a:noFill/>
              </a:ln>
              <a:solidFill>
                <a:schemeClr val="accent1">
                  <a:lumMod val="75000"/>
                </a:schemeClr>
              </a:solidFill>
              <a:latin typeface="華康行書體" pitchFamily="65" charset="-120"/>
              <a:ea typeface="華康行書體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4800" b="1" i="1" spc="200" dirty="0">
                <a:ln w="29210">
                  <a:noFill/>
                </a:ln>
                <a:solidFill>
                  <a:schemeClr val="accent1">
                    <a:lumMod val="75000"/>
                  </a:schemeClr>
                </a:solidFill>
                <a:latin typeface="華康行書體" pitchFamily="65" charset="-120"/>
                <a:ea typeface="華康行書體"/>
              </a:rPr>
              <a:t>搭建孩子的</a:t>
            </a:r>
            <a:endParaRPr lang="en-US" altLang="zh-TW" sz="4800" b="1" i="1" spc="200" dirty="0">
              <a:ln w="29210">
                <a:noFill/>
              </a:ln>
              <a:solidFill>
                <a:schemeClr val="accent1">
                  <a:lumMod val="75000"/>
                </a:schemeClr>
              </a:solidFill>
              <a:latin typeface="華康行書體" pitchFamily="65" charset="-120"/>
              <a:ea typeface="華康行書體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4800" b="1" i="1" spc="200" dirty="0">
                <a:ln w="29210">
                  <a:noFill/>
                </a:ln>
                <a:solidFill>
                  <a:schemeClr val="accent1">
                    <a:lumMod val="75000"/>
                  </a:schemeClr>
                </a:solidFill>
                <a:latin typeface="華康行書體" pitchFamily="65" charset="-120"/>
                <a:ea typeface="華康行書體"/>
              </a:rPr>
              <a:t>幸福未來</a:t>
            </a:r>
          </a:p>
        </p:txBody>
      </p:sp>
    </p:spTree>
    <p:extLst>
      <p:ext uri="{BB962C8B-B14F-4D97-AF65-F5344CB8AC3E}">
        <p14:creationId xmlns:p14="http://schemas.microsoft.com/office/powerpoint/2010/main" val="164685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 flipH="1">
            <a:off x="5874559" y="-685186"/>
            <a:ext cx="6781080" cy="8387873"/>
            <a:chOff x="-1344978" y="-685187"/>
            <a:chExt cx="6781080" cy="8387873"/>
          </a:xfrm>
        </p:grpSpPr>
        <p:sp>
          <p:nvSpPr>
            <p:cNvPr id="2" name="椭圆 1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-574093" y="4429124"/>
              <a:ext cx="2798256" cy="27982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-185195" y="5404454"/>
              <a:ext cx="1351188" cy="13511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666017" y="5533920"/>
              <a:ext cx="1894088" cy="18940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3517229" y="5808598"/>
              <a:ext cx="1894088" cy="18940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1783243" y="2281600"/>
            <a:ext cx="4353200" cy="110799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簡報結束</a:t>
            </a:r>
            <a:endParaRPr lang="en-US" altLang="zh-CN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E930AF8-565D-4AC0-B252-E9745722FD33}"/>
              </a:ext>
            </a:extLst>
          </p:cNvPr>
          <p:cNvSpPr/>
          <p:nvPr/>
        </p:nvSpPr>
        <p:spPr>
          <a:xfrm>
            <a:off x="1779570" y="3674499"/>
            <a:ext cx="4353200" cy="1107996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感謝聆聽</a:t>
            </a:r>
            <a:endParaRPr lang="en-US" altLang="zh-CN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A40026E9-D3A4-4591-98FC-31224DBF7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1" y="1200103"/>
            <a:ext cx="1931674" cy="11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0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046703" y="845724"/>
            <a:ext cx="2245488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886921" y="1013365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258148" y="2729569"/>
            <a:ext cx="1947513" cy="1947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002996" y="1441623"/>
            <a:ext cx="2606873" cy="26068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576876" y="473053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72517" y="2863156"/>
            <a:ext cx="1130239" cy="11302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866883" y="4503323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23471" y="4325230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53761" y="4912257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7154" y="4570167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765768" y="6074691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011193" y="1314991"/>
            <a:ext cx="1656813" cy="1656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050406" y="2352147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375587" y="3104117"/>
            <a:ext cx="446864" cy="4468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136206" y="2457951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69022" y="2863153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958568" y="3534632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347622" y="1076999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614029" y="3517142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754995" y="307562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509575" y="1687036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763797" y="2096797"/>
            <a:ext cx="2664415" cy="2664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71607" y="5328160"/>
            <a:ext cx="5509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選組評估要素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79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六边形 19"/>
          <p:cNvSpPr/>
          <p:nvPr/>
        </p:nvSpPr>
        <p:spPr>
          <a:xfrm>
            <a:off x="5572775" y="2419218"/>
            <a:ext cx="1548059" cy="134681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六边形 20"/>
          <p:cNvSpPr/>
          <p:nvPr/>
        </p:nvSpPr>
        <p:spPr>
          <a:xfrm>
            <a:off x="5549171" y="3952407"/>
            <a:ext cx="1548059" cy="134681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 w="571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TW" altLang="en-US" dirty="0"/>
          </a:p>
        </p:txBody>
      </p:sp>
      <p:sp>
        <p:nvSpPr>
          <p:cNvPr id="22" name="六边形 21"/>
          <p:cNvSpPr/>
          <p:nvPr/>
        </p:nvSpPr>
        <p:spPr>
          <a:xfrm>
            <a:off x="4231234" y="3185813"/>
            <a:ext cx="1548059" cy="134681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4"/>
          </a:solidFill>
          <a:ln w="571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六边形 22"/>
          <p:cNvSpPr/>
          <p:nvPr/>
        </p:nvSpPr>
        <p:spPr>
          <a:xfrm>
            <a:off x="6914315" y="3185813"/>
            <a:ext cx="1548059" cy="1346811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571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 217"/>
          <p:cNvSpPr>
            <a:spLocks noChangeAspect="1" noEditPoints="1"/>
          </p:cNvSpPr>
          <p:nvPr/>
        </p:nvSpPr>
        <p:spPr bwMode="auto">
          <a:xfrm>
            <a:off x="4857366" y="3656086"/>
            <a:ext cx="354331" cy="360000"/>
          </a:xfrm>
          <a:custGeom>
            <a:avLst/>
            <a:gdLst>
              <a:gd name="T0" fmla="*/ 49 w 125"/>
              <a:gd name="T1" fmla="*/ 16 h 127"/>
              <a:gd name="T2" fmla="*/ 36 w 125"/>
              <a:gd name="T3" fmla="*/ 18 h 127"/>
              <a:gd name="T4" fmla="*/ 25 w 125"/>
              <a:gd name="T5" fmla="*/ 26 h 127"/>
              <a:gd name="T6" fmla="*/ 18 w 125"/>
              <a:gd name="T7" fmla="*/ 37 h 127"/>
              <a:gd name="T8" fmla="*/ 15 w 125"/>
              <a:gd name="T9" fmla="*/ 50 h 127"/>
              <a:gd name="T10" fmla="*/ 18 w 125"/>
              <a:gd name="T11" fmla="*/ 64 h 127"/>
              <a:gd name="T12" fmla="*/ 25 w 125"/>
              <a:gd name="T13" fmla="*/ 75 h 127"/>
              <a:gd name="T14" fmla="*/ 36 w 125"/>
              <a:gd name="T15" fmla="*/ 81 h 127"/>
              <a:gd name="T16" fmla="*/ 49 w 125"/>
              <a:gd name="T17" fmla="*/ 85 h 127"/>
              <a:gd name="T18" fmla="*/ 63 w 125"/>
              <a:gd name="T19" fmla="*/ 81 h 127"/>
              <a:gd name="T20" fmla="*/ 73 w 125"/>
              <a:gd name="T21" fmla="*/ 75 h 127"/>
              <a:gd name="T22" fmla="*/ 81 w 125"/>
              <a:gd name="T23" fmla="*/ 64 h 127"/>
              <a:gd name="T24" fmla="*/ 84 w 125"/>
              <a:gd name="T25" fmla="*/ 50 h 127"/>
              <a:gd name="T26" fmla="*/ 81 w 125"/>
              <a:gd name="T27" fmla="*/ 37 h 127"/>
              <a:gd name="T28" fmla="*/ 73 w 125"/>
              <a:gd name="T29" fmla="*/ 26 h 127"/>
              <a:gd name="T30" fmla="*/ 63 w 125"/>
              <a:gd name="T31" fmla="*/ 18 h 127"/>
              <a:gd name="T32" fmla="*/ 49 w 125"/>
              <a:gd name="T33" fmla="*/ 16 h 127"/>
              <a:gd name="T34" fmla="*/ 49 w 125"/>
              <a:gd name="T35" fmla="*/ 0 h 127"/>
              <a:gd name="T36" fmla="*/ 68 w 125"/>
              <a:gd name="T37" fmla="*/ 4 h 127"/>
              <a:gd name="T38" fmla="*/ 85 w 125"/>
              <a:gd name="T39" fmla="*/ 16 h 127"/>
              <a:gd name="T40" fmla="*/ 95 w 125"/>
              <a:gd name="T41" fmla="*/ 31 h 127"/>
              <a:gd name="T42" fmla="*/ 99 w 125"/>
              <a:gd name="T43" fmla="*/ 50 h 127"/>
              <a:gd name="T44" fmla="*/ 97 w 125"/>
              <a:gd name="T45" fmla="*/ 64 h 127"/>
              <a:gd name="T46" fmla="*/ 91 w 125"/>
              <a:gd name="T47" fmla="*/ 77 h 127"/>
              <a:gd name="T48" fmla="*/ 91 w 125"/>
              <a:gd name="T49" fmla="*/ 78 h 127"/>
              <a:gd name="T50" fmla="*/ 122 w 125"/>
              <a:gd name="T51" fmla="*/ 109 h 127"/>
              <a:gd name="T52" fmla="*/ 124 w 125"/>
              <a:gd name="T53" fmla="*/ 113 h 127"/>
              <a:gd name="T54" fmla="*/ 125 w 125"/>
              <a:gd name="T55" fmla="*/ 116 h 127"/>
              <a:gd name="T56" fmla="*/ 124 w 125"/>
              <a:gd name="T57" fmla="*/ 120 h 127"/>
              <a:gd name="T58" fmla="*/ 122 w 125"/>
              <a:gd name="T59" fmla="*/ 123 h 127"/>
              <a:gd name="T60" fmla="*/ 119 w 125"/>
              <a:gd name="T61" fmla="*/ 126 h 127"/>
              <a:gd name="T62" fmla="*/ 115 w 125"/>
              <a:gd name="T63" fmla="*/ 127 h 127"/>
              <a:gd name="T64" fmla="*/ 111 w 125"/>
              <a:gd name="T65" fmla="*/ 126 h 127"/>
              <a:gd name="T66" fmla="*/ 107 w 125"/>
              <a:gd name="T67" fmla="*/ 123 h 127"/>
              <a:gd name="T68" fmla="*/ 77 w 125"/>
              <a:gd name="T69" fmla="*/ 93 h 127"/>
              <a:gd name="T70" fmla="*/ 76 w 125"/>
              <a:gd name="T71" fmla="*/ 92 h 127"/>
              <a:gd name="T72" fmla="*/ 64 w 125"/>
              <a:gd name="T73" fmla="*/ 98 h 127"/>
              <a:gd name="T74" fmla="*/ 49 w 125"/>
              <a:gd name="T75" fmla="*/ 101 h 127"/>
              <a:gd name="T76" fmla="*/ 30 w 125"/>
              <a:gd name="T77" fmla="*/ 97 h 127"/>
              <a:gd name="T78" fmla="*/ 14 w 125"/>
              <a:gd name="T79" fmla="*/ 85 h 127"/>
              <a:gd name="T80" fmla="*/ 4 w 125"/>
              <a:gd name="T81" fmla="*/ 69 h 127"/>
              <a:gd name="T82" fmla="*/ 0 w 125"/>
              <a:gd name="T83" fmla="*/ 50 h 127"/>
              <a:gd name="T84" fmla="*/ 4 w 125"/>
              <a:gd name="T85" fmla="*/ 31 h 127"/>
              <a:gd name="T86" fmla="*/ 14 w 125"/>
              <a:gd name="T87" fmla="*/ 16 h 127"/>
              <a:gd name="T88" fmla="*/ 30 w 125"/>
              <a:gd name="T89" fmla="*/ 4 h 127"/>
              <a:gd name="T90" fmla="*/ 49 w 125"/>
              <a:gd name="T9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25" h="127">
                <a:moveTo>
                  <a:pt x="49" y="16"/>
                </a:moveTo>
                <a:lnTo>
                  <a:pt x="36" y="18"/>
                </a:lnTo>
                <a:lnTo>
                  <a:pt x="25" y="26"/>
                </a:lnTo>
                <a:lnTo>
                  <a:pt x="18" y="37"/>
                </a:lnTo>
                <a:lnTo>
                  <a:pt x="15" y="50"/>
                </a:lnTo>
                <a:lnTo>
                  <a:pt x="18" y="64"/>
                </a:lnTo>
                <a:lnTo>
                  <a:pt x="25" y="75"/>
                </a:lnTo>
                <a:lnTo>
                  <a:pt x="36" y="81"/>
                </a:lnTo>
                <a:lnTo>
                  <a:pt x="49" y="85"/>
                </a:lnTo>
                <a:lnTo>
                  <a:pt x="63" y="81"/>
                </a:lnTo>
                <a:lnTo>
                  <a:pt x="73" y="75"/>
                </a:lnTo>
                <a:lnTo>
                  <a:pt x="81" y="64"/>
                </a:lnTo>
                <a:lnTo>
                  <a:pt x="84" y="50"/>
                </a:lnTo>
                <a:lnTo>
                  <a:pt x="81" y="37"/>
                </a:lnTo>
                <a:lnTo>
                  <a:pt x="73" y="26"/>
                </a:lnTo>
                <a:lnTo>
                  <a:pt x="63" y="18"/>
                </a:lnTo>
                <a:lnTo>
                  <a:pt x="49" y="16"/>
                </a:lnTo>
                <a:close/>
                <a:moveTo>
                  <a:pt x="49" y="0"/>
                </a:moveTo>
                <a:lnTo>
                  <a:pt x="68" y="4"/>
                </a:lnTo>
                <a:lnTo>
                  <a:pt x="85" y="16"/>
                </a:lnTo>
                <a:lnTo>
                  <a:pt x="95" y="31"/>
                </a:lnTo>
                <a:lnTo>
                  <a:pt x="99" y="50"/>
                </a:lnTo>
                <a:lnTo>
                  <a:pt x="97" y="64"/>
                </a:lnTo>
                <a:lnTo>
                  <a:pt x="91" y="77"/>
                </a:lnTo>
                <a:lnTo>
                  <a:pt x="91" y="78"/>
                </a:lnTo>
                <a:lnTo>
                  <a:pt x="122" y="109"/>
                </a:lnTo>
                <a:lnTo>
                  <a:pt x="124" y="113"/>
                </a:lnTo>
                <a:lnTo>
                  <a:pt x="125" y="116"/>
                </a:lnTo>
                <a:lnTo>
                  <a:pt x="124" y="120"/>
                </a:lnTo>
                <a:lnTo>
                  <a:pt x="122" y="123"/>
                </a:lnTo>
                <a:lnTo>
                  <a:pt x="119" y="126"/>
                </a:lnTo>
                <a:lnTo>
                  <a:pt x="115" y="127"/>
                </a:lnTo>
                <a:lnTo>
                  <a:pt x="111" y="126"/>
                </a:lnTo>
                <a:lnTo>
                  <a:pt x="107" y="123"/>
                </a:lnTo>
                <a:lnTo>
                  <a:pt x="77" y="93"/>
                </a:lnTo>
                <a:lnTo>
                  <a:pt x="76" y="92"/>
                </a:lnTo>
                <a:lnTo>
                  <a:pt x="64" y="98"/>
                </a:lnTo>
                <a:lnTo>
                  <a:pt x="49" y="101"/>
                </a:lnTo>
                <a:lnTo>
                  <a:pt x="30" y="97"/>
                </a:lnTo>
                <a:lnTo>
                  <a:pt x="14" y="85"/>
                </a:lnTo>
                <a:lnTo>
                  <a:pt x="4" y="69"/>
                </a:lnTo>
                <a:lnTo>
                  <a:pt x="0" y="50"/>
                </a:lnTo>
                <a:lnTo>
                  <a:pt x="4" y="31"/>
                </a:lnTo>
                <a:lnTo>
                  <a:pt x="14" y="16"/>
                </a:lnTo>
                <a:lnTo>
                  <a:pt x="30" y="4"/>
                </a:lnTo>
                <a:lnTo>
                  <a:pt x="4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6" name="Freeform 219"/>
          <p:cNvSpPr>
            <a:spLocks noChangeAspect="1" noEditPoints="1"/>
          </p:cNvSpPr>
          <p:nvPr/>
        </p:nvSpPr>
        <p:spPr bwMode="auto">
          <a:xfrm>
            <a:off x="4462789" y="5802682"/>
            <a:ext cx="280631" cy="360000"/>
          </a:xfrm>
          <a:custGeom>
            <a:avLst/>
            <a:gdLst>
              <a:gd name="T0" fmla="*/ 49 w 99"/>
              <a:gd name="T1" fmla="*/ 17 h 127"/>
              <a:gd name="T2" fmla="*/ 36 w 99"/>
              <a:gd name="T3" fmla="*/ 21 h 127"/>
              <a:gd name="T4" fmla="*/ 26 w 99"/>
              <a:gd name="T5" fmla="*/ 31 h 127"/>
              <a:gd name="T6" fmla="*/ 22 w 99"/>
              <a:gd name="T7" fmla="*/ 46 h 127"/>
              <a:gd name="T8" fmla="*/ 26 w 99"/>
              <a:gd name="T9" fmla="*/ 60 h 127"/>
              <a:gd name="T10" fmla="*/ 36 w 99"/>
              <a:gd name="T11" fmla="*/ 69 h 127"/>
              <a:gd name="T12" fmla="*/ 49 w 99"/>
              <a:gd name="T13" fmla="*/ 73 h 127"/>
              <a:gd name="T14" fmla="*/ 64 w 99"/>
              <a:gd name="T15" fmla="*/ 69 h 127"/>
              <a:gd name="T16" fmla="*/ 74 w 99"/>
              <a:gd name="T17" fmla="*/ 60 h 127"/>
              <a:gd name="T18" fmla="*/ 78 w 99"/>
              <a:gd name="T19" fmla="*/ 46 h 127"/>
              <a:gd name="T20" fmla="*/ 74 w 99"/>
              <a:gd name="T21" fmla="*/ 31 h 127"/>
              <a:gd name="T22" fmla="*/ 64 w 99"/>
              <a:gd name="T23" fmla="*/ 21 h 127"/>
              <a:gd name="T24" fmla="*/ 49 w 99"/>
              <a:gd name="T25" fmla="*/ 17 h 127"/>
              <a:gd name="T26" fmla="*/ 49 w 99"/>
              <a:gd name="T27" fmla="*/ 0 h 127"/>
              <a:gd name="T28" fmla="*/ 69 w 99"/>
              <a:gd name="T29" fmla="*/ 4 h 127"/>
              <a:gd name="T30" fmla="*/ 85 w 99"/>
              <a:gd name="T31" fmla="*/ 14 h 127"/>
              <a:gd name="T32" fmla="*/ 95 w 99"/>
              <a:gd name="T33" fmla="*/ 30 h 127"/>
              <a:gd name="T34" fmla="*/ 99 w 99"/>
              <a:gd name="T35" fmla="*/ 50 h 127"/>
              <a:gd name="T36" fmla="*/ 99 w 99"/>
              <a:gd name="T37" fmla="*/ 55 h 127"/>
              <a:gd name="T38" fmla="*/ 97 w 99"/>
              <a:gd name="T39" fmla="*/ 72 h 127"/>
              <a:gd name="T40" fmla="*/ 89 w 99"/>
              <a:gd name="T41" fmla="*/ 89 h 127"/>
              <a:gd name="T42" fmla="*/ 80 w 99"/>
              <a:gd name="T43" fmla="*/ 102 h 127"/>
              <a:gd name="T44" fmla="*/ 69 w 99"/>
              <a:gd name="T45" fmla="*/ 113 h 127"/>
              <a:gd name="T46" fmla="*/ 60 w 99"/>
              <a:gd name="T47" fmla="*/ 120 h 127"/>
              <a:gd name="T48" fmla="*/ 53 w 99"/>
              <a:gd name="T49" fmla="*/ 126 h 127"/>
              <a:gd name="T50" fmla="*/ 51 w 99"/>
              <a:gd name="T51" fmla="*/ 127 h 127"/>
              <a:gd name="T52" fmla="*/ 48 w 99"/>
              <a:gd name="T53" fmla="*/ 126 h 127"/>
              <a:gd name="T54" fmla="*/ 43 w 99"/>
              <a:gd name="T55" fmla="*/ 122 h 127"/>
              <a:gd name="T56" fmla="*/ 34 w 99"/>
              <a:gd name="T57" fmla="*/ 115 h 127"/>
              <a:gd name="T58" fmla="*/ 25 w 99"/>
              <a:gd name="T59" fmla="*/ 106 h 127"/>
              <a:gd name="T60" fmla="*/ 15 w 99"/>
              <a:gd name="T61" fmla="*/ 94 h 127"/>
              <a:gd name="T62" fmla="*/ 8 w 99"/>
              <a:gd name="T63" fmla="*/ 80 h 127"/>
              <a:gd name="T64" fmla="*/ 2 w 99"/>
              <a:gd name="T65" fmla="*/ 65 h 127"/>
              <a:gd name="T66" fmla="*/ 1 w 99"/>
              <a:gd name="T67" fmla="*/ 58 h 127"/>
              <a:gd name="T68" fmla="*/ 0 w 99"/>
              <a:gd name="T69" fmla="*/ 50 h 127"/>
              <a:gd name="T70" fmla="*/ 4 w 99"/>
              <a:gd name="T71" fmla="*/ 30 h 127"/>
              <a:gd name="T72" fmla="*/ 14 w 99"/>
              <a:gd name="T73" fmla="*/ 14 h 127"/>
              <a:gd name="T74" fmla="*/ 30 w 99"/>
              <a:gd name="T75" fmla="*/ 4 h 127"/>
              <a:gd name="T76" fmla="*/ 49 w 99"/>
              <a:gd name="T77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9" h="127">
                <a:moveTo>
                  <a:pt x="49" y="17"/>
                </a:moveTo>
                <a:lnTo>
                  <a:pt x="36" y="21"/>
                </a:lnTo>
                <a:lnTo>
                  <a:pt x="26" y="31"/>
                </a:lnTo>
                <a:lnTo>
                  <a:pt x="22" y="46"/>
                </a:lnTo>
                <a:lnTo>
                  <a:pt x="26" y="60"/>
                </a:lnTo>
                <a:lnTo>
                  <a:pt x="36" y="69"/>
                </a:lnTo>
                <a:lnTo>
                  <a:pt x="49" y="73"/>
                </a:lnTo>
                <a:lnTo>
                  <a:pt x="64" y="69"/>
                </a:lnTo>
                <a:lnTo>
                  <a:pt x="74" y="60"/>
                </a:lnTo>
                <a:lnTo>
                  <a:pt x="78" y="46"/>
                </a:lnTo>
                <a:lnTo>
                  <a:pt x="74" y="31"/>
                </a:lnTo>
                <a:lnTo>
                  <a:pt x="64" y="21"/>
                </a:lnTo>
                <a:lnTo>
                  <a:pt x="49" y="17"/>
                </a:lnTo>
                <a:close/>
                <a:moveTo>
                  <a:pt x="49" y="0"/>
                </a:moveTo>
                <a:lnTo>
                  <a:pt x="69" y="4"/>
                </a:lnTo>
                <a:lnTo>
                  <a:pt x="85" y="14"/>
                </a:lnTo>
                <a:lnTo>
                  <a:pt x="95" y="30"/>
                </a:lnTo>
                <a:lnTo>
                  <a:pt x="99" y="50"/>
                </a:lnTo>
                <a:lnTo>
                  <a:pt x="99" y="55"/>
                </a:lnTo>
                <a:lnTo>
                  <a:pt x="97" y="72"/>
                </a:lnTo>
                <a:lnTo>
                  <a:pt x="89" y="89"/>
                </a:lnTo>
                <a:lnTo>
                  <a:pt x="80" y="102"/>
                </a:lnTo>
                <a:lnTo>
                  <a:pt x="69" y="113"/>
                </a:lnTo>
                <a:lnTo>
                  <a:pt x="60" y="120"/>
                </a:lnTo>
                <a:lnTo>
                  <a:pt x="53" y="126"/>
                </a:lnTo>
                <a:lnTo>
                  <a:pt x="51" y="127"/>
                </a:lnTo>
                <a:lnTo>
                  <a:pt x="48" y="126"/>
                </a:lnTo>
                <a:lnTo>
                  <a:pt x="43" y="122"/>
                </a:lnTo>
                <a:lnTo>
                  <a:pt x="34" y="115"/>
                </a:lnTo>
                <a:lnTo>
                  <a:pt x="25" y="106"/>
                </a:lnTo>
                <a:lnTo>
                  <a:pt x="15" y="94"/>
                </a:lnTo>
                <a:lnTo>
                  <a:pt x="8" y="80"/>
                </a:lnTo>
                <a:lnTo>
                  <a:pt x="2" y="65"/>
                </a:lnTo>
                <a:lnTo>
                  <a:pt x="1" y="58"/>
                </a:lnTo>
                <a:lnTo>
                  <a:pt x="0" y="50"/>
                </a:lnTo>
                <a:lnTo>
                  <a:pt x="4" y="30"/>
                </a:lnTo>
                <a:lnTo>
                  <a:pt x="14" y="14"/>
                </a:lnTo>
                <a:lnTo>
                  <a:pt x="30" y="4"/>
                </a:lnTo>
                <a:lnTo>
                  <a:pt x="4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221"/>
          <p:cNvSpPr>
            <a:spLocks noChangeAspect="1"/>
          </p:cNvSpPr>
          <p:nvPr/>
        </p:nvSpPr>
        <p:spPr bwMode="auto">
          <a:xfrm>
            <a:off x="6159244" y="2912617"/>
            <a:ext cx="375125" cy="360000"/>
          </a:xfrm>
          <a:custGeom>
            <a:avLst/>
            <a:gdLst>
              <a:gd name="T0" fmla="*/ 61 w 124"/>
              <a:gd name="T1" fmla="*/ 0 h 119"/>
              <a:gd name="T2" fmla="*/ 82 w 124"/>
              <a:gd name="T3" fmla="*/ 38 h 119"/>
              <a:gd name="T4" fmla="*/ 124 w 124"/>
              <a:gd name="T5" fmla="*/ 45 h 119"/>
              <a:gd name="T6" fmla="*/ 95 w 124"/>
              <a:gd name="T7" fmla="*/ 77 h 119"/>
              <a:gd name="T8" fmla="*/ 101 w 124"/>
              <a:gd name="T9" fmla="*/ 119 h 119"/>
              <a:gd name="T10" fmla="*/ 61 w 124"/>
              <a:gd name="T11" fmla="*/ 100 h 119"/>
              <a:gd name="T12" fmla="*/ 23 w 124"/>
              <a:gd name="T13" fmla="*/ 119 h 119"/>
              <a:gd name="T14" fmla="*/ 29 w 124"/>
              <a:gd name="T15" fmla="*/ 77 h 119"/>
              <a:gd name="T16" fmla="*/ 0 w 124"/>
              <a:gd name="T17" fmla="*/ 45 h 119"/>
              <a:gd name="T18" fmla="*/ 42 w 124"/>
              <a:gd name="T19" fmla="*/ 38 h 119"/>
              <a:gd name="T20" fmla="*/ 61 w 124"/>
              <a:gd name="T21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4" h="119">
                <a:moveTo>
                  <a:pt x="61" y="0"/>
                </a:moveTo>
                <a:lnTo>
                  <a:pt x="82" y="38"/>
                </a:lnTo>
                <a:lnTo>
                  <a:pt x="124" y="45"/>
                </a:lnTo>
                <a:lnTo>
                  <a:pt x="95" y="77"/>
                </a:lnTo>
                <a:lnTo>
                  <a:pt x="101" y="119"/>
                </a:lnTo>
                <a:lnTo>
                  <a:pt x="61" y="100"/>
                </a:lnTo>
                <a:lnTo>
                  <a:pt x="23" y="119"/>
                </a:lnTo>
                <a:lnTo>
                  <a:pt x="29" y="77"/>
                </a:lnTo>
                <a:lnTo>
                  <a:pt x="0" y="45"/>
                </a:lnTo>
                <a:lnTo>
                  <a:pt x="42" y="38"/>
                </a:lnTo>
                <a:lnTo>
                  <a:pt x="6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8212630" y="2384731"/>
            <a:ext cx="2377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學業成績</a:t>
            </a:r>
            <a:endParaRPr lang="en-US" altLang="zh-CN" sz="40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325540" y="5647874"/>
            <a:ext cx="2202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4000" b="1" dirty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興趣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105979" y="5002899"/>
            <a:ext cx="2311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4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價值觀</a:t>
            </a:r>
            <a:endParaRPr lang="en-US" altLang="zh-CN" sz="400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309564" y="1267192"/>
            <a:ext cx="2787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accent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能力與特質</a:t>
            </a:r>
            <a:endParaRPr lang="en-US" altLang="zh-CN" sz="4000" dirty="0">
              <a:solidFill>
                <a:schemeClr val="tx1">
                  <a:lumMod val="50000"/>
                  <a:lumOff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cxnSp>
        <p:nvCxnSpPr>
          <p:cNvPr id="32" name="肘形连接符 31"/>
          <p:cNvCxnSpPr>
            <a:cxnSpLocks/>
            <a:stCxn id="31" idx="1"/>
            <a:endCxn id="20" idx="4"/>
          </p:cNvCxnSpPr>
          <p:nvPr/>
        </p:nvCxnSpPr>
        <p:spPr>
          <a:xfrm rot="10800000" flipH="1" flipV="1">
            <a:off x="4309564" y="1621134"/>
            <a:ext cx="1599914" cy="798083"/>
          </a:xfrm>
          <a:prstGeom prst="bentConnector4">
            <a:avLst>
              <a:gd name="adj1" fmla="val -14288"/>
              <a:gd name="adj2" fmla="val 72175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/>
          <p:cNvCxnSpPr>
            <a:cxnSpLocks/>
            <a:stCxn id="23" idx="0"/>
            <a:endCxn id="28" idx="3"/>
          </p:cNvCxnSpPr>
          <p:nvPr/>
        </p:nvCxnSpPr>
        <p:spPr>
          <a:xfrm flipV="1">
            <a:off x="8462374" y="2738674"/>
            <a:ext cx="2128147" cy="1120545"/>
          </a:xfrm>
          <a:prstGeom prst="bentConnector3">
            <a:avLst>
              <a:gd name="adj1" fmla="val 110742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>
            <a:stCxn id="21" idx="0"/>
            <a:endCxn id="29" idx="3"/>
          </p:cNvCxnSpPr>
          <p:nvPr/>
        </p:nvCxnSpPr>
        <p:spPr>
          <a:xfrm>
            <a:off x="7097230" y="4625813"/>
            <a:ext cx="1430733" cy="1376004"/>
          </a:xfrm>
          <a:prstGeom prst="bentConnector3">
            <a:avLst>
              <a:gd name="adj1" fmla="val 115978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>
            <a:cxnSpLocks/>
            <a:stCxn id="30" idx="1"/>
            <a:endCxn id="22" idx="3"/>
          </p:cNvCxnSpPr>
          <p:nvPr/>
        </p:nvCxnSpPr>
        <p:spPr>
          <a:xfrm rot="10800000" flipH="1">
            <a:off x="3105978" y="3859220"/>
            <a:ext cx="1125255" cy="1497623"/>
          </a:xfrm>
          <a:prstGeom prst="bentConnector3">
            <a:avLst>
              <a:gd name="adj1" fmla="val -20315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37" name="椭圆 36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0" name="直接连接符 49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平行四边形 50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2767752" y="335254"/>
            <a:ext cx="4690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選組評估要素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Google Shape;14506;p89">
            <a:extLst>
              <a:ext uri="{FF2B5EF4-FFF2-40B4-BE49-F238E27FC236}">
                <a16:creationId xmlns:a16="http://schemas.microsoft.com/office/drawing/2014/main" id="{977EEDE1-D7C9-469B-83A8-5D33B388443D}"/>
              </a:ext>
            </a:extLst>
          </p:cNvPr>
          <p:cNvSpPr/>
          <p:nvPr/>
        </p:nvSpPr>
        <p:spPr>
          <a:xfrm>
            <a:off x="7458308" y="3656086"/>
            <a:ext cx="482534" cy="458695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4" name="Google Shape;17249;p95">
            <a:extLst>
              <a:ext uri="{FF2B5EF4-FFF2-40B4-BE49-F238E27FC236}">
                <a16:creationId xmlns:a16="http://schemas.microsoft.com/office/drawing/2014/main" id="{890CCFAB-FCA6-4063-8538-80F501757ADF}"/>
              </a:ext>
            </a:extLst>
          </p:cNvPr>
          <p:cNvGrpSpPr/>
          <p:nvPr/>
        </p:nvGrpSpPr>
        <p:grpSpPr>
          <a:xfrm>
            <a:off x="6047890" y="4319320"/>
            <a:ext cx="577761" cy="614205"/>
            <a:chOff x="-1183550" y="3586525"/>
            <a:chExt cx="296175" cy="290550"/>
          </a:xfrm>
          <a:solidFill>
            <a:schemeClr val="bg1"/>
          </a:solidFill>
        </p:grpSpPr>
        <p:sp>
          <p:nvSpPr>
            <p:cNvPr id="55" name="Google Shape;17250;p95">
              <a:extLst>
                <a:ext uri="{FF2B5EF4-FFF2-40B4-BE49-F238E27FC236}">
                  <a16:creationId xmlns:a16="http://schemas.microsoft.com/office/drawing/2014/main" id="{4BC593B9-D5E0-4723-BB16-E456283E52AC}"/>
                </a:ext>
              </a:extLst>
            </p:cNvPr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51;p95">
              <a:extLst>
                <a:ext uri="{FF2B5EF4-FFF2-40B4-BE49-F238E27FC236}">
                  <a16:creationId xmlns:a16="http://schemas.microsoft.com/office/drawing/2014/main" id="{C2F0A29B-9A82-4FE9-ACF4-3C37D8DFF824}"/>
                </a:ext>
              </a:extLst>
            </p:cNvPr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252;p95">
              <a:extLst>
                <a:ext uri="{FF2B5EF4-FFF2-40B4-BE49-F238E27FC236}">
                  <a16:creationId xmlns:a16="http://schemas.microsoft.com/office/drawing/2014/main" id="{C3E5E9EB-6C15-4DA3-AE74-1F2BD227CB68}"/>
                </a:ext>
              </a:extLst>
            </p:cNvPr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253;p95">
              <a:extLst>
                <a:ext uri="{FF2B5EF4-FFF2-40B4-BE49-F238E27FC236}">
                  <a16:creationId xmlns:a16="http://schemas.microsoft.com/office/drawing/2014/main" id="{AC8CE09C-7560-418E-B8FB-19534C06B71C}"/>
                </a:ext>
              </a:extLst>
            </p:cNvPr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254;p95">
              <a:extLst>
                <a:ext uri="{FF2B5EF4-FFF2-40B4-BE49-F238E27FC236}">
                  <a16:creationId xmlns:a16="http://schemas.microsoft.com/office/drawing/2014/main" id="{11C1BEFF-389E-4307-90AC-7B87421F5129}"/>
                </a:ext>
              </a:extLst>
            </p:cNvPr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255;p95">
              <a:extLst>
                <a:ext uri="{FF2B5EF4-FFF2-40B4-BE49-F238E27FC236}">
                  <a16:creationId xmlns:a16="http://schemas.microsoft.com/office/drawing/2014/main" id="{D84B6747-01A5-4CB2-8B24-39BAFC43E730}"/>
                </a:ext>
              </a:extLst>
            </p:cNvPr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256;p95">
              <a:extLst>
                <a:ext uri="{FF2B5EF4-FFF2-40B4-BE49-F238E27FC236}">
                  <a16:creationId xmlns:a16="http://schemas.microsoft.com/office/drawing/2014/main" id="{F08B606C-58AF-4CE4-B9F4-085784565260}"/>
                </a:ext>
              </a:extLst>
            </p:cNvPr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257;p95">
              <a:extLst>
                <a:ext uri="{FF2B5EF4-FFF2-40B4-BE49-F238E27FC236}">
                  <a16:creationId xmlns:a16="http://schemas.microsoft.com/office/drawing/2014/main" id="{EC8BDC6E-8003-4C4B-A4F6-EF5F5CEAE853}"/>
                </a:ext>
              </a:extLst>
            </p:cNvPr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258;p95">
              <a:extLst>
                <a:ext uri="{FF2B5EF4-FFF2-40B4-BE49-F238E27FC236}">
                  <a16:creationId xmlns:a16="http://schemas.microsoft.com/office/drawing/2014/main" id="{613D2D3A-05C0-4D50-927E-1CB2612B3EA6}"/>
                </a:ext>
              </a:extLst>
            </p:cNvPr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18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29" grpId="0" build="p"/>
      <p:bldP spid="30" grpId="0"/>
      <p:bldP spid="3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4690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選組評估要素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價值觀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608C01C-0EC9-4B82-B404-8D8D660BD828}"/>
              </a:ext>
            </a:extLst>
          </p:cNvPr>
          <p:cNvSpPr txBox="1"/>
          <p:nvPr/>
        </p:nvSpPr>
        <p:spPr>
          <a:xfrm>
            <a:off x="2059404" y="1048059"/>
            <a:ext cx="3475122" cy="649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C41349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舒伯特工作價值觀</a:t>
            </a:r>
            <a:endParaRPr lang="en-US" altLang="zh-TW" sz="2800" dirty="0">
              <a:solidFill>
                <a:srgbClr val="C41349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利他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美的追求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創造發明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智性的刺激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成就滿足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獨立自主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聲望地位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管理權力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endParaRPr lang="zh-TW" altLang="en-US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3A712333-9EDC-42A5-ADE1-D34D462C9557}"/>
              </a:ext>
            </a:extLst>
          </p:cNvPr>
          <p:cNvSpPr txBox="1"/>
          <p:nvPr/>
        </p:nvSpPr>
        <p:spPr>
          <a:xfrm>
            <a:off x="6302541" y="1022265"/>
            <a:ext cx="3475122" cy="5845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TW" sz="2800" dirty="0">
              <a:solidFill>
                <a:srgbClr val="C41349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經濟報酬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安全穩定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工作環境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上司的關係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同事的關係 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生活方式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marL="285750" indent="-285750">
              <a:lnSpc>
                <a:spcPct val="150000"/>
              </a:lnSpc>
              <a:buBlip>
                <a:blip r:embed="rId2"/>
              </a:buBlip>
            </a:pPr>
            <a:r>
              <a:rPr lang="zh-TW" altLang="en-US" sz="28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多變性</a:t>
            </a:r>
            <a:endParaRPr lang="en-US" altLang="zh-TW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ct val="150000"/>
              </a:lnSpc>
            </a:pPr>
            <a:endParaRPr lang="zh-TW" altLang="en-US" sz="28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42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4690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選組評估要素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lang="zh-TW" altLang="en-US" sz="2400" b="1" dirty="0">
                <a:solidFill>
                  <a:schemeClr val="accent4">
                    <a:lumMod val="7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價值觀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https://www.017cafe.com/wp-content/uploads/2018/04/cc001-P-1024x536.jpg">
            <a:extLst>
              <a:ext uri="{FF2B5EF4-FFF2-40B4-BE49-F238E27FC236}">
                <a16:creationId xmlns:a16="http://schemas.microsoft.com/office/drawing/2014/main" id="{F3FA82F7-D9E0-4D4C-B3CA-D8CC98CE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3" r="12829"/>
          <a:stretch/>
        </p:blipFill>
        <p:spPr bwMode="auto">
          <a:xfrm>
            <a:off x="2144694" y="1017302"/>
            <a:ext cx="4005806" cy="268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0B5C1F4-722C-4163-8EE0-76C88C540F2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14088"/>
          <a:stretch/>
        </p:blipFill>
        <p:spPr>
          <a:xfrm>
            <a:off x="2144694" y="3912918"/>
            <a:ext cx="4005806" cy="27899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610417C-FEA6-4153-B5C3-195AF8008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6472" r="9555" b="2334"/>
          <a:stretch/>
        </p:blipFill>
        <p:spPr>
          <a:xfrm rot="16200000">
            <a:off x="6127084" y="1423896"/>
            <a:ext cx="5867477" cy="46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2AA6F8FA-0C41-4FCD-89C4-23AE54FF6708}"/>
              </a:ext>
            </a:extLst>
          </p:cNvPr>
          <p:cNvSpPr/>
          <p:nvPr/>
        </p:nvSpPr>
        <p:spPr>
          <a:xfrm>
            <a:off x="6698300" y="3660510"/>
            <a:ext cx="3043989" cy="660502"/>
          </a:xfrm>
          <a:prstGeom prst="rect">
            <a:avLst/>
          </a:prstGeom>
          <a:solidFill>
            <a:srgbClr val="6BA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D065C41-FD22-43F1-B208-AFC68DD9436D}"/>
              </a:ext>
            </a:extLst>
          </p:cNvPr>
          <p:cNvSpPr/>
          <p:nvPr/>
        </p:nvSpPr>
        <p:spPr>
          <a:xfrm>
            <a:off x="6715542" y="1059008"/>
            <a:ext cx="3043989" cy="660502"/>
          </a:xfrm>
          <a:prstGeom prst="rect">
            <a:avLst/>
          </a:prstGeom>
          <a:solidFill>
            <a:srgbClr val="6BA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2" y="335254"/>
            <a:ext cx="4690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選組評估要素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學業成績</a:t>
            </a:r>
            <a:endParaRPr lang="en-US" altLang="zh-CN" sz="2400" dirty="0">
              <a:solidFill>
                <a:schemeClr val="accent2">
                  <a:lumMod val="50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grpSp>
        <p:nvGrpSpPr>
          <p:cNvPr id="21" name="组合 19">
            <a:extLst>
              <a:ext uri="{FF2B5EF4-FFF2-40B4-BE49-F238E27FC236}">
                <a16:creationId xmlns:a16="http://schemas.microsoft.com/office/drawing/2014/main" id="{5F18EF8E-A5BB-4386-AA0B-D27EF9D53534}"/>
              </a:ext>
            </a:extLst>
          </p:cNvPr>
          <p:cNvGrpSpPr>
            <a:grpSpLocks noChangeAspect="1"/>
          </p:cNvGrpSpPr>
          <p:nvPr/>
        </p:nvGrpSpPr>
        <p:grpSpPr>
          <a:xfrm>
            <a:off x="1142167" y="4200084"/>
            <a:ext cx="783941" cy="1800000"/>
            <a:chOff x="7080250" y="3319463"/>
            <a:chExt cx="284162" cy="652462"/>
          </a:xfrm>
          <a:solidFill>
            <a:schemeClr val="accent1">
              <a:lumMod val="75000"/>
            </a:schemeClr>
          </a:solidFill>
        </p:grpSpPr>
        <p:sp>
          <p:nvSpPr>
            <p:cNvPr id="22" name="Freeform 241">
              <a:extLst>
                <a:ext uri="{FF2B5EF4-FFF2-40B4-BE49-F238E27FC236}">
                  <a16:creationId xmlns:a16="http://schemas.microsoft.com/office/drawing/2014/main" id="{ABA3AFD7-91C3-4F5E-83EB-3A35156F0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250" y="3476625"/>
              <a:ext cx="71437" cy="268287"/>
            </a:xfrm>
            <a:custGeom>
              <a:avLst/>
              <a:gdLst>
                <a:gd name="T0" fmla="*/ 29 w 45"/>
                <a:gd name="T1" fmla="*/ 154 h 169"/>
                <a:gd name="T2" fmla="*/ 29 w 45"/>
                <a:gd name="T3" fmla="*/ 154 h 169"/>
                <a:gd name="T4" fmla="*/ 27 w 45"/>
                <a:gd name="T5" fmla="*/ 160 h 169"/>
                <a:gd name="T6" fmla="*/ 24 w 45"/>
                <a:gd name="T7" fmla="*/ 165 h 169"/>
                <a:gd name="T8" fmla="*/ 19 w 45"/>
                <a:gd name="T9" fmla="*/ 168 h 169"/>
                <a:gd name="T10" fmla="*/ 15 w 45"/>
                <a:gd name="T11" fmla="*/ 169 h 169"/>
                <a:gd name="T12" fmla="*/ 15 w 45"/>
                <a:gd name="T13" fmla="*/ 169 h 169"/>
                <a:gd name="T14" fmla="*/ 9 w 45"/>
                <a:gd name="T15" fmla="*/ 168 h 169"/>
                <a:gd name="T16" fmla="*/ 4 w 45"/>
                <a:gd name="T17" fmla="*/ 165 h 169"/>
                <a:gd name="T18" fmla="*/ 1 w 45"/>
                <a:gd name="T19" fmla="*/ 160 h 169"/>
                <a:gd name="T20" fmla="*/ 0 w 45"/>
                <a:gd name="T21" fmla="*/ 154 h 169"/>
                <a:gd name="T22" fmla="*/ 16 w 45"/>
                <a:gd name="T23" fmla="*/ 14 h 169"/>
                <a:gd name="T24" fmla="*/ 16 w 45"/>
                <a:gd name="T25" fmla="*/ 14 h 169"/>
                <a:gd name="T26" fmla="*/ 18 w 45"/>
                <a:gd name="T27" fmla="*/ 8 h 169"/>
                <a:gd name="T28" fmla="*/ 21 w 45"/>
                <a:gd name="T29" fmla="*/ 3 h 169"/>
                <a:gd name="T30" fmla="*/ 26 w 45"/>
                <a:gd name="T31" fmla="*/ 0 h 169"/>
                <a:gd name="T32" fmla="*/ 32 w 45"/>
                <a:gd name="T33" fmla="*/ 0 h 169"/>
                <a:gd name="T34" fmla="*/ 32 w 45"/>
                <a:gd name="T35" fmla="*/ 0 h 169"/>
                <a:gd name="T36" fmla="*/ 36 w 45"/>
                <a:gd name="T37" fmla="*/ 0 h 169"/>
                <a:gd name="T38" fmla="*/ 41 w 45"/>
                <a:gd name="T39" fmla="*/ 3 h 169"/>
                <a:gd name="T40" fmla="*/ 44 w 45"/>
                <a:gd name="T41" fmla="*/ 8 h 169"/>
                <a:gd name="T42" fmla="*/ 45 w 45"/>
                <a:gd name="T43" fmla="*/ 14 h 169"/>
                <a:gd name="T44" fmla="*/ 29 w 45"/>
                <a:gd name="T45" fmla="*/ 15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169">
                  <a:moveTo>
                    <a:pt x="29" y="154"/>
                  </a:moveTo>
                  <a:lnTo>
                    <a:pt x="29" y="154"/>
                  </a:lnTo>
                  <a:lnTo>
                    <a:pt x="27" y="160"/>
                  </a:lnTo>
                  <a:lnTo>
                    <a:pt x="24" y="165"/>
                  </a:lnTo>
                  <a:lnTo>
                    <a:pt x="19" y="168"/>
                  </a:lnTo>
                  <a:lnTo>
                    <a:pt x="15" y="169"/>
                  </a:lnTo>
                  <a:lnTo>
                    <a:pt x="15" y="169"/>
                  </a:lnTo>
                  <a:lnTo>
                    <a:pt x="9" y="168"/>
                  </a:lnTo>
                  <a:lnTo>
                    <a:pt x="4" y="165"/>
                  </a:lnTo>
                  <a:lnTo>
                    <a:pt x="1" y="160"/>
                  </a:lnTo>
                  <a:lnTo>
                    <a:pt x="0" y="15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8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3"/>
                  </a:lnTo>
                  <a:lnTo>
                    <a:pt x="44" y="8"/>
                  </a:lnTo>
                  <a:lnTo>
                    <a:pt x="45" y="14"/>
                  </a:lnTo>
                  <a:lnTo>
                    <a:pt x="29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42">
              <a:extLst>
                <a:ext uri="{FF2B5EF4-FFF2-40B4-BE49-F238E27FC236}">
                  <a16:creationId xmlns:a16="http://schemas.microsoft.com/office/drawing/2014/main" id="{7FF6C1A8-9B0B-495B-A8E0-9FEDA9E88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2975" y="3476625"/>
              <a:ext cx="71437" cy="268287"/>
            </a:xfrm>
            <a:custGeom>
              <a:avLst/>
              <a:gdLst>
                <a:gd name="T0" fmla="*/ 45 w 45"/>
                <a:gd name="T1" fmla="*/ 154 h 169"/>
                <a:gd name="T2" fmla="*/ 45 w 45"/>
                <a:gd name="T3" fmla="*/ 154 h 169"/>
                <a:gd name="T4" fmla="*/ 44 w 45"/>
                <a:gd name="T5" fmla="*/ 160 h 169"/>
                <a:gd name="T6" fmla="*/ 41 w 45"/>
                <a:gd name="T7" fmla="*/ 165 h 169"/>
                <a:gd name="T8" fmla="*/ 36 w 45"/>
                <a:gd name="T9" fmla="*/ 168 h 169"/>
                <a:gd name="T10" fmla="*/ 30 w 45"/>
                <a:gd name="T11" fmla="*/ 169 h 169"/>
                <a:gd name="T12" fmla="*/ 30 w 45"/>
                <a:gd name="T13" fmla="*/ 169 h 169"/>
                <a:gd name="T14" fmla="*/ 24 w 45"/>
                <a:gd name="T15" fmla="*/ 168 h 169"/>
                <a:gd name="T16" fmla="*/ 20 w 45"/>
                <a:gd name="T17" fmla="*/ 165 h 169"/>
                <a:gd name="T18" fmla="*/ 17 w 45"/>
                <a:gd name="T19" fmla="*/ 160 h 169"/>
                <a:gd name="T20" fmla="*/ 17 w 45"/>
                <a:gd name="T21" fmla="*/ 154 h 169"/>
                <a:gd name="T22" fmla="*/ 0 w 45"/>
                <a:gd name="T23" fmla="*/ 14 h 169"/>
                <a:gd name="T24" fmla="*/ 0 w 45"/>
                <a:gd name="T25" fmla="*/ 14 h 169"/>
                <a:gd name="T26" fmla="*/ 1 w 45"/>
                <a:gd name="T27" fmla="*/ 8 h 169"/>
                <a:gd name="T28" fmla="*/ 4 w 45"/>
                <a:gd name="T29" fmla="*/ 3 h 169"/>
                <a:gd name="T30" fmla="*/ 9 w 45"/>
                <a:gd name="T31" fmla="*/ 0 h 169"/>
                <a:gd name="T32" fmla="*/ 13 w 45"/>
                <a:gd name="T33" fmla="*/ 0 h 169"/>
                <a:gd name="T34" fmla="*/ 13 w 45"/>
                <a:gd name="T35" fmla="*/ 0 h 169"/>
                <a:gd name="T36" fmla="*/ 20 w 45"/>
                <a:gd name="T37" fmla="*/ 0 h 169"/>
                <a:gd name="T38" fmla="*/ 24 w 45"/>
                <a:gd name="T39" fmla="*/ 3 h 169"/>
                <a:gd name="T40" fmla="*/ 27 w 45"/>
                <a:gd name="T41" fmla="*/ 8 h 169"/>
                <a:gd name="T42" fmla="*/ 29 w 45"/>
                <a:gd name="T43" fmla="*/ 14 h 169"/>
                <a:gd name="T44" fmla="*/ 45 w 45"/>
                <a:gd name="T45" fmla="*/ 15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169">
                  <a:moveTo>
                    <a:pt x="45" y="154"/>
                  </a:moveTo>
                  <a:lnTo>
                    <a:pt x="45" y="154"/>
                  </a:lnTo>
                  <a:lnTo>
                    <a:pt x="44" y="160"/>
                  </a:lnTo>
                  <a:lnTo>
                    <a:pt x="41" y="165"/>
                  </a:lnTo>
                  <a:lnTo>
                    <a:pt x="36" y="168"/>
                  </a:lnTo>
                  <a:lnTo>
                    <a:pt x="30" y="169"/>
                  </a:lnTo>
                  <a:lnTo>
                    <a:pt x="30" y="169"/>
                  </a:lnTo>
                  <a:lnTo>
                    <a:pt x="24" y="168"/>
                  </a:lnTo>
                  <a:lnTo>
                    <a:pt x="20" y="165"/>
                  </a:lnTo>
                  <a:lnTo>
                    <a:pt x="17" y="160"/>
                  </a:lnTo>
                  <a:lnTo>
                    <a:pt x="17" y="15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" y="8"/>
                  </a:lnTo>
                  <a:lnTo>
                    <a:pt x="4" y="3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4" y="3"/>
                  </a:lnTo>
                  <a:lnTo>
                    <a:pt x="27" y="8"/>
                  </a:lnTo>
                  <a:lnTo>
                    <a:pt x="29" y="14"/>
                  </a:lnTo>
                  <a:lnTo>
                    <a:pt x="45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43">
              <a:extLst>
                <a:ext uri="{FF2B5EF4-FFF2-40B4-BE49-F238E27FC236}">
                  <a16:creationId xmlns:a16="http://schemas.microsoft.com/office/drawing/2014/main" id="{46815965-C2BE-4DB2-A62D-B3B397F2A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319463"/>
              <a:ext cx="134937" cy="134937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50 w 85"/>
                <a:gd name="T5" fmla="*/ 84 h 85"/>
                <a:gd name="T6" fmla="*/ 59 w 85"/>
                <a:gd name="T7" fmla="*/ 82 h 85"/>
                <a:gd name="T8" fmla="*/ 65 w 85"/>
                <a:gd name="T9" fmla="*/ 78 h 85"/>
                <a:gd name="T10" fmla="*/ 72 w 85"/>
                <a:gd name="T11" fmla="*/ 73 h 85"/>
                <a:gd name="T12" fmla="*/ 78 w 85"/>
                <a:gd name="T13" fmla="*/ 66 h 85"/>
                <a:gd name="T14" fmla="*/ 81 w 85"/>
                <a:gd name="T15" fmla="*/ 59 h 85"/>
                <a:gd name="T16" fmla="*/ 84 w 85"/>
                <a:gd name="T17" fmla="*/ 50 h 85"/>
                <a:gd name="T18" fmla="*/ 85 w 85"/>
                <a:gd name="T19" fmla="*/ 43 h 85"/>
                <a:gd name="T20" fmla="*/ 85 w 85"/>
                <a:gd name="T21" fmla="*/ 43 h 85"/>
                <a:gd name="T22" fmla="*/ 84 w 85"/>
                <a:gd name="T23" fmla="*/ 34 h 85"/>
                <a:gd name="T24" fmla="*/ 81 w 85"/>
                <a:gd name="T25" fmla="*/ 26 h 85"/>
                <a:gd name="T26" fmla="*/ 78 w 85"/>
                <a:gd name="T27" fmla="*/ 18 h 85"/>
                <a:gd name="T28" fmla="*/ 72 w 85"/>
                <a:gd name="T29" fmla="*/ 12 h 85"/>
                <a:gd name="T30" fmla="*/ 65 w 85"/>
                <a:gd name="T31" fmla="*/ 8 h 85"/>
                <a:gd name="T32" fmla="*/ 59 w 85"/>
                <a:gd name="T33" fmla="*/ 3 h 85"/>
                <a:gd name="T34" fmla="*/ 50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33 w 85"/>
                <a:gd name="T41" fmla="*/ 0 h 85"/>
                <a:gd name="T42" fmla="*/ 26 w 85"/>
                <a:gd name="T43" fmla="*/ 3 h 85"/>
                <a:gd name="T44" fmla="*/ 18 w 85"/>
                <a:gd name="T45" fmla="*/ 8 h 85"/>
                <a:gd name="T46" fmla="*/ 12 w 85"/>
                <a:gd name="T47" fmla="*/ 12 h 85"/>
                <a:gd name="T48" fmla="*/ 6 w 85"/>
                <a:gd name="T49" fmla="*/ 18 h 85"/>
                <a:gd name="T50" fmla="*/ 3 w 85"/>
                <a:gd name="T51" fmla="*/ 26 h 85"/>
                <a:gd name="T52" fmla="*/ 0 w 85"/>
                <a:gd name="T53" fmla="*/ 34 h 85"/>
                <a:gd name="T54" fmla="*/ 0 w 85"/>
                <a:gd name="T55" fmla="*/ 43 h 85"/>
                <a:gd name="T56" fmla="*/ 0 w 85"/>
                <a:gd name="T57" fmla="*/ 43 h 85"/>
                <a:gd name="T58" fmla="*/ 0 w 85"/>
                <a:gd name="T59" fmla="*/ 50 h 85"/>
                <a:gd name="T60" fmla="*/ 3 w 85"/>
                <a:gd name="T61" fmla="*/ 59 h 85"/>
                <a:gd name="T62" fmla="*/ 6 w 85"/>
                <a:gd name="T63" fmla="*/ 66 h 85"/>
                <a:gd name="T64" fmla="*/ 12 w 85"/>
                <a:gd name="T65" fmla="*/ 73 h 85"/>
                <a:gd name="T66" fmla="*/ 18 w 85"/>
                <a:gd name="T67" fmla="*/ 78 h 85"/>
                <a:gd name="T68" fmla="*/ 26 w 85"/>
                <a:gd name="T69" fmla="*/ 82 h 85"/>
                <a:gd name="T70" fmla="*/ 33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50" y="84"/>
                  </a:lnTo>
                  <a:lnTo>
                    <a:pt x="59" y="82"/>
                  </a:lnTo>
                  <a:lnTo>
                    <a:pt x="65" y="78"/>
                  </a:lnTo>
                  <a:lnTo>
                    <a:pt x="72" y="73"/>
                  </a:lnTo>
                  <a:lnTo>
                    <a:pt x="78" y="66"/>
                  </a:lnTo>
                  <a:lnTo>
                    <a:pt x="81" y="59"/>
                  </a:lnTo>
                  <a:lnTo>
                    <a:pt x="84" y="50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34"/>
                  </a:lnTo>
                  <a:lnTo>
                    <a:pt x="81" y="26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5" y="8"/>
                  </a:lnTo>
                  <a:lnTo>
                    <a:pt x="59" y="3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6" y="3"/>
                  </a:lnTo>
                  <a:lnTo>
                    <a:pt x="18" y="8"/>
                  </a:lnTo>
                  <a:lnTo>
                    <a:pt x="12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3" y="59"/>
                  </a:lnTo>
                  <a:lnTo>
                    <a:pt x="6" y="66"/>
                  </a:lnTo>
                  <a:lnTo>
                    <a:pt x="12" y="73"/>
                  </a:lnTo>
                  <a:lnTo>
                    <a:pt x="18" y="78"/>
                  </a:lnTo>
                  <a:lnTo>
                    <a:pt x="26" y="82"/>
                  </a:lnTo>
                  <a:lnTo>
                    <a:pt x="33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4">
              <a:extLst>
                <a:ext uri="{FF2B5EF4-FFF2-40B4-BE49-F238E27FC236}">
                  <a16:creationId xmlns:a16="http://schemas.microsoft.com/office/drawing/2014/main" id="{7FCF2EF2-FAC0-41A4-9F4C-668DFE24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6925" y="3673475"/>
              <a:ext cx="63500" cy="298450"/>
            </a:xfrm>
            <a:custGeom>
              <a:avLst/>
              <a:gdLst>
                <a:gd name="T0" fmla="*/ 40 w 40"/>
                <a:gd name="T1" fmla="*/ 169 h 188"/>
                <a:gd name="T2" fmla="*/ 40 w 40"/>
                <a:gd name="T3" fmla="*/ 169 h 188"/>
                <a:gd name="T4" fmla="*/ 38 w 40"/>
                <a:gd name="T5" fmla="*/ 176 h 188"/>
                <a:gd name="T6" fmla="*/ 34 w 40"/>
                <a:gd name="T7" fmla="*/ 182 h 188"/>
                <a:gd name="T8" fmla="*/ 28 w 40"/>
                <a:gd name="T9" fmla="*/ 187 h 188"/>
                <a:gd name="T10" fmla="*/ 20 w 40"/>
                <a:gd name="T11" fmla="*/ 188 h 188"/>
                <a:gd name="T12" fmla="*/ 20 w 40"/>
                <a:gd name="T13" fmla="*/ 188 h 188"/>
                <a:gd name="T14" fmla="*/ 12 w 40"/>
                <a:gd name="T15" fmla="*/ 187 h 188"/>
                <a:gd name="T16" fmla="*/ 5 w 40"/>
                <a:gd name="T17" fmla="*/ 182 h 188"/>
                <a:gd name="T18" fmla="*/ 2 w 40"/>
                <a:gd name="T19" fmla="*/ 176 h 188"/>
                <a:gd name="T20" fmla="*/ 0 w 40"/>
                <a:gd name="T21" fmla="*/ 169 h 188"/>
                <a:gd name="T22" fmla="*/ 0 w 40"/>
                <a:gd name="T23" fmla="*/ 19 h 188"/>
                <a:gd name="T24" fmla="*/ 0 w 40"/>
                <a:gd name="T25" fmla="*/ 19 h 188"/>
                <a:gd name="T26" fmla="*/ 2 w 40"/>
                <a:gd name="T27" fmla="*/ 12 h 188"/>
                <a:gd name="T28" fmla="*/ 5 w 40"/>
                <a:gd name="T29" fmla="*/ 6 h 188"/>
                <a:gd name="T30" fmla="*/ 12 w 40"/>
                <a:gd name="T31" fmla="*/ 1 h 188"/>
                <a:gd name="T32" fmla="*/ 20 w 40"/>
                <a:gd name="T33" fmla="*/ 0 h 188"/>
                <a:gd name="T34" fmla="*/ 20 w 40"/>
                <a:gd name="T35" fmla="*/ 0 h 188"/>
                <a:gd name="T36" fmla="*/ 28 w 40"/>
                <a:gd name="T37" fmla="*/ 1 h 188"/>
                <a:gd name="T38" fmla="*/ 34 w 40"/>
                <a:gd name="T39" fmla="*/ 6 h 188"/>
                <a:gd name="T40" fmla="*/ 38 w 40"/>
                <a:gd name="T41" fmla="*/ 12 h 188"/>
                <a:gd name="T42" fmla="*/ 40 w 40"/>
                <a:gd name="T43" fmla="*/ 19 h 188"/>
                <a:gd name="T44" fmla="*/ 40 w 40"/>
                <a:gd name="T45" fmla="*/ 16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188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5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5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5">
              <a:extLst>
                <a:ext uri="{FF2B5EF4-FFF2-40B4-BE49-F238E27FC236}">
                  <a16:creationId xmlns:a16="http://schemas.microsoft.com/office/drawing/2014/main" id="{3B0F0362-0F0D-409C-A650-0813F3ABA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673475"/>
              <a:ext cx="63500" cy="298450"/>
            </a:xfrm>
            <a:custGeom>
              <a:avLst/>
              <a:gdLst>
                <a:gd name="T0" fmla="*/ 40 w 40"/>
                <a:gd name="T1" fmla="*/ 169 h 188"/>
                <a:gd name="T2" fmla="*/ 40 w 40"/>
                <a:gd name="T3" fmla="*/ 169 h 188"/>
                <a:gd name="T4" fmla="*/ 38 w 40"/>
                <a:gd name="T5" fmla="*/ 176 h 188"/>
                <a:gd name="T6" fmla="*/ 34 w 40"/>
                <a:gd name="T7" fmla="*/ 182 h 188"/>
                <a:gd name="T8" fmla="*/ 28 w 40"/>
                <a:gd name="T9" fmla="*/ 187 h 188"/>
                <a:gd name="T10" fmla="*/ 20 w 40"/>
                <a:gd name="T11" fmla="*/ 188 h 188"/>
                <a:gd name="T12" fmla="*/ 20 w 40"/>
                <a:gd name="T13" fmla="*/ 188 h 188"/>
                <a:gd name="T14" fmla="*/ 12 w 40"/>
                <a:gd name="T15" fmla="*/ 187 h 188"/>
                <a:gd name="T16" fmla="*/ 6 w 40"/>
                <a:gd name="T17" fmla="*/ 182 h 188"/>
                <a:gd name="T18" fmla="*/ 2 w 40"/>
                <a:gd name="T19" fmla="*/ 176 h 188"/>
                <a:gd name="T20" fmla="*/ 0 w 40"/>
                <a:gd name="T21" fmla="*/ 169 h 188"/>
                <a:gd name="T22" fmla="*/ 0 w 40"/>
                <a:gd name="T23" fmla="*/ 19 h 188"/>
                <a:gd name="T24" fmla="*/ 0 w 40"/>
                <a:gd name="T25" fmla="*/ 19 h 188"/>
                <a:gd name="T26" fmla="*/ 2 w 40"/>
                <a:gd name="T27" fmla="*/ 12 h 188"/>
                <a:gd name="T28" fmla="*/ 6 w 40"/>
                <a:gd name="T29" fmla="*/ 6 h 188"/>
                <a:gd name="T30" fmla="*/ 12 w 40"/>
                <a:gd name="T31" fmla="*/ 1 h 188"/>
                <a:gd name="T32" fmla="*/ 20 w 40"/>
                <a:gd name="T33" fmla="*/ 0 h 188"/>
                <a:gd name="T34" fmla="*/ 20 w 40"/>
                <a:gd name="T35" fmla="*/ 0 h 188"/>
                <a:gd name="T36" fmla="*/ 28 w 40"/>
                <a:gd name="T37" fmla="*/ 1 h 188"/>
                <a:gd name="T38" fmla="*/ 34 w 40"/>
                <a:gd name="T39" fmla="*/ 6 h 188"/>
                <a:gd name="T40" fmla="*/ 38 w 40"/>
                <a:gd name="T41" fmla="*/ 12 h 188"/>
                <a:gd name="T42" fmla="*/ 40 w 40"/>
                <a:gd name="T43" fmla="*/ 19 h 188"/>
                <a:gd name="T44" fmla="*/ 40 w 40"/>
                <a:gd name="T45" fmla="*/ 16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" h="188">
                  <a:moveTo>
                    <a:pt x="40" y="169"/>
                  </a:moveTo>
                  <a:lnTo>
                    <a:pt x="40" y="169"/>
                  </a:lnTo>
                  <a:lnTo>
                    <a:pt x="38" y="176"/>
                  </a:lnTo>
                  <a:lnTo>
                    <a:pt x="34" y="182"/>
                  </a:lnTo>
                  <a:lnTo>
                    <a:pt x="28" y="187"/>
                  </a:lnTo>
                  <a:lnTo>
                    <a:pt x="20" y="188"/>
                  </a:lnTo>
                  <a:lnTo>
                    <a:pt x="20" y="188"/>
                  </a:lnTo>
                  <a:lnTo>
                    <a:pt x="12" y="187"/>
                  </a:lnTo>
                  <a:lnTo>
                    <a:pt x="6" y="182"/>
                  </a:lnTo>
                  <a:lnTo>
                    <a:pt x="2" y="176"/>
                  </a:lnTo>
                  <a:lnTo>
                    <a:pt x="0" y="16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4" y="6"/>
                  </a:lnTo>
                  <a:lnTo>
                    <a:pt x="38" y="12"/>
                  </a:lnTo>
                  <a:lnTo>
                    <a:pt x="40" y="19"/>
                  </a:lnTo>
                  <a:lnTo>
                    <a:pt x="40" y="1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46">
              <a:extLst>
                <a:ext uri="{FF2B5EF4-FFF2-40B4-BE49-F238E27FC236}">
                  <a16:creationId xmlns:a16="http://schemas.microsoft.com/office/drawing/2014/main" id="{DAADA064-626B-4AE7-B9C9-CB148048D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825" y="3459163"/>
              <a:ext cx="227012" cy="257175"/>
            </a:xfrm>
            <a:custGeom>
              <a:avLst/>
              <a:gdLst>
                <a:gd name="T0" fmla="*/ 122 w 143"/>
                <a:gd name="T1" fmla="*/ 138 h 162"/>
                <a:gd name="T2" fmla="*/ 122 w 143"/>
                <a:gd name="T3" fmla="*/ 138 h 162"/>
                <a:gd name="T4" fmla="*/ 120 w 143"/>
                <a:gd name="T5" fmla="*/ 145 h 162"/>
                <a:gd name="T6" fmla="*/ 117 w 143"/>
                <a:gd name="T7" fmla="*/ 151 h 162"/>
                <a:gd name="T8" fmla="*/ 114 w 143"/>
                <a:gd name="T9" fmla="*/ 156 h 162"/>
                <a:gd name="T10" fmla="*/ 110 w 143"/>
                <a:gd name="T11" fmla="*/ 159 h 162"/>
                <a:gd name="T12" fmla="*/ 104 w 143"/>
                <a:gd name="T13" fmla="*/ 160 h 162"/>
                <a:gd name="T14" fmla="*/ 96 w 143"/>
                <a:gd name="T15" fmla="*/ 162 h 162"/>
                <a:gd name="T16" fmla="*/ 81 w 143"/>
                <a:gd name="T17" fmla="*/ 162 h 162"/>
                <a:gd name="T18" fmla="*/ 62 w 143"/>
                <a:gd name="T19" fmla="*/ 162 h 162"/>
                <a:gd name="T20" fmla="*/ 62 w 143"/>
                <a:gd name="T21" fmla="*/ 162 h 162"/>
                <a:gd name="T22" fmla="*/ 47 w 143"/>
                <a:gd name="T23" fmla="*/ 162 h 162"/>
                <a:gd name="T24" fmla="*/ 40 w 143"/>
                <a:gd name="T25" fmla="*/ 160 h 162"/>
                <a:gd name="T26" fmla="*/ 33 w 143"/>
                <a:gd name="T27" fmla="*/ 159 h 162"/>
                <a:gd name="T28" fmla="*/ 29 w 143"/>
                <a:gd name="T29" fmla="*/ 156 h 162"/>
                <a:gd name="T30" fmla="*/ 24 w 143"/>
                <a:gd name="T31" fmla="*/ 151 h 162"/>
                <a:gd name="T32" fmla="*/ 23 w 143"/>
                <a:gd name="T33" fmla="*/ 145 h 162"/>
                <a:gd name="T34" fmla="*/ 21 w 143"/>
                <a:gd name="T35" fmla="*/ 138 h 162"/>
                <a:gd name="T36" fmla="*/ 21 w 143"/>
                <a:gd name="T37" fmla="*/ 42 h 162"/>
                <a:gd name="T38" fmla="*/ 21 w 143"/>
                <a:gd name="T39" fmla="*/ 42 h 162"/>
                <a:gd name="T40" fmla="*/ 12 w 143"/>
                <a:gd name="T41" fmla="*/ 35 h 162"/>
                <a:gd name="T42" fmla="*/ 6 w 143"/>
                <a:gd name="T43" fmla="*/ 31 h 162"/>
                <a:gd name="T44" fmla="*/ 1 w 143"/>
                <a:gd name="T45" fmla="*/ 26 h 162"/>
                <a:gd name="T46" fmla="*/ 0 w 143"/>
                <a:gd name="T47" fmla="*/ 22 h 162"/>
                <a:gd name="T48" fmla="*/ 0 w 143"/>
                <a:gd name="T49" fmla="*/ 19 h 162"/>
                <a:gd name="T50" fmla="*/ 3 w 143"/>
                <a:gd name="T51" fmla="*/ 14 h 162"/>
                <a:gd name="T52" fmla="*/ 6 w 143"/>
                <a:gd name="T53" fmla="*/ 11 h 162"/>
                <a:gd name="T54" fmla="*/ 12 w 143"/>
                <a:gd name="T55" fmla="*/ 10 h 162"/>
                <a:gd name="T56" fmla="*/ 24 w 143"/>
                <a:gd name="T57" fmla="*/ 5 h 162"/>
                <a:gd name="T58" fmla="*/ 38 w 143"/>
                <a:gd name="T59" fmla="*/ 2 h 162"/>
                <a:gd name="T60" fmla="*/ 62 w 143"/>
                <a:gd name="T61" fmla="*/ 0 h 162"/>
                <a:gd name="T62" fmla="*/ 81 w 143"/>
                <a:gd name="T63" fmla="*/ 0 h 162"/>
                <a:gd name="T64" fmla="*/ 81 w 143"/>
                <a:gd name="T65" fmla="*/ 0 h 162"/>
                <a:gd name="T66" fmla="*/ 91 w 143"/>
                <a:gd name="T67" fmla="*/ 0 h 162"/>
                <a:gd name="T68" fmla="*/ 105 w 143"/>
                <a:gd name="T69" fmla="*/ 2 h 162"/>
                <a:gd name="T70" fmla="*/ 119 w 143"/>
                <a:gd name="T71" fmla="*/ 5 h 162"/>
                <a:gd name="T72" fmla="*/ 133 w 143"/>
                <a:gd name="T73" fmla="*/ 10 h 162"/>
                <a:gd name="T74" fmla="*/ 137 w 143"/>
                <a:gd name="T75" fmla="*/ 13 h 162"/>
                <a:gd name="T76" fmla="*/ 140 w 143"/>
                <a:gd name="T77" fmla="*/ 16 h 162"/>
                <a:gd name="T78" fmla="*/ 143 w 143"/>
                <a:gd name="T79" fmla="*/ 19 h 162"/>
                <a:gd name="T80" fmla="*/ 143 w 143"/>
                <a:gd name="T81" fmla="*/ 22 h 162"/>
                <a:gd name="T82" fmla="*/ 142 w 143"/>
                <a:gd name="T83" fmla="*/ 26 h 162"/>
                <a:gd name="T84" fmla="*/ 137 w 143"/>
                <a:gd name="T85" fmla="*/ 31 h 162"/>
                <a:gd name="T86" fmla="*/ 131 w 143"/>
                <a:gd name="T87" fmla="*/ 35 h 162"/>
                <a:gd name="T88" fmla="*/ 122 w 143"/>
                <a:gd name="T89" fmla="*/ 42 h 162"/>
                <a:gd name="T90" fmla="*/ 122 w 143"/>
                <a:gd name="T91" fmla="*/ 13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3" h="162">
                  <a:moveTo>
                    <a:pt x="122" y="138"/>
                  </a:moveTo>
                  <a:lnTo>
                    <a:pt x="122" y="138"/>
                  </a:lnTo>
                  <a:lnTo>
                    <a:pt x="120" y="145"/>
                  </a:lnTo>
                  <a:lnTo>
                    <a:pt x="117" y="151"/>
                  </a:lnTo>
                  <a:lnTo>
                    <a:pt x="114" y="156"/>
                  </a:lnTo>
                  <a:lnTo>
                    <a:pt x="110" y="159"/>
                  </a:lnTo>
                  <a:lnTo>
                    <a:pt x="104" y="160"/>
                  </a:lnTo>
                  <a:lnTo>
                    <a:pt x="96" y="162"/>
                  </a:lnTo>
                  <a:lnTo>
                    <a:pt x="81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47" y="162"/>
                  </a:lnTo>
                  <a:lnTo>
                    <a:pt x="40" y="160"/>
                  </a:lnTo>
                  <a:lnTo>
                    <a:pt x="33" y="159"/>
                  </a:lnTo>
                  <a:lnTo>
                    <a:pt x="29" y="156"/>
                  </a:lnTo>
                  <a:lnTo>
                    <a:pt x="24" y="151"/>
                  </a:lnTo>
                  <a:lnTo>
                    <a:pt x="23" y="145"/>
                  </a:lnTo>
                  <a:lnTo>
                    <a:pt x="21" y="138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2" y="35"/>
                  </a:lnTo>
                  <a:lnTo>
                    <a:pt x="6" y="31"/>
                  </a:lnTo>
                  <a:lnTo>
                    <a:pt x="1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4"/>
                  </a:lnTo>
                  <a:lnTo>
                    <a:pt x="6" y="11"/>
                  </a:lnTo>
                  <a:lnTo>
                    <a:pt x="12" y="10"/>
                  </a:lnTo>
                  <a:lnTo>
                    <a:pt x="24" y="5"/>
                  </a:lnTo>
                  <a:lnTo>
                    <a:pt x="38" y="2"/>
                  </a:lnTo>
                  <a:lnTo>
                    <a:pt x="62" y="0"/>
                  </a:lnTo>
                  <a:lnTo>
                    <a:pt x="81" y="0"/>
                  </a:lnTo>
                  <a:lnTo>
                    <a:pt x="81" y="0"/>
                  </a:lnTo>
                  <a:lnTo>
                    <a:pt x="91" y="0"/>
                  </a:lnTo>
                  <a:lnTo>
                    <a:pt x="105" y="2"/>
                  </a:lnTo>
                  <a:lnTo>
                    <a:pt x="119" y="5"/>
                  </a:lnTo>
                  <a:lnTo>
                    <a:pt x="133" y="10"/>
                  </a:lnTo>
                  <a:lnTo>
                    <a:pt x="137" y="13"/>
                  </a:lnTo>
                  <a:lnTo>
                    <a:pt x="140" y="16"/>
                  </a:lnTo>
                  <a:lnTo>
                    <a:pt x="143" y="19"/>
                  </a:lnTo>
                  <a:lnTo>
                    <a:pt x="143" y="22"/>
                  </a:lnTo>
                  <a:lnTo>
                    <a:pt x="142" y="26"/>
                  </a:lnTo>
                  <a:lnTo>
                    <a:pt x="137" y="31"/>
                  </a:lnTo>
                  <a:lnTo>
                    <a:pt x="131" y="35"/>
                  </a:lnTo>
                  <a:lnTo>
                    <a:pt x="122" y="42"/>
                  </a:lnTo>
                  <a:lnTo>
                    <a:pt x="122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3D93E253-A7D0-48FF-9C07-D3A6F7512500}"/>
              </a:ext>
            </a:extLst>
          </p:cNvPr>
          <p:cNvSpPr/>
          <p:nvPr/>
        </p:nvSpPr>
        <p:spPr>
          <a:xfrm>
            <a:off x="3275717" y="2466189"/>
            <a:ext cx="768520" cy="105886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等腰三角形 31">
            <a:extLst>
              <a:ext uri="{FF2B5EF4-FFF2-40B4-BE49-F238E27FC236}">
                <a16:creationId xmlns:a16="http://schemas.microsoft.com/office/drawing/2014/main" id="{D0CE0E22-C162-4B62-9ADC-FE8EE2BE6257}"/>
              </a:ext>
            </a:extLst>
          </p:cNvPr>
          <p:cNvSpPr/>
          <p:nvPr/>
        </p:nvSpPr>
        <p:spPr>
          <a:xfrm>
            <a:off x="2664459" y="3020233"/>
            <a:ext cx="768520" cy="50481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>
            <a:extLst>
              <a:ext uri="{FF2B5EF4-FFF2-40B4-BE49-F238E27FC236}">
                <a16:creationId xmlns:a16="http://schemas.microsoft.com/office/drawing/2014/main" id="{0752DA97-336F-4CED-8D59-04B79C485646}"/>
              </a:ext>
            </a:extLst>
          </p:cNvPr>
          <p:cNvSpPr/>
          <p:nvPr/>
        </p:nvSpPr>
        <p:spPr>
          <a:xfrm>
            <a:off x="2053200" y="3237782"/>
            <a:ext cx="768520" cy="287273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等腰三角形 33">
            <a:extLst>
              <a:ext uri="{FF2B5EF4-FFF2-40B4-BE49-F238E27FC236}">
                <a16:creationId xmlns:a16="http://schemas.microsoft.com/office/drawing/2014/main" id="{594ED4D7-F1FA-45CB-A978-9E869B11528E}"/>
              </a:ext>
            </a:extLst>
          </p:cNvPr>
          <p:cNvSpPr/>
          <p:nvPr/>
        </p:nvSpPr>
        <p:spPr>
          <a:xfrm>
            <a:off x="3886976" y="1936750"/>
            <a:ext cx="831533" cy="158830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97553981-A721-481F-83BF-20D711956A94}"/>
              </a:ext>
            </a:extLst>
          </p:cNvPr>
          <p:cNvSpPr/>
          <p:nvPr/>
        </p:nvSpPr>
        <p:spPr>
          <a:xfrm>
            <a:off x="4561245" y="2935826"/>
            <a:ext cx="768520" cy="58922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5">
            <a:extLst>
              <a:ext uri="{FF2B5EF4-FFF2-40B4-BE49-F238E27FC236}">
                <a16:creationId xmlns:a16="http://schemas.microsoft.com/office/drawing/2014/main" id="{0AF590F5-B2D2-4A88-BA78-9CEE794102D3}"/>
              </a:ext>
            </a:extLst>
          </p:cNvPr>
          <p:cNvSpPr txBox="1"/>
          <p:nvPr/>
        </p:nvSpPr>
        <p:spPr>
          <a:xfrm>
            <a:off x="4116595" y="1555653"/>
            <a:ext cx="439629" cy="23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3"/>
                </a:solidFill>
              </a:rPr>
              <a:t>90%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38" name="文本框 36">
            <a:extLst>
              <a:ext uri="{FF2B5EF4-FFF2-40B4-BE49-F238E27FC236}">
                <a16:creationId xmlns:a16="http://schemas.microsoft.com/office/drawing/2014/main" id="{C49A7F21-4CAB-45F8-B5B4-FE0B3CEEE82C}"/>
              </a:ext>
            </a:extLst>
          </p:cNvPr>
          <p:cNvSpPr txBox="1"/>
          <p:nvPr/>
        </p:nvSpPr>
        <p:spPr>
          <a:xfrm>
            <a:off x="3455838" y="2227174"/>
            <a:ext cx="439629" cy="23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2"/>
                </a:solidFill>
              </a:rPr>
              <a:t>70%</a:t>
            </a:r>
            <a:endParaRPr lang="zh-CN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39" name="文本框 37">
            <a:extLst>
              <a:ext uri="{FF2B5EF4-FFF2-40B4-BE49-F238E27FC236}">
                <a16:creationId xmlns:a16="http://schemas.microsoft.com/office/drawing/2014/main" id="{6FFF27BC-64B7-44E9-B118-D9C7B0358E60}"/>
              </a:ext>
            </a:extLst>
          </p:cNvPr>
          <p:cNvSpPr txBox="1"/>
          <p:nvPr/>
        </p:nvSpPr>
        <p:spPr>
          <a:xfrm>
            <a:off x="4730020" y="2669178"/>
            <a:ext cx="439629" cy="23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4"/>
                </a:solidFill>
              </a:rPr>
              <a:t>40%</a:t>
            </a:r>
            <a:endParaRPr lang="zh-CN" altLang="en-US" sz="2000" b="1" dirty="0">
              <a:solidFill>
                <a:schemeClr val="accent4"/>
              </a:solidFill>
            </a:endParaRPr>
          </a:p>
        </p:txBody>
      </p:sp>
      <p:sp>
        <p:nvSpPr>
          <p:cNvPr id="40" name="文本框 38">
            <a:extLst>
              <a:ext uri="{FF2B5EF4-FFF2-40B4-BE49-F238E27FC236}">
                <a16:creationId xmlns:a16="http://schemas.microsoft.com/office/drawing/2014/main" id="{F47ADE10-2468-42C7-8456-840312200367}"/>
              </a:ext>
            </a:extLst>
          </p:cNvPr>
          <p:cNvSpPr txBox="1"/>
          <p:nvPr/>
        </p:nvSpPr>
        <p:spPr>
          <a:xfrm>
            <a:off x="2830898" y="2740938"/>
            <a:ext cx="439629" cy="23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</a:rPr>
              <a:t>38%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41" name="文本框 39">
            <a:extLst>
              <a:ext uri="{FF2B5EF4-FFF2-40B4-BE49-F238E27FC236}">
                <a16:creationId xmlns:a16="http://schemas.microsoft.com/office/drawing/2014/main" id="{732041F3-4D61-47BD-AA3C-932FC927CA76}"/>
              </a:ext>
            </a:extLst>
          </p:cNvPr>
          <p:cNvSpPr txBox="1"/>
          <p:nvPr/>
        </p:nvSpPr>
        <p:spPr>
          <a:xfrm>
            <a:off x="2233789" y="2994195"/>
            <a:ext cx="439629" cy="23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20%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58CF829-F6BF-45B9-8C96-54082BF6B50D}"/>
              </a:ext>
            </a:extLst>
          </p:cNvPr>
          <p:cNvSpPr/>
          <p:nvPr/>
        </p:nvSpPr>
        <p:spPr>
          <a:xfrm>
            <a:off x="6698300" y="785309"/>
            <a:ext cx="4755763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sz="32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分析優劣勢科目</a:t>
            </a:r>
            <a:endParaRPr lang="en-US" altLang="zh-TW" sz="3200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文史科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—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文組</a:t>
            </a:r>
          </a:p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數理化</a:t>
            </a:r>
            <a:r>
              <a:rPr lang="en-US" altLang="zh-TW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—</a:t>
            </a:r>
            <a:r>
              <a:rPr lang="zh-TW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理組</a:t>
            </a: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考不好的原因</a:t>
            </a:r>
            <a:r>
              <a:rPr lang="zh-TW" altLang="en-US" sz="3200" dirty="0" smtClean="0">
                <a:solidFill>
                  <a:schemeClr val="bg1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？</a:t>
            </a:r>
            <a:endParaRPr lang="en-US" altLang="zh-TW" sz="3200" dirty="0" smtClean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0">
              <a:lnSpc>
                <a:spcPct val="20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還沒找到方法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</a:p>
          <a:p>
            <a:pPr lvl="0">
              <a:lnSpc>
                <a:spcPct val="20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不夠努力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lang="en-US" altLang="zh-TW" sz="3200" dirty="0">
              <a:solidFill>
                <a:schemeClr val="bg1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0">
              <a:lnSpc>
                <a:spcPct val="20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無法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勝任</a:t>
            </a:r>
            <a:r>
              <a:rPr lang="en-US" altLang="zh-TW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?</a:t>
            </a:r>
            <a:endParaRPr lang="en-US" altLang="zh-TW" sz="3200" dirty="0">
              <a:solidFill>
                <a:prstClr val="white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lvl="0">
              <a:lnSpc>
                <a:spcPct val="200000"/>
              </a:lnSpc>
            </a:pP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3688C43F-82BF-4848-9863-A0B17D3E6052}"/>
              </a:ext>
            </a:extLst>
          </p:cNvPr>
          <p:cNvSpPr/>
          <p:nvPr/>
        </p:nvSpPr>
        <p:spPr>
          <a:xfrm>
            <a:off x="1441645" y="1357575"/>
            <a:ext cx="4654356" cy="2686659"/>
          </a:xfrm>
          <a:prstGeom prst="wedgeEllipseCallout">
            <a:avLst>
              <a:gd name="adj1" fmla="val -41799"/>
              <a:gd name="adj2" fmla="val 62500"/>
            </a:avLst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699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" grpId="0" animBg="1"/>
      <p:bldP spid="2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046703" y="845724"/>
            <a:ext cx="2245488" cy="22454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886921" y="1013365"/>
            <a:ext cx="2689956" cy="26899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258148" y="2729569"/>
            <a:ext cx="1947513" cy="1947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002996" y="1441623"/>
            <a:ext cx="2606873" cy="26068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576876" y="473053"/>
            <a:ext cx="1644608" cy="16446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372517" y="2863156"/>
            <a:ext cx="1130239" cy="11302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866883" y="4503323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723471" y="4325230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153761" y="4912257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7154" y="4570167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765768" y="6074691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9011193" y="1314991"/>
            <a:ext cx="1656813" cy="1656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050406" y="2352147"/>
            <a:ext cx="817868" cy="8178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375587" y="3104117"/>
            <a:ext cx="446864" cy="4468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136206" y="2457951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69022" y="2863153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958568" y="3534632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7347622" y="1076999"/>
            <a:ext cx="245420" cy="2454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614029" y="3517142"/>
            <a:ext cx="245420" cy="2454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754995" y="307562"/>
            <a:ext cx="245420" cy="2454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8509575" y="1687036"/>
            <a:ext cx="490840" cy="4908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4763797" y="2096797"/>
            <a:ext cx="2664415" cy="2664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41224" y="5272221"/>
            <a:ext cx="5509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71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-397123" y="-538250"/>
            <a:ext cx="2555690" cy="2296167"/>
            <a:chOff x="-1344978" y="-685187"/>
            <a:chExt cx="6781080" cy="6092478"/>
          </a:xfrm>
        </p:grpSpPr>
        <p:sp>
          <p:nvSpPr>
            <p:cNvPr id="45" name="椭圆 44"/>
            <p:cNvSpPr/>
            <p:nvPr/>
          </p:nvSpPr>
          <p:spPr>
            <a:xfrm>
              <a:off x="-185195" y="-312516"/>
              <a:ext cx="2245488" cy="22454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-1344978" y="-144876"/>
              <a:ext cx="2689956" cy="26899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494840" y="1571529"/>
              <a:ext cx="1318720" cy="13187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-844556" y="2481611"/>
              <a:ext cx="1947513" cy="194751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1771092" y="283376"/>
              <a:ext cx="2606873" cy="260687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344978" y="-685187"/>
              <a:ext cx="1644608" cy="1644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-574093" y="4228496"/>
              <a:ext cx="1130238" cy="11302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2625707" y="3733966"/>
              <a:ext cx="817868" cy="8178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2371916" y="4306414"/>
              <a:ext cx="245420" cy="2454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1921862" y="3754016"/>
              <a:ext cx="245420" cy="2454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79290" y="3536976"/>
              <a:ext cx="245420" cy="2454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533870" y="4916451"/>
              <a:ext cx="490840" cy="4908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3779289" y="156746"/>
              <a:ext cx="1656813" cy="1656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2593542" y="804428"/>
            <a:ext cx="82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平行四边形 58"/>
          <p:cNvSpPr/>
          <p:nvPr/>
        </p:nvSpPr>
        <p:spPr>
          <a:xfrm>
            <a:off x="2158571" y="332773"/>
            <a:ext cx="590551" cy="479165"/>
          </a:xfrm>
          <a:prstGeom prst="parallelogra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C47AE213-C561-49E8-9581-B604D6719E0B}"/>
              </a:ext>
            </a:extLst>
          </p:cNvPr>
          <p:cNvSpPr/>
          <p:nvPr/>
        </p:nvSpPr>
        <p:spPr>
          <a:xfrm>
            <a:off x="2767751" y="335254"/>
            <a:ext cx="9308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測驗解釋</a:t>
            </a:r>
            <a:r>
              <a:rPr lang="en-US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</a:t>
            </a:r>
            <a:r>
              <a:rPr lang="zh-TW" altLang="en-US" sz="2400" b="1" dirty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大考中心興趣量表線上</a:t>
            </a:r>
            <a:r>
              <a:rPr lang="zh-TW" altLang="en-US" sz="2400" b="1" dirty="0" smtClean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版</a:t>
            </a:r>
            <a:endParaRPr lang="en-US" altLang="zh-TW" sz="2400" b="1" dirty="0" smtClean="0">
              <a:solidFill>
                <a:schemeClr val="accent3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  <a:p>
            <a:r>
              <a:rPr lang="en-US" altLang="zh-TW" sz="2400" b="1" dirty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 smtClean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                                                 (</a:t>
            </a:r>
            <a:r>
              <a:rPr lang="zh-TW" altLang="en-US" sz="2400" b="1" dirty="0" smtClean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John Holland</a:t>
            </a:r>
            <a:r>
              <a:rPr lang="zh-TW" altLang="en-US" sz="2400" b="1" dirty="0" smtClean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，職業興趣分為六種類型</a:t>
            </a:r>
            <a:r>
              <a:rPr lang="en-US" altLang="zh-TW" sz="2400" b="1" dirty="0" smtClean="0">
                <a:solidFill>
                  <a:schemeClr val="accent3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  <a:cs typeface="Arial" panose="020B0604020202020204" pitchFamily="34" charset="0"/>
              </a:rPr>
              <a:t>)</a:t>
            </a:r>
            <a:endParaRPr lang="en-US" altLang="zh-CN" sz="2400" dirty="0">
              <a:solidFill>
                <a:schemeClr val="accent4">
                  <a:lumMod val="7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B7B5E175-6274-4A5E-A19A-1702C191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3542" y="1273603"/>
            <a:ext cx="8964488" cy="558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71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1">
  <a:themeElements>
    <a:clrScheme name="MOMODA1">
      <a:dk1>
        <a:sysClr val="windowText" lastClr="000000"/>
      </a:dk1>
      <a:lt1>
        <a:sysClr val="window" lastClr="FFFFFF"/>
      </a:lt1>
      <a:dk2>
        <a:srgbClr val="A5A5A5"/>
      </a:dk2>
      <a:lt2>
        <a:srgbClr val="DCD8DC"/>
      </a:lt2>
      <a:accent1>
        <a:srgbClr val="CF5F55"/>
      </a:accent1>
      <a:accent2>
        <a:srgbClr val="F2C06B"/>
      </a:accent2>
      <a:accent3>
        <a:srgbClr val="5F9387"/>
      </a:accent3>
      <a:accent4>
        <a:srgbClr val="97A6AB"/>
      </a:accent4>
      <a:accent5>
        <a:srgbClr val="837664"/>
      </a:accent5>
      <a:accent6>
        <a:srgbClr val="3F3F3F"/>
      </a:accent6>
      <a:hlink>
        <a:srgbClr val="FFFFFF"/>
      </a:hlink>
      <a:folHlink>
        <a:srgbClr val="8C8C8C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CBFA3A83-6BCC-4EE0-BB32-B92CCBD9E2A4}" vid="{69435C07-64FA-4E6E-A1D3-F570153E1B26}"/>
    </a:ext>
  </a:extLst>
</a:theme>
</file>

<file path=ppt/theme/theme2.xml><?xml version="1.0" encoding="utf-8"?>
<a:theme xmlns:a="http://schemas.openxmlformats.org/drawingml/2006/main" name="Innel Memphis daily activiti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000000"/>
      </a:lt2>
      <a:accent1>
        <a:srgbClr val="C9457C"/>
      </a:accent1>
      <a:accent2>
        <a:srgbClr val="EED143"/>
      </a:accent2>
      <a:accent3>
        <a:srgbClr val="85C1D0"/>
      </a:accent3>
      <a:accent4>
        <a:srgbClr val="F3F3F3"/>
      </a:accent4>
      <a:accent5>
        <a:srgbClr val="000000"/>
      </a:accent5>
      <a:accent6>
        <a:srgbClr val="FFFFFF"/>
      </a:accent6>
      <a:hlink>
        <a:srgbClr val="C945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20591</TotalTime>
  <Words>729</Words>
  <Application>Microsoft Office PowerPoint</Application>
  <PresentationFormat>寬螢幕</PresentationFormat>
  <Paragraphs>160</Paragraphs>
  <Slides>28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46" baseType="lpstr">
      <vt:lpstr>Adobe 繁黑體 Std B</vt:lpstr>
      <vt:lpstr>Assistant</vt:lpstr>
      <vt:lpstr>微软雅黑</vt:lpstr>
      <vt:lpstr>Roboto Black</vt:lpstr>
      <vt:lpstr>Roboto Condensed</vt:lpstr>
      <vt:lpstr>宋体</vt:lpstr>
      <vt:lpstr>Source Sans Pro</vt:lpstr>
      <vt:lpstr>華康行書體</vt:lpstr>
      <vt:lpstr>微軟正黑體</vt:lpstr>
      <vt:lpstr>新細明體</vt:lpstr>
      <vt:lpstr>Arial</vt:lpstr>
      <vt:lpstr>Arial Black</vt:lpstr>
      <vt:lpstr>Calibri</vt:lpstr>
      <vt:lpstr>Calibri Light</vt:lpstr>
      <vt:lpstr>Franklin Gothic Book</vt:lpstr>
      <vt:lpstr>Times New Roman</vt:lpstr>
      <vt:lpstr>主题1</vt:lpstr>
      <vt:lpstr>Innel Memphis daily activities by Slidesgo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興趣六碼</vt:lpstr>
      <vt:lpstr>興趣六碼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聖心女中</cp:lastModifiedBy>
  <cp:revision>146</cp:revision>
  <dcterms:created xsi:type="dcterms:W3CDTF">2015-01-07T12:23:28Z</dcterms:created>
  <dcterms:modified xsi:type="dcterms:W3CDTF">2021-03-17T21:21:54Z</dcterms:modified>
</cp:coreProperties>
</file>