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4"/>
    <p:sldMasterId id="2147483901" r:id="rId5"/>
  </p:sldMasterIdLst>
  <p:notesMasterIdLst>
    <p:notesMasterId r:id="rId22"/>
  </p:notesMasterIdLst>
  <p:handoutMasterIdLst>
    <p:handoutMasterId r:id="rId23"/>
  </p:handoutMasterIdLst>
  <p:sldIdLst>
    <p:sldId id="256" r:id="rId6"/>
    <p:sldId id="603" r:id="rId7"/>
    <p:sldId id="604" r:id="rId8"/>
    <p:sldId id="717" r:id="rId9"/>
    <p:sldId id="605" r:id="rId10"/>
    <p:sldId id="606" r:id="rId11"/>
    <p:sldId id="607" r:id="rId12"/>
    <p:sldId id="608" r:id="rId13"/>
    <p:sldId id="719" r:id="rId14"/>
    <p:sldId id="611" r:id="rId15"/>
    <p:sldId id="612" r:id="rId16"/>
    <p:sldId id="720" r:id="rId17"/>
    <p:sldId id="614" r:id="rId18"/>
    <p:sldId id="615" r:id="rId19"/>
    <p:sldId id="716" r:id="rId20"/>
    <p:sldId id="699" r:id="rId21"/>
  </p:sldIdLst>
  <p:sldSz cx="12192000" cy="6858000"/>
  <p:notesSz cx="6797675" cy="99298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1pPr>
    <a:lvl2pPr marL="347663" indent="1095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2pPr>
    <a:lvl3pPr marL="696913" indent="2174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3pPr>
    <a:lvl4pPr marL="1046163" indent="3254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4pPr>
    <a:lvl5pPr marL="1395413" indent="4333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9966"/>
    <a:srgbClr val="984807"/>
    <a:srgbClr val="D7EDFB"/>
    <a:srgbClr val="76C5F0"/>
    <a:srgbClr val="FFFF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2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ED-45C0-81C4-DC35C5302B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ED-45C0-81C4-DC35C5302B7C}"/>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extLst>
                <c:ext xmlns:c16="http://schemas.microsoft.com/office/drawing/2014/chart" uri="{C3380CC4-5D6E-409C-BE32-E72D297353CC}">
                  <c16:uniqueId val="{00000001-FDED-45C0-81C4-DC35C5302B7C}"/>
                </c:ext>
              </c:extLst>
            </c:dLbl>
            <c:dLbl>
              <c:idx val="1"/>
              <c:tx>
                <c:rich>
                  <a:bodyPr/>
                  <a:lstStyle/>
                  <a:p>
                    <a:fld id="{002F48F2-904A-47F1-8E98-D475E8014553}" type="VALUE">
                      <a:rPr lang="en-US" altLang="zh-TW">
                        <a:latin typeface="Times New Roman" panose="02020603050405020304" pitchFamily="18" charset="0"/>
                        <a:cs typeface="Times New Roman" panose="02020603050405020304" pitchFamily="18" charset="0"/>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ED-45C0-81C4-DC35C5302B7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工作表1!$A$1:$B$1</c:f>
              <c:strCache>
                <c:ptCount val="2"/>
                <c:pt idx="0">
                  <c:v>聽力</c:v>
                </c:pt>
                <c:pt idx="1">
                  <c:v>閱讀</c:v>
                </c:pt>
              </c:strCache>
            </c:strRef>
          </c:cat>
          <c:val>
            <c:numRef>
              <c:f>工作表1!$A$2:$B$2</c:f>
              <c:numCache>
                <c:formatCode>0%</c:formatCode>
                <c:ptCount val="2"/>
                <c:pt idx="0">
                  <c:v>0.2</c:v>
                </c:pt>
                <c:pt idx="1">
                  <c:v>0.8</c:v>
                </c:pt>
              </c:numCache>
            </c:numRef>
          </c:val>
          <c:extLst>
            <c:ext xmlns:c16="http://schemas.microsoft.com/office/drawing/2014/chart" uri="{C3380CC4-5D6E-409C-BE32-E72D297353CC}">
              <c16:uniqueId val="{00000004-FDED-45C0-81C4-DC35C5302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B65-4736-B753-197D76923DE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B65-4736-B753-197D76923DE2}"/>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extLst>
                <c:ext xmlns:c16="http://schemas.microsoft.com/office/drawing/2014/chart" uri="{C3380CC4-5D6E-409C-BE32-E72D297353CC}">
                  <c16:uniqueId val="{00000001-6B65-4736-B753-197D76923DE2}"/>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TW"/>
                </a:p>
              </c:txPr>
              <c:showLegendKey val="0"/>
              <c:showVal val="1"/>
              <c:showCatName val="0"/>
              <c:showSerName val="0"/>
              <c:showPercent val="0"/>
              <c:showBubbleSize val="0"/>
              <c:extLst>
                <c:ext xmlns:c16="http://schemas.microsoft.com/office/drawing/2014/chart" uri="{C3380CC4-5D6E-409C-BE32-E72D297353CC}">
                  <c16:uniqueId val="{00000003-6B65-4736-B753-197D76923DE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 (2)'!$A$1:$B$1</c:f>
              <c:strCache>
                <c:ptCount val="2"/>
                <c:pt idx="0">
                  <c:v>聽力</c:v>
                </c:pt>
                <c:pt idx="1">
                  <c:v>閱讀</c:v>
                </c:pt>
              </c:strCache>
            </c:strRef>
          </c:cat>
          <c:val>
            <c:numRef>
              <c:f>'工作表1 (2)'!$A$2:$B$2</c:f>
              <c:numCache>
                <c:formatCode>0%</c:formatCode>
                <c:ptCount val="2"/>
                <c:pt idx="0">
                  <c:v>0.15</c:v>
                </c:pt>
                <c:pt idx="1">
                  <c:v>0.85</c:v>
                </c:pt>
              </c:numCache>
            </c:numRef>
          </c:val>
          <c:extLst>
            <c:ext xmlns:c16="http://schemas.microsoft.com/office/drawing/2014/chart" uri="{C3380CC4-5D6E-409C-BE32-E72D297353CC}">
              <c16:uniqueId val="{00000004-6B65-4736-B753-197D76923D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0.5</cdr:x>
      <cdr:y>0.0762</cdr:y>
    </cdr:from>
    <cdr:to>
      <cdr:x>0.6899</cdr:x>
      <cdr:y>0.24449</cdr:y>
    </cdr:to>
    <cdr:sp macro="" textlink="">
      <cdr:nvSpPr>
        <cdr:cNvPr id="2" name="文字方塊 5"/>
        <cdr:cNvSpPr txBox="1"/>
      </cdr:nvSpPr>
      <cdr:spPr>
        <a:xfrm xmlns:a="http://schemas.openxmlformats.org/drawingml/2006/main">
          <a:off x="2286000" y="209030"/>
          <a:ext cx="8682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1pPr>
          <a:lvl2pPr marL="347663" indent="1095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2pPr>
          <a:lvl3pPr marL="696913" indent="2174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3pPr>
          <a:lvl4pPr marL="1046163" indent="32543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4pPr>
          <a:lvl5pPr marL="1395413" indent="433388" algn="l" rtl="0" eaLnBrk="0" fontAlgn="base" hangingPunct="0">
            <a:spcBef>
              <a:spcPct val="0"/>
            </a:spcBef>
            <a:spcAft>
              <a:spcPct val="0"/>
            </a:spcAft>
            <a:defRPr kumimoji="1" kern="1200">
              <a:solidFill>
                <a:schemeClr val="tx1"/>
              </a:solidFill>
              <a:latin typeface="Arial" panose="020B0604020202020204" pitchFamily="34"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Arial" panose="020B0604020202020204" pitchFamily="34" charset="0"/>
              <a:ea typeface="標楷體" panose="03000509000000000000" pitchFamily="65" charset="-120"/>
              <a:cs typeface="+mn-cs"/>
            </a:defRPr>
          </a:lvl9pPr>
        </a:lstStyle>
        <a:p xmlns:a="http://schemas.openxmlformats.org/drawingml/2006/main">
          <a:r>
            <a:rPr lang="zh-TW" altLang="en-US" sz="2400" dirty="0">
              <a:solidFill>
                <a:schemeClr val="tx1">
                  <a:lumMod val="85000"/>
                  <a:lumOff val="15000"/>
                </a:schemeClr>
              </a:solidFill>
              <a:latin typeface="標楷體" panose="03000509000000000000" pitchFamily="65" charset="-120"/>
            </a:rPr>
            <a:t>聽力</a:t>
          </a:r>
        </a:p>
      </cdr:txBody>
    </cdr:sp>
  </cdr:relSizeAnchor>
</c:userShapes>
</file>

<file path=ppt/drawings/drawing2.xml><?xml version="1.0" encoding="utf-8"?>
<c:userShapes xmlns:c="http://schemas.openxmlformats.org/drawingml/2006/chart">
  <cdr:relSizeAnchor xmlns:cdr="http://schemas.openxmlformats.org/drawingml/2006/chartDrawing">
    <cdr:from>
      <cdr:x>0.46233</cdr:x>
      <cdr:y>0.60376</cdr:y>
    </cdr:from>
    <cdr:to>
      <cdr:x>0.71367</cdr:x>
      <cdr:y>0.77206</cdr:y>
    </cdr:to>
    <cdr:sp macro="" textlink="">
      <cdr:nvSpPr>
        <cdr:cNvPr id="2" name="文字方塊 5"/>
        <cdr:cNvSpPr txBox="1"/>
      </cdr:nvSpPr>
      <cdr:spPr>
        <a:xfrm xmlns:a="http://schemas.openxmlformats.org/drawingml/2006/main">
          <a:off x="2113788" y="1656238"/>
          <a:ext cx="114909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2400" dirty="0">
              <a:solidFill>
                <a:schemeClr val="tx1">
                  <a:lumMod val="85000"/>
                  <a:lumOff val="15000"/>
                </a:schemeClr>
              </a:solidFill>
              <a:latin typeface="標楷體" panose="03000509000000000000" pitchFamily="65" charset="-120"/>
              <a:ea typeface="標楷體" panose="03000509000000000000" pitchFamily="65" charset="-120"/>
            </a:rPr>
            <a:t>選擇題</a:t>
          </a:r>
        </a:p>
      </cdr:txBody>
    </cdr:sp>
  </cdr:relSizeAnchor>
  <cdr:relSizeAnchor xmlns:cdr="http://schemas.openxmlformats.org/drawingml/2006/chartDrawing">
    <cdr:from>
      <cdr:x>0.53306</cdr:x>
      <cdr:y>0.05561</cdr:y>
    </cdr:from>
    <cdr:to>
      <cdr:x>0.84667</cdr:x>
      <cdr:y>0.22391</cdr:y>
    </cdr:to>
    <cdr:sp macro="" textlink="">
      <cdr:nvSpPr>
        <cdr:cNvPr id="3" name="文字方塊 5"/>
        <cdr:cNvSpPr txBox="1"/>
      </cdr:nvSpPr>
      <cdr:spPr>
        <a:xfrm xmlns:a="http://schemas.openxmlformats.org/drawingml/2006/main">
          <a:off x="2437130" y="152558"/>
          <a:ext cx="143382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2400" dirty="0">
              <a:solidFill>
                <a:schemeClr val="tx1">
                  <a:lumMod val="85000"/>
                  <a:lumOff val="15000"/>
                </a:schemeClr>
              </a:solidFill>
              <a:latin typeface="標楷體" panose="03000509000000000000" pitchFamily="65" charset="-120"/>
              <a:ea typeface="標楷體" panose="03000509000000000000" pitchFamily="65" charset="-120"/>
            </a:rPr>
            <a:t>非選擇題</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DAE81CC-A0DC-4C39-A2E9-01C70E5F70EB}"/>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7" name="Rectangle 3">
            <a:extLst>
              <a:ext uri="{FF2B5EF4-FFF2-40B4-BE49-F238E27FC236}">
                <a16:creationId xmlns:a16="http://schemas.microsoft.com/office/drawing/2014/main" id="{DD7B6E15-9887-4560-8259-7A20B361BF90}"/>
              </a:ext>
            </a:extLst>
          </p:cNvPr>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26628" name="Rectangle 4">
            <a:extLst>
              <a:ext uri="{FF2B5EF4-FFF2-40B4-BE49-F238E27FC236}">
                <a16:creationId xmlns:a16="http://schemas.microsoft.com/office/drawing/2014/main" id="{52C8AF48-2A22-450B-ACB2-618F9464D020}"/>
              </a:ext>
            </a:extLst>
          </p:cNvPr>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6629" name="Rectangle 5">
            <a:extLst>
              <a:ext uri="{FF2B5EF4-FFF2-40B4-BE49-F238E27FC236}">
                <a16:creationId xmlns:a16="http://schemas.microsoft.com/office/drawing/2014/main" id="{E8ACF93E-26AE-4B04-B61C-044DA9B17B0B}"/>
              </a:ext>
            </a:extLst>
          </p:cNvPr>
          <p:cNvSpPr>
            <a:spLocks noGrp="1" noChangeArrowheads="1"/>
          </p:cNvSpPr>
          <p:nvPr>
            <p:ph type="sldNum" sz="quarter" idx="3"/>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8041C170-837D-47DE-BA94-FB4AFB4FDBBC}" type="slidenum">
              <a:rPr lang="en-US" altLang="zh-TW"/>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A3E0667-9951-4083-9AF1-575C5BBEB9E3}"/>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79" name="Rectangle 3">
            <a:extLst>
              <a:ext uri="{FF2B5EF4-FFF2-40B4-BE49-F238E27FC236}">
                <a16:creationId xmlns:a16="http://schemas.microsoft.com/office/drawing/2014/main" id="{C4AEBF60-FBBC-4C00-84FF-A8876C227F56}"/>
              </a:ext>
            </a:extLst>
          </p:cNvPr>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lvl1pPr algn="r" eaLnBrk="1" hangingPunct="1">
              <a:defRPr sz="1200">
                <a:latin typeface="Arial" pitchFamily="34" charset="0"/>
                <a:ea typeface="新細明體" pitchFamily="18" charset="-120"/>
              </a:defRPr>
            </a:lvl1pPr>
          </a:lstStyle>
          <a:p>
            <a:pPr>
              <a:defRPr/>
            </a:pPr>
            <a:endParaRPr lang="en-US" altLang="zh-TW"/>
          </a:p>
        </p:txBody>
      </p:sp>
      <p:sp>
        <p:nvSpPr>
          <p:cNvPr id="4100" name="Rectangle 4">
            <a:extLst>
              <a:ext uri="{FF2B5EF4-FFF2-40B4-BE49-F238E27FC236}">
                <a16:creationId xmlns:a16="http://schemas.microsoft.com/office/drawing/2014/main" id="{9C9A6E89-4FE7-4ABC-A24A-D624888B0F19}"/>
              </a:ext>
            </a:extLst>
          </p:cNvPr>
          <p:cNvSpPr>
            <a:spLocks noGrp="1" noRot="1" noChangeAspect="1" noChangeArrowheads="1" noTextEdit="1"/>
          </p:cNvSpPr>
          <p:nvPr>
            <p:ph type="sldImg" idx="2"/>
          </p:nvPr>
        </p:nvSpPr>
        <p:spPr bwMode="auto">
          <a:xfrm>
            <a:off x="92075" y="746125"/>
            <a:ext cx="6616700"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4097C300-AE9B-46F3-B6BD-2CB565D81C8C}"/>
              </a:ext>
            </a:extLst>
          </p:cNvPr>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1979" tIns="45989" rIns="91979" bIns="4598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4582" name="Rectangle 6">
            <a:extLst>
              <a:ext uri="{FF2B5EF4-FFF2-40B4-BE49-F238E27FC236}">
                <a16:creationId xmlns:a16="http://schemas.microsoft.com/office/drawing/2014/main" id="{EB868145-DEE4-424D-BFC8-D4471A3FF41E}"/>
              </a:ext>
            </a:extLst>
          </p:cNvPr>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eaLnBrk="1" hangingPunct="1">
              <a:defRPr sz="1200">
                <a:latin typeface="Arial" pitchFamily="34" charset="0"/>
                <a:ea typeface="新細明體" pitchFamily="18" charset="-120"/>
              </a:defRPr>
            </a:lvl1pPr>
          </a:lstStyle>
          <a:p>
            <a:pPr>
              <a:defRPr/>
            </a:pPr>
            <a:endParaRPr lang="en-US" altLang="zh-TW"/>
          </a:p>
        </p:txBody>
      </p:sp>
      <p:sp>
        <p:nvSpPr>
          <p:cNvPr id="24583" name="Rectangle 7">
            <a:extLst>
              <a:ext uri="{FF2B5EF4-FFF2-40B4-BE49-F238E27FC236}">
                <a16:creationId xmlns:a16="http://schemas.microsoft.com/office/drawing/2014/main" id="{43A22E71-4AF3-4EEC-B377-BBF5CDB03DA1}"/>
              </a:ext>
            </a:extLst>
          </p:cNvPr>
          <p:cNvSpPr>
            <a:spLocks noGrp="1" noChangeArrowheads="1"/>
          </p:cNvSpPr>
          <p:nvPr>
            <p:ph type="sldNum" sz="quarter" idx="5"/>
          </p:nvPr>
        </p:nvSpPr>
        <p:spPr bwMode="auto">
          <a:xfrm>
            <a:off x="3849688" y="9432925"/>
            <a:ext cx="2946400" cy="495300"/>
          </a:xfrm>
          <a:prstGeom prst="rect">
            <a:avLst/>
          </a:prstGeom>
          <a:noFill/>
          <a:ln w="9525">
            <a:noFill/>
            <a:miter lim="800000"/>
            <a:headEnd/>
            <a:tailEnd/>
          </a:ln>
          <a:effectLst/>
        </p:spPr>
        <p:txBody>
          <a:bodyPr vert="horz" wrap="square" lIns="91979" tIns="45989" rIns="91979" bIns="45989" numCol="1" anchor="b" anchorCtr="0" compatLnSpc="1">
            <a:prstTxWarp prst="textNoShape">
              <a:avLst/>
            </a:prstTxWarp>
          </a:bodyPr>
          <a:lstStyle>
            <a:lvl1pPr algn="r" eaLnBrk="1" hangingPunct="1">
              <a:defRPr sz="1200">
                <a:ea typeface="新細明體" panose="02020500000000000000" pitchFamily="18" charset="-120"/>
              </a:defRPr>
            </a:lvl1pPr>
          </a:lstStyle>
          <a:p>
            <a:pPr>
              <a:defRPr/>
            </a:pPr>
            <a:fld id="{2B8FFD5C-1317-4C5A-9E63-BDB23B0221C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1pPr>
    <a:lvl2pPr marL="3476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2pPr>
    <a:lvl3pPr marL="6969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3pPr>
    <a:lvl4pPr marL="104616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4pPr>
    <a:lvl5pPr marL="1395413" algn="l" rtl="0" eaLnBrk="0" fontAlgn="base" hangingPunct="0">
      <a:spcBef>
        <a:spcPct val="30000"/>
      </a:spcBef>
      <a:spcAft>
        <a:spcPct val="0"/>
      </a:spcAft>
      <a:defRPr kumimoji="1" sz="900" kern="1200">
        <a:solidFill>
          <a:schemeClr val="tx1"/>
        </a:solidFill>
        <a:latin typeface="Arial" pitchFamily="34" charset="0"/>
        <a:ea typeface="新細明體" pitchFamily="18" charset="-120"/>
        <a:cs typeface="+mn-cs"/>
      </a:defRPr>
    </a:lvl5pPr>
    <a:lvl6pPr marL="1745590" algn="l" defTabSz="698236" rtl="0" eaLnBrk="1" latinLnBrk="0" hangingPunct="1">
      <a:defRPr sz="900" kern="1200">
        <a:solidFill>
          <a:schemeClr val="tx1"/>
        </a:solidFill>
        <a:latin typeface="+mn-lt"/>
        <a:ea typeface="+mn-ea"/>
        <a:cs typeface="+mn-cs"/>
      </a:defRPr>
    </a:lvl6pPr>
    <a:lvl7pPr marL="2094708" algn="l" defTabSz="698236" rtl="0" eaLnBrk="1" latinLnBrk="0" hangingPunct="1">
      <a:defRPr sz="900" kern="1200">
        <a:solidFill>
          <a:schemeClr val="tx1"/>
        </a:solidFill>
        <a:latin typeface="+mn-lt"/>
        <a:ea typeface="+mn-ea"/>
        <a:cs typeface="+mn-cs"/>
      </a:defRPr>
    </a:lvl7pPr>
    <a:lvl8pPr marL="2443825" algn="l" defTabSz="698236" rtl="0" eaLnBrk="1" latinLnBrk="0" hangingPunct="1">
      <a:defRPr sz="900" kern="1200">
        <a:solidFill>
          <a:schemeClr val="tx1"/>
        </a:solidFill>
        <a:latin typeface="+mn-lt"/>
        <a:ea typeface="+mn-ea"/>
        <a:cs typeface="+mn-cs"/>
      </a:defRPr>
    </a:lvl8pPr>
    <a:lvl9pPr marL="2792943" algn="l" defTabSz="69823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a:extLst>
              <a:ext uri="{FF2B5EF4-FFF2-40B4-BE49-F238E27FC236}">
                <a16:creationId xmlns:a16="http://schemas.microsoft.com/office/drawing/2014/main" id="{30F3DD63-802B-489A-A1C8-C24ED3DB0ED6}"/>
              </a:ext>
            </a:extLst>
          </p:cNvPr>
          <p:cNvSpPr>
            <a:spLocks noGrp="1" noRot="1" noChangeAspect="1" noChangeArrowheads="1" noTextEdit="1"/>
          </p:cNvSpPr>
          <p:nvPr>
            <p:ph type="sldImg"/>
          </p:nvPr>
        </p:nvSpPr>
        <p:spPr>
          <a:xfrm>
            <a:off x="92075" y="746125"/>
            <a:ext cx="6616700" cy="3722688"/>
          </a:xfrm>
          <a:ln/>
        </p:spPr>
      </p:sp>
      <p:sp>
        <p:nvSpPr>
          <p:cNvPr id="7171" name="備忘稿版面配置區 2">
            <a:extLst>
              <a:ext uri="{FF2B5EF4-FFF2-40B4-BE49-F238E27FC236}">
                <a16:creationId xmlns:a16="http://schemas.microsoft.com/office/drawing/2014/main" id="{F24E2675-40B5-4881-890E-EB508299B5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172" name="投影片編號版面配置區 3">
            <a:extLst>
              <a:ext uri="{FF2B5EF4-FFF2-40B4-BE49-F238E27FC236}">
                <a16:creationId xmlns:a16="http://schemas.microsoft.com/office/drawing/2014/main" id="{F34C3F91-53C9-406E-826F-B0A627741D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598BD409-AF66-4014-8114-AEA9F72DF2F1}" type="slidenum">
              <a:rPr lang="en-US" altLang="zh-TW" smtClean="0">
                <a:ea typeface="新細明體" panose="02020500000000000000" pitchFamily="18" charset="-120"/>
              </a:rPr>
              <a:pPr/>
              <a:t>1</a:t>
            </a:fld>
            <a:endParaRPr lang="en-US" altLang="zh-TW">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a:extLst>
              <a:ext uri="{FF2B5EF4-FFF2-40B4-BE49-F238E27FC236}">
                <a16:creationId xmlns:a16="http://schemas.microsoft.com/office/drawing/2014/main" id="{6DFFB07F-98E0-47A6-9B0F-D50873EADA39}"/>
              </a:ext>
            </a:extLst>
          </p:cNvPr>
          <p:cNvSpPr>
            <a:spLocks noGrp="1" noRot="1" noChangeAspect="1" noChangeArrowheads="1" noTextEdit="1"/>
          </p:cNvSpPr>
          <p:nvPr>
            <p:ph type="sldImg"/>
          </p:nvPr>
        </p:nvSpPr>
        <p:spPr>
          <a:xfrm>
            <a:off x="92075" y="746125"/>
            <a:ext cx="6616700" cy="3722688"/>
          </a:xfrm>
          <a:ln/>
        </p:spPr>
      </p:sp>
      <p:sp>
        <p:nvSpPr>
          <p:cNvPr id="27651" name="備忘稿版面配置區 2">
            <a:extLst>
              <a:ext uri="{FF2B5EF4-FFF2-40B4-BE49-F238E27FC236}">
                <a16:creationId xmlns:a16="http://schemas.microsoft.com/office/drawing/2014/main" id="{546A6228-FECA-4DDA-9BD2-CAD6B635C0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a:p>
        </p:txBody>
      </p:sp>
      <p:sp>
        <p:nvSpPr>
          <p:cNvPr id="27652" name="投影片編號版面配置區 3">
            <a:extLst>
              <a:ext uri="{FF2B5EF4-FFF2-40B4-BE49-F238E27FC236}">
                <a16:creationId xmlns:a16="http://schemas.microsoft.com/office/drawing/2014/main" id="{604FE0E7-4BED-4C4E-9EB2-2F4C55A929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標楷體" panose="03000509000000000000" pitchFamily="65" charset="-120"/>
              </a:defRPr>
            </a:lvl1pPr>
            <a:lvl2pPr marL="747713" indent="-287338">
              <a:defRPr kumimoji="1">
                <a:solidFill>
                  <a:schemeClr val="tx1"/>
                </a:solidFill>
                <a:latin typeface="Arial" panose="020B0604020202020204" pitchFamily="34" charset="0"/>
                <a:ea typeface="標楷體" panose="03000509000000000000" pitchFamily="65" charset="-120"/>
              </a:defRPr>
            </a:lvl2pPr>
            <a:lvl3pPr marL="1150938" indent="-230188">
              <a:defRPr kumimoji="1">
                <a:solidFill>
                  <a:schemeClr val="tx1"/>
                </a:solidFill>
                <a:latin typeface="Arial" panose="020B0604020202020204" pitchFamily="34" charset="0"/>
                <a:ea typeface="標楷體" panose="03000509000000000000" pitchFamily="65" charset="-120"/>
              </a:defRPr>
            </a:lvl3pPr>
            <a:lvl4pPr marL="1611313" indent="-230188">
              <a:defRPr kumimoji="1">
                <a:solidFill>
                  <a:schemeClr val="tx1"/>
                </a:solidFill>
                <a:latin typeface="Arial" panose="020B0604020202020204" pitchFamily="34" charset="0"/>
                <a:ea typeface="標楷體" panose="03000509000000000000" pitchFamily="65" charset="-120"/>
              </a:defRPr>
            </a:lvl4pPr>
            <a:lvl5pPr marL="2071688" indent="-230188">
              <a:defRPr kumimoji="1">
                <a:solidFill>
                  <a:schemeClr val="tx1"/>
                </a:solidFill>
                <a:latin typeface="Arial" panose="020B0604020202020204" pitchFamily="34" charset="0"/>
                <a:ea typeface="標楷體" panose="03000509000000000000" pitchFamily="65" charset="-120"/>
              </a:defRPr>
            </a:lvl5pPr>
            <a:lvl6pPr marL="25288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6pPr>
            <a:lvl7pPr marL="29860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7pPr>
            <a:lvl8pPr marL="34432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8pPr>
            <a:lvl9pPr marL="3900488" indent="-230188" eaLnBrk="0" fontAlgn="base" hangingPunct="0">
              <a:spcBef>
                <a:spcPct val="0"/>
              </a:spcBef>
              <a:spcAft>
                <a:spcPct val="0"/>
              </a:spcAft>
              <a:defRPr kumimoji="1">
                <a:solidFill>
                  <a:schemeClr val="tx1"/>
                </a:solidFill>
                <a:latin typeface="Arial" panose="020B0604020202020204" pitchFamily="34" charset="0"/>
                <a:ea typeface="標楷體" panose="03000509000000000000" pitchFamily="65" charset="-120"/>
              </a:defRPr>
            </a:lvl9pPr>
          </a:lstStyle>
          <a:p>
            <a:fld id="{9D9C1D83-B91B-4DF9-81B8-60509E65F1D8}" type="slidenum">
              <a:rPr lang="fr-CA" altLang="zh-TW" smtClean="0">
                <a:solidFill>
                  <a:srgbClr val="000000"/>
                </a:solidFill>
                <a:ea typeface="新細明體" panose="02020500000000000000" pitchFamily="18" charset="-120"/>
              </a:rPr>
              <a:pPr/>
              <a:t>2</a:t>
            </a:fld>
            <a:endParaRPr lang="fr-CA" altLang="zh-TW">
              <a:solidFill>
                <a:srgbClr val="000000"/>
              </a:solidFill>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id="{78D6094D-38D0-434D-930C-1E21319BA466}"/>
              </a:ext>
            </a:extLst>
          </p:cNvPr>
          <p:cNvSpPr>
            <a:spLocks noGrp="1"/>
          </p:cNvSpPr>
          <p:nvPr>
            <p:ph type="dt" sz="half" idx="10"/>
          </p:nvPr>
        </p:nvSpPr>
        <p:spPr/>
        <p:txBody>
          <a:bodyPr/>
          <a:lstStyle>
            <a:lvl1pPr>
              <a:defRPr/>
            </a:lvl1pPr>
          </a:lstStyle>
          <a:p>
            <a:pPr>
              <a:defRPr/>
            </a:pPr>
            <a:fld id="{492C1BCB-C725-4BBD-8CE6-A52496C3ADC5}"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17A887FE-6450-43E2-ACAE-A66D79FCD761}"/>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5F9A9DBB-07F0-4261-8124-ABE80A11F182}"/>
              </a:ext>
            </a:extLst>
          </p:cNvPr>
          <p:cNvSpPr>
            <a:spLocks noGrp="1"/>
          </p:cNvSpPr>
          <p:nvPr>
            <p:ph type="sldNum" sz="quarter" idx="12"/>
          </p:nvPr>
        </p:nvSpPr>
        <p:spPr/>
        <p:txBody>
          <a:bodyPr/>
          <a:lstStyle>
            <a:lvl1pPr>
              <a:defRPr/>
            </a:lvl1pPr>
          </a:lstStyle>
          <a:p>
            <a:pPr>
              <a:defRPr/>
            </a:pPr>
            <a:fld id="{CA2AFF61-2EEE-4AD8-BB9A-C9D028EB5EE0}" type="slidenum">
              <a:rPr lang="zh-TW" altLang="en-US"/>
              <a:pPr>
                <a:defRPr/>
              </a:pPr>
              <a:t>‹#›</a:t>
            </a:fld>
            <a:endParaRPr lang="zh-TW" altLang="en-US"/>
          </a:p>
        </p:txBody>
      </p:sp>
    </p:spTree>
    <p:extLst>
      <p:ext uri="{BB962C8B-B14F-4D97-AF65-F5344CB8AC3E}">
        <p14:creationId xmlns:p14="http://schemas.microsoft.com/office/powerpoint/2010/main" val="40160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E075001-397D-4DA1-B9BD-B86062CDD733}"/>
              </a:ext>
            </a:extLst>
          </p:cNvPr>
          <p:cNvSpPr>
            <a:spLocks noGrp="1"/>
          </p:cNvSpPr>
          <p:nvPr>
            <p:ph type="dt" sz="half" idx="10"/>
          </p:nvPr>
        </p:nvSpPr>
        <p:spPr/>
        <p:txBody>
          <a:bodyPr/>
          <a:lstStyle>
            <a:lvl1pPr>
              <a:defRPr/>
            </a:lvl1pPr>
          </a:lstStyle>
          <a:p>
            <a:pPr>
              <a:defRPr/>
            </a:pPr>
            <a:fld id="{BA7C7831-A66F-470F-A744-EFFBA2E32788}"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05D09A03-143D-408A-8120-ACEEC674CC61}"/>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1210D9A5-22B6-4618-9A77-4F5247E63CC5}"/>
              </a:ext>
            </a:extLst>
          </p:cNvPr>
          <p:cNvSpPr>
            <a:spLocks noGrp="1"/>
          </p:cNvSpPr>
          <p:nvPr>
            <p:ph type="sldNum" sz="quarter" idx="12"/>
          </p:nvPr>
        </p:nvSpPr>
        <p:spPr/>
        <p:txBody>
          <a:bodyPr/>
          <a:lstStyle>
            <a:lvl1pPr>
              <a:defRPr/>
            </a:lvl1pPr>
          </a:lstStyle>
          <a:p>
            <a:pPr>
              <a:defRPr/>
            </a:pPr>
            <a:fld id="{496A2695-FE1B-4547-9EA1-CB73E580FE06}" type="slidenum">
              <a:rPr lang="zh-TW" altLang="en-US"/>
              <a:pPr>
                <a:defRPr/>
              </a:pPr>
              <a:t>‹#›</a:t>
            </a:fld>
            <a:endParaRPr lang="zh-TW" altLang="en-US"/>
          </a:p>
        </p:txBody>
      </p:sp>
    </p:spTree>
    <p:extLst>
      <p:ext uri="{BB962C8B-B14F-4D97-AF65-F5344CB8AC3E}">
        <p14:creationId xmlns:p14="http://schemas.microsoft.com/office/powerpoint/2010/main" val="28879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2D54A1-3472-4855-9674-10B6E1FF25F9}"/>
              </a:ext>
            </a:extLst>
          </p:cNvPr>
          <p:cNvSpPr>
            <a:spLocks noGrp="1"/>
          </p:cNvSpPr>
          <p:nvPr>
            <p:ph type="dt" sz="half" idx="10"/>
          </p:nvPr>
        </p:nvSpPr>
        <p:spPr/>
        <p:txBody>
          <a:bodyPr/>
          <a:lstStyle>
            <a:lvl1pPr>
              <a:defRPr/>
            </a:lvl1pPr>
          </a:lstStyle>
          <a:p>
            <a:pPr>
              <a:defRPr/>
            </a:pPr>
            <a:fld id="{55A76912-492E-432A-A0AE-4EE680778CCF}"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BEDF0C21-9F9D-4478-B31C-1C58B2969108}"/>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7EF59807-D1BC-4C29-BC69-79C980961DB1}"/>
              </a:ext>
            </a:extLst>
          </p:cNvPr>
          <p:cNvSpPr>
            <a:spLocks noGrp="1"/>
          </p:cNvSpPr>
          <p:nvPr>
            <p:ph type="sldNum" sz="quarter" idx="12"/>
          </p:nvPr>
        </p:nvSpPr>
        <p:spPr/>
        <p:txBody>
          <a:bodyPr/>
          <a:lstStyle>
            <a:lvl1pPr>
              <a:defRPr/>
            </a:lvl1pPr>
          </a:lstStyle>
          <a:p>
            <a:pPr>
              <a:defRPr/>
            </a:pPr>
            <a:fld id="{F3278389-96A4-4D4F-8521-BB22B7933FE1}" type="slidenum">
              <a:rPr lang="zh-TW" altLang="en-US"/>
              <a:pPr>
                <a:defRPr/>
              </a:pPr>
              <a:t>‹#›</a:t>
            </a:fld>
            <a:endParaRPr lang="zh-TW" altLang="en-US"/>
          </a:p>
        </p:txBody>
      </p:sp>
    </p:spTree>
    <p:extLst>
      <p:ext uri="{BB962C8B-B14F-4D97-AF65-F5344CB8AC3E}">
        <p14:creationId xmlns:p14="http://schemas.microsoft.com/office/powerpoint/2010/main" val="207252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2857"/>
            <a:ext cx="10363200" cy="1470025"/>
          </a:xfrm>
        </p:spPr>
        <p:txBody>
          <a:bodyPr/>
          <a:lstStyle>
            <a:lvl1pPr>
              <a:defRPr sz="6000" b="1">
                <a:solidFill>
                  <a:schemeClr val="tx1"/>
                </a:solidFill>
              </a:defRPr>
            </a:lvl1pPr>
          </a:lstStyle>
          <a:p>
            <a:r>
              <a:rPr lang="zh-TW" altLang="en-US"/>
              <a:t>按一下以編輯母片標題樣式</a:t>
            </a:r>
          </a:p>
        </p:txBody>
      </p:sp>
      <p:sp>
        <p:nvSpPr>
          <p:cNvPr id="3" name="日期版面配置區 3">
            <a:extLst>
              <a:ext uri="{FF2B5EF4-FFF2-40B4-BE49-F238E27FC236}">
                <a16:creationId xmlns:a16="http://schemas.microsoft.com/office/drawing/2014/main" id="{77D520F6-4E39-465D-BBDF-14B5B5FDD1AE}"/>
              </a:ext>
            </a:extLst>
          </p:cNvPr>
          <p:cNvSpPr>
            <a:spLocks noGrp="1"/>
          </p:cNvSpPr>
          <p:nvPr>
            <p:ph type="dt" sz="half" idx="10"/>
          </p:nvPr>
        </p:nvSpPr>
        <p:spPr/>
        <p:txBody>
          <a:bodyPr/>
          <a:lstStyle>
            <a:lvl1pPr>
              <a:defRPr/>
            </a:lvl1pPr>
          </a:lstStyle>
          <a:p>
            <a:pPr>
              <a:defRPr/>
            </a:pPr>
            <a:fld id="{122621ED-488B-4C18-BA87-1C77A806FF46}" type="datetime1">
              <a:rPr lang="zh-TW" altLang="en-US"/>
              <a:pPr>
                <a:defRPr/>
              </a:pPr>
              <a:t>2021/8/30</a:t>
            </a:fld>
            <a:endParaRPr lang="zh-TW" altLang="en-US"/>
          </a:p>
        </p:txBody>
      </p:sp>
      <p:sp>
        <p:nvSpPr>
          <p:cNvPr id="4" name="頁尾版面配置區 4">
            <a:extLst>
              <a:ext uri="{FF2B5EF4-FFF2-40B4-BE49-F238E27FC236}">
                <a16:creationId xmlns:a16="http://schemas.microsoft.com/office/drawing/2014/main" id="{F9B71117-D722-496A-8E55-BE1FB7BA0AE9}"/>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a:ext uri="{FF2B5EF4-FFF2-40B4-BE49-F238E27FC236}">
                <a16:creationId xmlns:a16="http://schemas.microsoft.com/office/drawing/2014/main" id="{C18B823B-B0F8-4EA6-9019-A4B8AEA820DC}"/>
              </a:ext>
            </a:extLst>
          </p:cNvPr>
          <p:cNvSpPr>
            <a:spLocks noGrp="1"/>
          </p:cNvSpPr>
          <p:nvPr>
            <p:ph type="sldNum" sz="quarter" idx="12"/>
          </p:nvPr>
        </p:nvSpPr>
        <p:spPr/>
        <p:txBody>
          <a:bodyPr/>
          <a:lstStyle>
            <a:lvl1pPr>
              <a:defRPr/>
            </a:lvl1pPr>
          </a:lstStyle>
          <a:p>
            <a:pPr>
              <a:defRPr/>
            </a:pPr>
            <a:fld id="{6FD682E2-D7BA-4FBC-A23F-46A8AADC0EF3}" type="slidenum">
              <a:rPr lang="zh-TW" altLang="en-US"/>
              <a:pPr>
                <a:defRPr/>
              </a:pPr>
              <a:t>‹#›</a:t>
            </a:fld>
            <a:endParaRPr lang="zh-TW" altLang="en-US"/>
          </a:p>
        </p:txBody>
      </p:sp>
    </p:spTree>
    <p:extLst>
      <p:ext uri="{BB962C8B-B14F-4D97-AF65-F5344CB8AC3E}">
        <p14:creationId xmlns:p14="http://schemas.microsoft.com/office/powerpoint/2010/main" val="72716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314147-2CBC-4AF4-AA8B-4583B0659F16}"/>
              </a:ext>
            </a:extLst>
          </p:cNvPr>
          <p:cNvSpPr>
            <a:spLocks noGrp="1"/>
          </p:cNvSpPr>
          <p:nvPr>
            <p:ph type="dt" sz="half" idx="10"/>
          </p:nvPr>
        </p:nvSpPr>
        <p:spPr/>
        <p:txBody>
          <a:bodyPr/>
          <a:lstStyle>
            <a:lvl1pPr>
              <a:defRPr/>
            </a:lvl1pPr>
          </a:lstStyle>
          <a:p>
            <a:pPr>
              <a:defRPr/>
            </a:pPr>
            <a:fld id="{3535094A-394B-4577-97A5-8EC9055583CB}"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DB2DD3B0-45CF-4212-B044-E1A69EE4BCD6}"/>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DCC61DE8-3342-43B5-B408-2D080276771D}"/>
              </a:ext>
            </a:extLst>
          </p:cNvPr>
          <p:cNvSpPr>
            <a:spLocks noGrp="1"/>
          </p:cNvSpPr>
          <p:nvPr>
            <p:ph type="sldNum" sz="quarter" idx="12"/>
          </p:nvPr>
        </p:nvSpPr>
        <p:spPr/>
        <p:txBody>
          <a:bodyPr/>
          <a:lstStyle>
            <a:lvl1pPr>
              <a:defRPr/>
            </a:lvl1pPr>
          </a:lstStyle>
          <a:p>
            <a:pPr>
              <a:defRPr/>
            </a:pPr>
            <a:fld id="{17A7EC72-6871-4CF1-9AF1-19FF43F53BE1}" type="slidenum">
              <a:rPr lang="zh-TW" altLang="en-US"/>
              <a:pPr>
                <a:defRPr/>
              </a:pPr>
              <a:t>‹#›</a:t>
            </a:fld>
            <a:endParaRPr lang="zh-TW" altLang="en-US"/>
          </a:p>
        </p:txBody>
      </p:sp>
    </p:spTree>
    <p:extLst>
      <p:ext uri="{BB962C8B-B14F-4D97-AF65-F5344CB8AC3E}">
        <p14:creationId xmlns:p14="http://schemas.microsoft.com/office/powerpoint/2010/main" val="3664585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8314115-9C7F-4FD1-A52B-DDE8E285D14A}"/>
              </a:ext>
            </a:extLst>
          </p:cNvPr>
          <p:cNvSpPr>
            <a:spLocks noGrp="1"/>
          </p:cNvSpPr>
          <p:nvPr>
            <p:ph type="dt" sz="half" idx="10"/>
          </p:nvPr>
        </p:nvSpPr>
        <p:spPr/>
        <p:txBody>
          <a:bodyPr/>
          <a:lstStyle>
            <a:lvl1pPr>
              <a:defRPr/>
            </a:lvl1pPr>
          </a:lstStyle>
          <a:p>
            <a:pPr>
              <a:defRPr/>
            </a:pPr>
            <a:fld id="{5ADE8248-4D43-43BA-B1EA-7C63B47E5CA6}"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6D74098A-CE05-42D9-A5E1-D669F9208D78}"/>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5ED893CC-A32F-4238-8C34-EF8E26891737}"/>
              </a:ext>
            </a:extLst>
          </p:cNvPr>
          <p:cNvSpPr>
            <a:spLocks noGrp="1"/>
          </p:cNvSpPr>
          <p:nvPr>
            <p:ph type="sldNum" sz="quarter" idx="12"/>
          </p:nvPr>
        </p:nvSpPr>
        <p:spPr/>
        <p:txBody>
          <a:bodyPr/>
          <a:lstStyle>
            <a:lvl1pPr>
              <a:defRPr/>
            </a:lvl1pPr>
          </a:lstStyle>
          <a:p>
            <a:pPr>
              <a:defRPr/>
            </a:pPr>
            <a:fld id="{F671927A-5FD4-4129-AD4B-3A6709D012F4}" type="slidenum">
              <a:rPr lang="zh-TW" altLang="en-US"/>
              <a:pPr>
                <a:defRPr/>
              </a:pPr>
              <a:t>‹#›</a:t>
            </a:fld>
            <a:endParaRPr lang="zh-TW" altLang="en-US"/>
          </a:p>
        </p:txBody>
      </p:sp>
    </p:spTree>
    <p:extLst>
      <p:ext uri="{BB962C8B-B14F-4D97-AF65-F5344CB8AC3E}">
        <p14:creationId xmlns:p14="http://schemas.microsoft.com/office/powerpoint/2010/main" val="315174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E05EE5EE-639A-4034-8C46-C4F000A23139}"/>
              </a:ext>
            </a:extLst>
          </p:cNvPr>
          <p:cNvSpPr>
            <a:spLocks noGrp="1"/>
          </p:cNvSpPr>
          <p:nvPr>
            <p:ph type="dt" sz="half" idx="10"/>
          </p:nvPr>
        </p:nvSpPr>
        <p:spPr/>
        <p:txBody>
          <a:bodyPr/>
          <a:lstStyle>
            <a:lvl1pPr>
              <a:defRPr/>
            </a:lvl1pPr>
          </a:lstStyle>
          <a:p>
            <a:pPr>
              <a:defRPr/>
            </a:pPr>
            <a:fld id="{A167C27B-948F-4A20-BE13-ADEB693AE6F2}"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C4E3B768-446F-49B3-B04F-2BE010AFB17E}"/>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DEA970EB-17C6-4130-B610-DEDFB7766496}"/>
              </a:ext>
            </a:extLst>
          </p:cNvPr>
          <p:cNvSpPr>
            <a:spLocks noGrp="1"/>
          </p:cNvSpPr>
          <p:nvPr>
            <p:ph type="sldNum" sz="quarter" idx="12"/>
          </p:nvPr>
        </p:nvSpPr>
        <p:spPr/>
        <p:txBody>
          <a:bodyPr/>
          <a:lstStyle>
            <a:lvl1pPr>
              <a:defRPr/>
            </a:lvl1pPr>
          </a:lstStyle>
          <a:p>
            <a:pPr>
              <a:defRPr/>
            </a:pPr>
            <a:fld id="{97559A28-FF5D-4062-A6D0-3525DD79D41B}" type="slidenum">
              <a:rPr lang="zh-TW" altLang="en-US"/>
              <a:pPr>
                <a:defRPr/>
              </a:pPr>
              <a:t>‹#›</a:t>
            </a:fld>
            <a:endParaRPr lang="zh-TW" altLang="en-US"/>
          </a:p>
        </p:txBody>
      </p:sp>
    </p:spTree>
    <p:extLst>
      <p:ext uri="{BB962C8B-B14F-4D97-AF65-F5344CB8AC3E}">
        <p14:creationId xmlns:p14="http://schemas.microsoft.com/office/powerpoint/2010/main" val="2097571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4A342D00-B341-4713-97DE-F47DD2E79512}"/>
              </a:ext>
            </a:extLst>
          </p:cNvPr>
          <p:cNvSpPr>
            <a:spLocks noGrp="1"/>
          </p:cNvSpPr>
          <p:nvPr>
            <p:ph type="dt" sz="half" idx="10"/>
          </p:nvPr>
        </p:nvSpPr>
        <p:spPr/>
        <p:txBody>
          <a:bodyPr/>
          <a:lstStyle>
            <a:lvl1pPr>
              <a:defRPr/>
            </a:lvl1pPr>
          </a:lstStyle>
          <a:p>
            <a:pPr>
              <a:defRPr/>
            </a:pPr>
            <a:fld id="{DC8D8DBA-105A-4BFC-B0A3-C1936033C20A}" type="datetime1">
              <a:rPr lang="zh-TW" altLang="en-US"/>
              <a:pPr>
                <a:defRPr/>
              </a:pPr>
              <a:t>2021/8/30</a:t>
            </a:fld>
            <a:endParaRPr lang="zh-TW" altLang="en-US"/>
          </a:p>
        </p:txBody>
      </p:sp>
      <p:sp>
        <p:nvSpPr>
          <p:cNvPr id="8" name="頁尾版面配置區 4">
            <a:extLst>
              <a:ext uri="{FF2B5EF4-FFF2-40B4-BE49-F238E27FC236}">
                <a16:creationId xmlns:a16="http://schemas.microsoft.com/office/drawing/2014/main" id="{B106E370-3B70-4AA4-BAF2-090EDAC748CB}"/>
              </a:ext>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a:ext uri="{FF2B5EF4-FFF2-40B4-BE49-F238E27FC236}">
                <a16:creationId xmlns:a16="http://schemas.microsoft.com/office/drawing/2014/main" id="{7926D018-8F0C-48F3-9246-F3057808CA3A}"/>
              </a:ext>
            </a:extLst>
          </p:cNvPr>
          <p:cNvSpPr>
            <a:spLocks noGrp="1"/>
          </p:cNvSpPr>
          <p:nvPr>
            <p:ph type="sldNum" sz="quarter" idx="12"/>
          </p:nvPr>
        </p:nvSpPr>
        <p:spPr/>
        <p:txBody>
          <a:bodyPr/>
          <a:lstStyle>
            <a:lvl1pPr>
              <a:defRPr/>
            </a:lvl1pPr>
          </a:lstStyle>
          <a:p>
            <a:pPr>
              <a:defRPr/>
            </a:pPr>
            <a:fld id="{69F4A03E-D910-4C48-9BE1-089E7AFCCBD8}" type="slidenum">
              <a:rPr lang="zh-TW" altLang="en-US"/>
              <a:pPr>
                <a:defRPr/>
              </a:pPr>
              <a:t>‹#›</a:t>
            </a:fld>
            <a:endParaRPr lang="zh-TW" altLang="en-US"/>
          </a:p>
        </p:txBody>
      </p:sp>
    </p:spTree>
    <p:extLst>
      <p:ext uri="{BB962C8B-B14F-4D97-AF65-F5344CB8AC3E}">
        <p14:creationId xmlns:p14="http://schemas.microsoft.com/office/powerpoint/2010/main" val="264183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4E85964F-68E7-4D9E-BD74-EC316C1FA669}"/>
              </a:ext>
            </a:extLst>
          </p:cNvPr>
          <p:cNvSpPr>
            <a:spLocks noGrp="1"/>
          </p:cNvSpPr>
          <p:nvPr>
            <p:ph type="dt" sz="half" idx="10"/>
          </p:nvPr>
        </p:nvSpPr>
        <p:spPr/>
        <p:txBody>
          <a:bodyPr/>
          <a:lstStyle>
            <a:lvl1pPr>
              <a:defRPr/>
            </a:lvl1pPr>
          </a:lstStyle>
          <a:p>
            <a:pPr>
              <a:defRPr/>
            </a:pPr>
            <a:fld id="{531EE28B-95C5-4C07-A7F1-A68BB96D3699}" type="datetime1">
              <a:rPr lang="zh-TW" altLang="en-US"/>
              <a:pPr>
                <a:defRPr/>
              </a:pPr>
              <a:t>2021/8/30</a:t>
            </a:fld>
            <a:endParaRPr lang="zh-TW" altLang="en-US"/>
          </a:p>
        </p:txBody>
      </p:sp>
      <p:sp>
        <p:nvSpPr>
          <p:cNvPr id="4" name="頁尾版面配置區 4">
            <a:extLst>
              <a:ext uri="{FF2B5EF4-FFF2-40B4-BE49-F238E27FC236}">
                <a16:creationId xmlns:a16="http://schemas.microsoft.com/office/drawing/2014/main" id="{EDC12BB1-1038-44B2-BC08-A1E031695EC2}"/>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a:ext uri="{FF2B5EF4-FFF2-40B4-BE49-F238E27FC236}">
                <a16:creationId xmlns:a16="http://schemas.microsoft.com/office/drawing/2014/main" id="{6C0B5F86-4138-40FE-A9AA-B23F1753C543}"/>
              </a:ext>
            </a:extLst>
          </p:cNvPr>
          <p:cNvSpPr>
            <a:spLocks noGrp="1"/>
          </p:cNvSpPr>
          <p:nvPr>
            <p:ph type="sldNum" sz="quarter" idx="12"/>
          </p:nvPr>
        </p:nvSpPr>
        <p:spPr/>
        <p:txBody>
          <a:bodyPr/>
          <a:lstStyle>
            <a:lvl1pPr>
              <a:defRPr/>
            </a:lvl1pPr>
          </a:lstStyle>
          <a:p>
            <a:pPr>
              <a:defRPr/>
            </a:pPr>
            <a:fld id="{AE2CA6FD-729E-43E2-A72D-E65C415B5968}" type="slidenum">
              <a:rPr lang="zh-TW" altLang="en-US"/>
              <a:pPr>
                <a:defRPr/>
              </a:pPr>
              <a:t>‹#›</a:t>
            </a:fld>
            <a:endParaRPr lang="zh-TW" altLang="en-US"/>
          </a:p>
        </p:txBody>
      </p:sp>
    </p:spTree>
    <p:extLst>
      <p:ext uri="{BB962C8B-B14F-4D97-AF65-F5344CB8AC3E}">
        <p14:creationId xmlns:p14="http://schemas.microsoft.com/office/powerpoint/2010/main" val="424452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613226CE-8859-4486-9157-B26587D0118B}"/>
              </a:ext>
            </a:extLst>
          </p:cNvPr>
          <p:cNvSpPr>
            <a:spLocks noGrp="1"/>
          </p:cNvSpPr>
          <p:nvPr>
            <p:ph type="dt" sz="half" idx="10"/>
          </p:nvPr>
        </p:nvSpPr>
        <p:spPr/>
        <p:txBody>
          <a:bodyPr/>
          <a:lstStyle>
            <a:lvl1pPr>
              <a:defRPr/>
            </a:lvl1pPr>
          </a:lstStyle>
          <a:p>
            <a:pPr>
              <a:defRPr/>
            </a:pPr>
            <a:fld id="{9DD9E10A-0F83-40AB-B1E2-A058433A1C13}" type="datetime1">
              <a:rPr lang="zh-TW" altLang="en-US"/>
              <a:pPr>
                <a:defRPr/>
              </a:pPr>
              <a:t>2021/8/30</a:t>
            </a:fld>
            <a:endParaRPr lang="zh-TW" altLang="en-US"/>
          </a:p>
        </p:txBody>
      </p:sp>
      <p:sp>
        <p:nvSpPr>
          <p:cNvPr id="3" name="頁尾版面配置區 4">
            <a:extLst>
              <a:ext uri="{FF2B5EF4-FFF2-40B4-BE49-F238E27FC236}">
                <a16:creationId xmlns:a16="http://schemas.microsoft.com/office/drawing/2014/main" id="{06BE0E62-D8F6-4D89-A97C-C8771560315C}"/>
              </a:ext>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a:ext uri="{FF2B5EF4-FFF2-40B4-BE49-F238E27FC236}">
                <a16:creationId xmlns:a16="http://schemas.microsoft.com/office/drawing/2014/main" id="{565FFBBD-1390-4133-B8F0-E6A8A3FB1DEB}"/>
              </a:ext>
            </a:extLst>
          </p:cNvPr>
          <p:cNvSpPr>
            <a:spLocks noGrp="1"/>
          </p:cNvSpPr>
          <p:nvPr>
            <p:ph type="sldNum" sz="quarter" idx="12"/>
          </p:nvPr>
        </p:nvSpPr>
        <p:spPr/>
        <p:txBody>
          <a:bodyPr/>
          <a:lstStyle>
            <a:lvl1pPr>
              <a:defRPr/>
            </a:lvl1pPr>
          </a:lstStyle>
          <a:p>
            <a:pPr>
              <a:defRPr/>
            </a:pPr>
            <a:fld id="{02D100C7-5179-433E-840D-B4652509695E}" type="slidenum">
              <a:rPr lang="zh-TW" altLang="en-US"/>
              <a:pPr>
                <a:defRPr/>
              </a:pPr>
              <a:t>‹#›</a:t>
            </a:fld>
            <a:endParaRPr lang="zh-TW" altLang="en-US"/>
          </a:p>
        </p:txBody>
      </p:sp>
    </p:spTree>
    <p:extLst>
      <p:ext uri="{BB962C8B-B14F-4D97-AF65-F5344CB8AC3E}">
        <p14:creationId xmlns:p14="http://schemas.microsoft.com/office/powerpoint/2010/main" val="2508718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7014A87A-E235-4628-B612-B7D627CA9856}"/>
              </a:ext>
            </a:extLst>
          </p:cNvPr>
          <p:cNvSpPr>
            <a:spLocks noGrp="1"/>
          </p:cNvSpPr>
          <p:nvPr>
            <p:ph type="dt" sz="half" idx="10"/>
          </p:nvPr>
        </p:nvSpPr>
        <p:spPr/>
        <p:txBody>
          <a:bodyPr/>
          <a:lstStyle>
            <a:lvl1pPr>
              <a:defRPr/>
            </a:lvl1pPr>
          </a:lstStyle>
          <a:p>
            <a:pPr>
              <a:defRPr/>
            </a:pPr>
            <a:fld id="{5305CAEB-FFA8-4FC4-9E22-5B729A77FC01}"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4D8DA232-791E-4554-8F20-0E37CCF6792F}"/>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2A478DA9-9C7F-41AB-9290-17BF8CC91AE3}"/>
              </a:ext>
            </a:extLst>
          </p:cNvPr>
          <p:cNvSpPr>
            <a:spLocks noGrp="1"/>
          </p:cNvSpPr>
          <p:nvPr>
            <p:ph type="sldNum" sz="quarter" idx="12"/>
          </p:nvPr>
        </p:nvSpPr>
        <p:spPr/>
        <p:txBody>
          <a:bodyPr/>
          <a:lstStyle>
            <a:lvl1pPr>
              <a:defRPr/>
            </a:lvl1pPr>
          </a:lstStyle>
          <a:p>
            <a:pPr>
              <a:defRPr/>
            </a:pPr>
            <a:fld id="{BFA9A09C-A42B-4A46-B588-2A2664EE035D}" type="slidenum">
              <a:rPr lang="zh-TW" altLang="en-US"/>
              <a:pPr>
                <a:defRPr/>
              </a:pPr>
              <a:t>‹#›</a:t>
            </a:fld>
            <a:endParaRPr lang="zh-TW" altLang="en-US"/>
          </a:p>
        </p:txBody>
      </p:sp>
    </p:spTree>
    <p:extLst>
      <p:ext uri="{BB962C8B-B14F-4D97-AF65-F5344CB8AC3E}">
        <p14:creationId xmlns:p14="http://schemas.microsoft.com/office/powerpoint/2010/main" val="13874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CD38B78-5C84-4681-A5FF-9E93977984B9}"/>
              </a:ext>
            </a:extLst>
          </p:cNvPr>
          <p:cNvSpPr>
            <a:spLocks noGrp="1"/>
          </p:cNvSpPr>
          <p:nvPr>
            <p:ph type="dt" sz="half" idx="10"/>
          </p:nvPr>
        </p:nvSpPr>
        <p:spPr/>
        <p:txBody>
          <a:bodyPr/>
          <a:lstStyle>
            <a:lvl1pPr>
              <a:defRPr/>
            </a:lvl1pPr>
          </a:lstStyle>
          <a:p>
            <a:pPr>
              <a:defRPr/>
            </a:pPr>
            <a:fld id="{B8D7D66A-0051-4570-9C3C-6FB67E67B83F}"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35BEA2F2-E54C-4A8A-BC5D-EF981AE78E08}"/>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54904AA8-8AC4-4EBC-9184-E6D9009519EA}"/>
              </a:ext>
            </a:extLst>
          </p:cNvPr>
          <p:cNvSpPr>
            <a:spLocks noGrp="1"/>
          </p:cNvSpPr>
          <p:nvPr>
            <p:ph type="sldNum" sz="quarter" idx="12"/>
          </p:nvPr>
        </p:nvSpPr>
        <p:spPr>
          <a:xfrm>
            <a:off x="9359900" y="6237289"/>
            <a:ext cx="2844800" cy="365125"/>
          </a:xfrm>
        </p:spPr>
        <p:txBody>
          <a:bodyPr/>
          <a:lstStyle>
            <a:lvl1pPr>
              <a:defRPr/>
            </a:lvl1pPr>
          </a:lstStyle>
          <a:p>
            <a:pPr>
              <a:defRPr/>
            </a:pPr>
            <a:fld id="{EA853FD6-604D-4DDD-BFFC-02FD99F62046}" type="slidenum">
              <a:rPr lang="zh-TW" altLang="en-US"/>
              <a:pPr>
                <a:defRPr/>
              </a:pPr>
              <a:t>‹#›</a:t>
            </a:fld>
            <a:endParaRPr lang="zh-TW" altLang="en-US"/>
          </a:p>
        </p:txBody>
      </p:sp>
    </p:spTree>
    <p:extLst>
      <p:ext uri="{BB962C8B-B14F-4D97-AF65-F5344CB8AC3E}">
        <p14:creationId xmlns:p14="http://schemas.microsoft.com/office/powerpoint/2010/main" val="1559868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A4F0B5BA-9B97-4CE8-B37C-07F592E42DD1}"/>
              </a:ext>
            </a:extLst>
          </p:cNvPr>
          <p:cNvSpPr>
            <a:spLocks noGrp="1"/>
          </p:cNvSpPr>
          <p:nvPr>
            <p:ph type="dt" sz="half" idx="10"/>
          </p:nvPr>
        </p:nvSpPr>
        <p:spPr/>
        <p:txBody>
          <a:bodyPr/>
          <a:lstStyle>
            <a:lvl1pPr>
              <a:defRPr/>
            </a:lvl1pPr>
          </a:lstStyle>
          <a:p>
            <a:pPr>
              <a:defRPr/>
            </a:pPr>
            <a:fld id="{9DBF18CE-9546-48B1-8A5A-D22FA72A4E5D}"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BF0835BA-5A3E-4251-9DD9-987449331ABD}"/>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43F1CD24-52C5-4821-90E6-A4BBDDD22958}"/>
              </a:ext>
            </a:extLst>
          </p:cNvPr>
          <p:cNvSpPr>
            <a:spLocks noGrp="1"/>
          </p:cNvSpPr>
          <p:nvPr>
            <p:ph type="sldNum" sz="quarter" idx="12"/>
          </p:nvPr>
        </p:nvSpPr>
        <p:spPr/>
        <p:txBody>
          <a:bodyPr/>
          <a:lstStyle>
            <a:lvl1pPr>
              <a:defRPr/>
            </a:lvl1pPr>
          </a:lstStyle>
          <a:p>
            <a:pPr>
              <a:defRPr/>
            </a:pPr>
            <a:fld id="{A63933D2-A196-4B2C-B544-2291A0A9C40B}" type="slidenum">
              <a:rPr lang="zh-TW" altLang="en-US"/>
              <a:pPr>
                <a:defRPr/>
              </a:pPr>
              <a:t>‹#›</a:t>
            </a:fld>
            <a:endParaRPr lang="zh-TW" altLang="en-US"/>
          </a:p>
        </p:txBody>
      </p:sp>
    </p:spTree>
    <p:extLst>
      <p:ext uri="{BB962C8B-B14F-4D97-AF65-F5344CB8AC3E}">
        <p14:creationId xmlns:p14="http://schemas.microsoft.com/office/powerpoint/2010/main" val="144467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0E5B5E-1B6F-4BBD-8BD5-1FB68E65EA24}"/>
              </a:ext>
            </a:extLst>
          </p:cNvPr>
          <p:cNvSpPr>
            <a:spLocks noGrp="1"/>
          </p:cNvSpPr>
          <p:nvPr>
            <p:ph type="dt" sz="half" idx="10"/>
          </p:nvPr>
        </p:nvSpPr>
        <p:spPr/>
        <p:txBody>
          <a:bodyPr/>
          <a:lstStyle>
            <a:lvl1pPr>
              <a:defRPr/>
            </a:lvl1pPr>
          </a:lstStyle>
          <a:p>
            <a:pPr>
              <a:defRPr/>
            </a:pPr>
            <a:fld id="{769F9DE6-6860-42A8-B0F1-206BDAA25F8F}"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2C497509-3931-4D17-BDB9-E5B14DC5161F}"/>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AA7565C1-F212-45C4-A87C-F76F097A38C0}"/>
              </a:ext>
            </a:extLst>
          </p:cNvPr>
          <p:cNvSpPr>
            <a:spLocks noGrp="1"/>
          </p:cNvSpPr>
          <p:nvPr>
            <p:ph type="sldNum" sz="quarter" idx="12"/>
          </p:nvPr>
        </p:nvSpPr>
        <p:spPr/>
        <p:txBody>
          <a:bodyPr/>
          <a:lstStyle>
            <a:lvl1pPr>
              <a:defRPr/>
            </a:lvl1pPr>
          </a:lstStyle>
          <a:p>
            <a:pPr>
              <a:defRPr/>
            </a:pPr>
            <a:fld id="{E80DC897-F62B-4EEB-AC2C-99975508A52B}" type="slidenum">
              <a:rPr lang="zh-TW" altLang="en-US"/>
              <a:pPr>
                <a:defRPr/>
              </a:pPr>
              <a:t>‹#›</a:t>
            </a:fld>
            <a:endParaRPr lang="zh-TW" altLang="en-US"/>
          </a:p>
        </p:txBody>
      </p:sp>
    </p:spTree>
    <p:extLst>
      <p:ext uri="{BB962C8B-B14F-4D97-AF65-F5344CB8AC3E}">
        <p14:creationId xmlns:p14="http://schemas.microsoft.com/office/powerpoint/2010/main" val="223189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A1143BF-9FE6-4D10-AD9D-15926D776BD7}"/>
              </a:ext>
            </a:extLst>
          </p:cNvPr>
          <p:cNvSpPr>
            <a:spLocks noGrp="1"/>
          </p:cNvSpPr>
          <p:nvPr>
            <p:ph type="dt" sz="half" idx="10"/>
          </p:nvPr>
        </p:nvSpPr>
        <p:spPr/>
        <p:txBody>
          <a:bodyPr/>
          <a:lstStyle>
            <a:lvl1pPr>
              <a:defRPr/>
            </a:lvl1pPr>
          </a:lstStyle>
          <a:p>
            <a:pPr>
              <a:defRPr/>
            </a:pPr>
            <a:fld id="{AD3C178E-0B57-45B1-84CD-AD9AB18E03AC}"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B0A6EC70-5D23-464B-A392-2E6E9A6EBA87}"/>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5157663C-AD3A-47A5-B49D-6446A4EA3F88}"/>
              </a:ext>
            </a:extLst>
          </p:cNvPr>
          <p:cNvSpPr>
            <a:spLocks noGrp="1"/>
          </p:cNvSpPr>
          <p:nvPr>
            <p:ph type="sldNum" sz="quarter" idx="12"/>
          </p:nvPr>
        </p:nvSpPr>
        <p:spPr/>
        <p:txBody>
          <a:bodyPr/>
          <a:lstStyle>
            <a:lvl1pPr>
              <a:defRPr/>
            </a:lvl1pPr>
          </a:lstStyle>
          <a:p>
            <a:pPr>
              <a:defRPr/>
            </a:pPr>
            <a:fld id="{46CC599B-04AE-4555-8D2A-A689F54A218D}" type="slidenum">
              <a:rPr lang="zh-TW" altLang="en-US"/>
              <a:pPr>
                <a:defRPr/>
              </a:pPr>
              <a:t>‹#›</a:t>
            </a:fld>
            <a:endParaRPr lang="zh-TW" altLang="en-US"/>
          </a:p>
        </p:txBody>
      </p:sp>
    </p:spTree>
    <p:extLst>
      <p:ext uri="{BB962C8B-B14F-4D97-AF65-F5344CB8AC3E}">
        <p14:creationId xmlns:p14="http://schemas.microsoft.com/office/powerpoint/2010/main" val="25875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E382793-564C-4418-A742-6DDC13A9386B}"/>
              </a:ext>
            </a:extLst>
          </p:cNvPr>
          <p:cNvSpPr>
            <a:spLocks noGrp="1"/>
          </p:cNvSpPr>
          <p:nvPr>
            <p:ph type="dt" sz="half" idx="10"/>
          </p:nvPr>
        </p:nvSpPr>
        <p:spPr/>
        <p:txBody>
          <a:bodyPr/>
          <a:lstStyle>
            <a:lvl1pPr>
              <a:defRPr/>
            </a:lvl1pPr>
          </a:lstStyle>
          <a:p>
            <a:pPr>
              <a:defRPr/>
            </a:pPr>
            <a:fld id="{46F8519F-BFCD-42B7-B416-463E1AE3D40B}"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75B3BF16-BCD5-42EC-ADB7-0DB2E23B1BCF}"/>
              </a:ext>
            </a:extLst>
          </p:cNvPr>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a:extLst>
              <a:ext uri="{FF2B5EF4-FFF2-40B4-BE49-F238E27FC236}">
                <a16:creationId xmlns:a16="http://schemas.microsoft.com/office/drawing/2014/main" id="{5C930AAC-817A-4FF8-92DB-8741C1DDDB32}"/>
              </a:ext>
            </a:extLst>
          </p:cNvPr>
          <p:cNvSpPr>
            <a:spLocks noGrp="1"/>
          </p:cNvSpPr>
          <p:nvPr>
            <p:ph type="sldNum" sz="quarter" idx="12"/>
          </p:nvPr>
        </p:nvSpPr>
        <p:spPr/>
        <p:txBody>
          <a:bodyPr/>
          <a:lstStyle>
            <a:lvl1pPr>
              <a:defRPr/>
            </a:lvl1pPr>
          </a:lstStyle>
          <a:p>
            <a:pPr>
              <a:defRPr/>
            </a:pPr>
            <a:fld id="{C7A57CE5-1886-4B49-B45D-B46EC1762AF0}" type="slidenum">
              <a:rPr lang="zh-TW" altLang="en-US"/>
              <a:pPr>
                <a:defRPr/>
              </a:pPr>
              <a:t>‹#›</a:t>
            </a:fld>
            <a:endParaRPr lang="zh-TW" altLang="en-US"/>
          </a:p>
        </p:txBody>
      </p:sp>
    </p:spTree>
    <p:extLst>
      <p:ext uri="{BB962C8B-B14F-4D97-AF65-F5344CB8AC3E}">
        <p14:creationId xmlns:p14="http://schemas.microsoft.com/office/powerpoint/2010/main" val="56077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502AE1AA-B4A7-4694-B6F2-B5178158A206}"/>
              </a:ext>
            </a:extLst>
          </p:cNvPr>
          <p:cNvSpPr>
            <a:spLocks noGrp="1"/>
          </p:cNvSpPr>
          <p:nvPr>
            <p:ph type="dt" sz="half" idx="10"/>
          </p:nvPr>
        </p:nvSpPr>
        <p:spPr/>
        <p:txBody>
          <a:bodyPr/>
          <a:lstStyle>
            <a:lvl1pPr>
              <a:defRPr/>
            </a:lvl1pPr>
          </a:lstStyle>
          <a:p>
            <a:pPr>
              <a:defRPr/>
            </a:pPr>
            <a:fld id="{5E235978-7B75-42CF-A907-0A80700594FE}"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DA5E2A04-5B14-44BB-90B5-F47A6F532387}"/>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A0DEFC26-5107-4CD5-91B1-C75A94556DB4}"/>
              </a:ext>
            </a:extLst>
          </p:cNvPr>
          <p:cNvSpPr>
            <a:spLocks noGrp="1"/>
          </p:cNvSpPr>
          <p:nvPr>
            <p:ph type="sldNum" sz="quarter" idx="12"/>
          </p:nvPr>
        </p:nvSpPr>
        <p:spPr/>
        <p:txBody>
          <a:bodyPr/>
          <a:lstStyle>
            <a:lvl1pPr>
              <a:defRPr/>
            </a:lvl1pPr>
          </a:lstStyle>
          <a:p>
            <a:pPr>
              <a:defRPr/>
            </a:pPr>
            <a:fld id="{CB5EC026-335F-4F93-9556-5B5D25C554E7}" type="slidenum">
              <a:rPr lang="zh-TW" altLang="en-US"/>
              <a:pPr>
                <a:defRPr/>
              </a:pPr>
              <a:t>‹#›</a:t>
            </a:fld>
            <a:endParaRPr lang="zh-TW" altLang="en-US"/>
          </a:p>
        </p:txBody>
      </p:sp>
    </p:spTree>
    <p:extLst>
      <p:ext uri="{BB962C8B-B14F-4D97-AF65-F5344CB8AC3E}">
        <p14:creationId xmlns:p14="http://schemas.microsoft.com/office/powerpoint/2010/main" val="13342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CB39A28F-CEBE-44C4-9877-505AF838F906}"/>
              </a:ext>
            </a:extLst>
          </p:cNvPr>
          <p:cNvSpPr>
            <a:spLocks noGrp="1"/>
          </p:cNvSpPr>
          <p:nvPr>
            <p:ph type="dt" sz="half" idx="10"/>
          </p:nvPr>
        </p:nvSpPr>
        <p:spPr/>
        <p:txBody>
          <a:bodyPr/>
          <a:lstStyle>
            <a:lvl1pPr>
              <a:defRPr/>
            </a:lvl1pPr>
          </a:lstStyle>
          <a:p>
            <a:pPr>
              <a:defRPr/>
            </a:pPr>
            <a:fld id="{2F1B441C-F006-4FC3-9AE8-ACB24D52F4AE}" type="datetime1">
              <a:rPr lang="zh-TW" altLang="en-US"/>
              <a:pPr>
                <a:defRPr/>
              </a:pPr>
              <a:t>2021/8/30</a:t>
            </a:fld>
            <a:endParaRPr lang="zh-TW" altLang="en-US"/>
          </a:p>
        </p:txBody>
      </p:sp>
      <p:sp>
        <p:nvSpPr>
          <p:cNvPr id="8" name="頁尾版面配置區 4">
            <a:extLst>
              <a:ext uri="{FF2B5EF4-FFF2-40B4-BE49-F238E27FC236}">
                <a16:creationId xmlns:a16="http://schemas.microsoft.com/office/drawing/2014/main" id="{8FD9E4DE-BC22-4486-9B9F-FD32A8AC8005}"/>
              </a:ext>
            </a:extLst>
          </p:cNvPr>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a:extLst>
              <a:ext uri="{FF2B5EF4-FFF2-40B4-BE49-F238E27FC236}">
                <a16:creationId xmlns:a16="http://schemas.microsoft.com/office/drawing/2014/main" id="{2D3F7D49-A4F0-4D8A-8DD0-C830832F96B3}"/>
              </a:ext>
            </a:extLst>
          </p:cNvPr>
          <p:cNvSpPr>
            <a:spLocks noGrp="1"/>
          </p:cNvSpPr>
          <p:nvPr>
            <p:ph type="sldNum" sz="quarter" idx="12"/>
          </p:nvPr>
        </p:nvSpPr>
        <p:spPr/>
        <p:txBody>
          <a:bodyPr/>
          <a:lstStyle>
            <a:lvl1pPr>
              <a:defRPr/>
            </a:lvl1pPr>
          </a:lstStyle>
          <a:p>
            <a:pPr>
              <a:defRPr/>
            </a:pPr>
            <a:fld id="{31BB19DB-217B-4496-9A8E-F1652F20F5A3}" type="slidenum">
              <a:rPr lang="zh-TW" altLang="en-US"/>
              <a:pPr>
                <a:defRPr/>
              </a:pPr>
              <a:t>‹#›</a:t>
            </a:fld>
            <a:endParaRPr lang="zh-TW" altLang="en-US"/>
          </a:p>
        </p:txBody>
      </p:sp>
    </p:spTree>
    <p:extLst>
      <p:ext uri="{BB962C8B-B14F-4D97-AF65-F5344CB8AC3E}">
        <p14:creationId xmlns:p14="http://schemas.microsoft.com/office/powerpoint/2010/main" val="19079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E938378F-6168-4BB7-BFA9-62AEC1AF77EB}"/>
              </a:ext>
            </a:extLst>
          </p:cNvPr>
          <p:cNvSpPr>
            <a:spLocks noGrp="1"/>
          </p:cNvSpPr>
          <p:nvPr>
            <p:ph type="dt" sz="half" idx="10"/>
          </p:nvPr>
        </p:nvSpPr>
        <p:spPr/>
        <p:txBody>
          <a:bodyPr/>
          <a:lstStyle>
            <a:lvl1pPr>
              <a:defRPr/>
            </a:lvl1pPr>
          </a:lstStyle>
          <a:p>
            <a:pPr>
              <a:defRPr/>
            </a:pPr>
            <a:fld id="{872AD71A-97B1-4CB5-95DC-68928F0D8DA8}" type="datetime1">
              <a:rPr lang="zh-TW" altLang="en-US"/>
              <a:pPr>
                <a:defRPr/>
              </a:pPr>
              <a:t>2021/8/30</a:t>
            </a:fld>
            <a:endParaRPr lang="zh-TW" altLang="en-US"/>
          </a:p>
        </p:txBody>
      </p:sp>
      <p:sp>
        <p:nvSpPr>
          <p:cNvPr id="4" name="頁尾版面配置區 4">
            <a:extLst>
              <a:ext uri="{FF2B5EF4-FFF2-40B4-BE49-F238E27FC236}">
                <a16:creationId xmlns:a16="http://schemas.microsoft.com/office/drawing/2014/main" id="{578A2405-7B5F-46B7-A78B-C4DE43268A4E}"/>
              </a:ext>
            </a:extLst>
          </p:cNvPr>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a:extLst>
              <a:ext uri="{FF2B5EF4-FFF2-40B4-BE49-F238E27FC236}">
                <a16:creationId xmlns:a16="http://schemas.microsoft.com/office/drawing/2014/main" id="{65AF757B-DB6E-45F5-9F4F-E9926B5859E1}"/>
              </a:ext>
            </a:extLst>
          </p:cNvPr>
          <p:cNvSpPr>
            <a:spLocks noGrp="1"/>
          </p:cNvSpPr>
          <p:nvPr>
            <p:ph type="sldNum" sz="quarter" idx="12"/>
          </p:nvPr>
        </p:nvSpPr>
        <p:spPr/>
        <p:txBody>
          <a:bodyPr/>
          <a:lstStyle>
            <a:lvl1pPr>
              <a:defRPr/>
            </a:lvl1pPr>
          </a:lstStyle>
          <a:p>
            <a:pPr>
              <a:defRPr/>
            </a:pPr>
            <a:fld id="{248537BB-42B7-4923-8C25-D4F369B52E03}" type="slidenum">
              <a:rPr lang="zh-TW" altLang="en-US"/>
              <a:pPr>
                <a:defRPr/>
              </a:pPr>
              <a:t>‹#›</a:t>
            </a:fld>
            <a:endParaRPr lang="zh-TW" altLang="en-US"/>
          </a:p>
        </p:txBody>
      </p:sp>
    </p:spTree>
    <p:extLst>
      <p:ext uri="{BB962C8B-B14F-4D97-AF65-F5344CB8AC3E}">
        <p14:creationId xmlns:p14="http://schemas.microsoft.com/office/powerpoint/2010/main" val="176922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C1082FE2-CA46-4E7E-ABF4-D1C30CA081F4}"/>
              </a:ext>
            </a:extLst>
          </p:cNvPr>
          <p:cNvSpPr>
            <a:spLocks noGrp="1"/>
          </p:cNvSpPr>
          <p:nvPr>
            <p:ph type="dt" sz="half" idx="10"/>
          </p:nvPr>
        </p:nvSpPr>
        <p:spPr/>
        <p:txBody>
          <a:bodyPr/>
          <a:lstStyle>
            <a:lvl1pPr>
              <a:defRPr/>
            </a:lvl1pPr>
          </a:lstStyle>
          <a:p>
            <a:pPr>
              <a:defRPr/>
            </a:pPr>
            <a:fld id="{664D5618-E343-4199-BC4F-3177B3A10153}" type="datetime1">
              <a:rPr lang="zh-TW" altLang="en-US"/>
              <a:pPr>
                <a:defRPr/>
              </a:pPr>
              <a:t>2021/8/30</a:t>
            </a:fld>
            <a:endParaRPr lang="zh-TW" altLang="en-US"/>
          </a:p>
        </p:txBody>
      </p:sp>
      <p:sp>
        <p:nvSpPr>
          <p:cNvPr id="3" name="頁尾版面配置區 4">
            <a:extLst>
              <a:ext uri="{FF2B5EF4-FFF2-40B4-BE49-F238E27FC236}">
                <a16:creationId xmlns:a16="http://schemas.microsoft.com/office/drawing/2014/main" id="{49931281-2249-4789-8E63-07FF276BDAF9}"/>
              </a:ext>
            </a:extLst>
          </p:cNvPr>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a:extLst>
              <a:ext uri="{FF2B5EF4-FFF2-40B4-BE49-F238E27FC236}">
                <a16:creationId xmlns:a16="http://schemas.microsoft.com/office/drawing/2014/main" id="{FB7AF0D9-5EF4-47BD-AB78-C90F35138FC6}"/>
              </a:ext>
            </a:extLst>
          </p:cNvPr>
          <p:cNvSpPr>
            <a:spLocks noGrp="1"/>
          </p:cNvSpPr>
          <p:nvPr>
            <p:ph type="sldNum" sz="quarter" idx="12"/>
          </p:nvPr>
        </p:nvSpPr>
        <p:spPr/>
        <p:txBody>
          <a:bodyPr/>
          <a:lstStyle>
            <a:lvl1pPr>
              <a:defRPr/>
            </a:lvl1pPr>
          </a:lstStyle>
          <a:p>
            <a:pPr>
              <a:defRPr/>
            </a:pPr>
            <a:fld id="{B928137B-54E5-4E56-B580-1C0AFB24B0C3}" type="slidenum">
              <a:rPr lang="zh-TW" altLang="en-US"/>
              <a:pPr>
                <a:defRPr/>
              </a:pPr>
              <a:t>‹#›</a:t>
            </a:fld>
            <a:endParaRPr lang="zh-TW" altLang="en-US"/>
          </a:p>
        </p:txBody>
      </p:sp>
    </p:spTree>
    <p:extLst>
      <p:ext uri="{BB962C8B-B14F-4D97-AF65-F5344CB8AC3E}">
        <p14:creationId xmlns:p14="http://schemas.microsoft.com/office/powerpoint/2010/main" val="219784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692088FE-3795-40BA-85E9-8CD3494853CE}"/>
              </a:ext>
            </a:extLst>
          </p:cNvPr>
          <p:cNvSpPr>
            <a:spLocks noGrp="1"/>
          </p:cNvSpPr>
          <p:nvPr>
            <p:ph type="dt" sz="half" idx="10"/>
          </p:nvPr>
        </p:nvSpPr>
        <p:spPr/>
        <p:txBody>
          <a:bodyPr/>
          <a:lstStyle>
            <a:lvl1pPr>
              <a:defRPr/>
            </a:lvl1pPr>
          </a:lstStyle>
          <a:p>
            <a:pPr>
              <a:defRPr/>
            </a:pPr>
            <a:fld id="{5642E772-8987-4AD1-A96E-EDC385ECAD8E}"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32DECF72-94F1-4A0C-BDCD-0328973B1B85}"/>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3E879CF2-6193-41BC-B171-4F8A6628D872}"/>
              </a:ext>
            </a:extLst>
          </p:cNvPr>
          <p:cNvSpPr>
            <a:spLocks noGrp="1"/>
          </p:cNvSpPr>
          <p:nvPr>
            <p:ph type="sldNum" sz="quarter" idx="12"/>
          </p:nvPr>
        </p:nvSpPr>
        <p:spPr/>
        <p:txBody>
          <a:bodyPr/>
          <a:lstStyle>
            <a:lvl1pPr>
              <a:defRPr/>
            </a:lvl1pPr>
          </a:lstStyle>
          <a:p>
            <a:pPr>
              <a:defRPr/>
            </a:pPr>
            <a:fld id="{BA3630A4-B0ED-41D9-A699-6D37F28B0191}" type="slidenum">
              <a:rPr lang="zh-TW" altLang="en-US"/>
              <a:pPr>
                <a:defRPr/>
              </a:pPr>
              <a:t>‹#›</a:t>
            </a:fld>
            <a:endParaRPr lang="zh-TW" altLang="en-US"/>
          </a:p>
        </p:txBody>
      </p:sp>
    </p:spTree>
    <p:extLst>
      <p:ext uri="{BB962C8B-B14F-4D97-AF65-F5344CB8AC3E}">
        <p14:creationId xmlns:p14="http://schemas.microsoft.com/office/powerpoint/2010/main" val="57203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5BBBFBD4-A549-46DC-9794-95415F1E09F1}"/>
              </a:ext>
            </a:extLst>
          </p:cNvPr>
          <p:cNvSpPr>
            <a:spLocks noGrp="1"/>
          </p:cNvSpPr>
          <p:nvPr>
            <p:ph type="dt" sz="half" idx="10"/>
          </p:nvPr>
        </p:nvSpPr>
        <p:spPr/>
        <p:txBody>
          <a:bodyPr/>
          <a:lstStyle>
            <a:lvl1pPr>
              <a:defRPr/>
            </a:lvl1pPr>
          </a:lstStyle>
          <a:p>
            <a:pPr>
              <a:defRPr/>
            </a:pPr>
            <a:fld id="{BBD6A351-A109-4716-B815-CC2C974E8C65}" type="datetime1">
              <a:rPr lang="zh-TW" altLang="en-US"/>
              <a:pPr>
                <a:defRPr/>
              </a:pPr>
              <a:t>2021/8/30</a:t>
            </a:fld>
            <a:endParaRPr lang="zh-TW" altLang="en-US"/>
          </a:p>
        </p:txBody>
      </p:sp>
      <p:sp>
        <p:nvSpPr>
          <p:cNvPr id="6" name="頁尾版面配置區 4">
            <a:extLst>
              <a:ext uri="{FF2B5EF4-FFF2-40B4-BE49-F238E27FC236}">
                <a16:creationId xmlns:a16="http://schemas.microsoft.com/office/drawing/2014/main" id="{9D84DCEA-89A0-4ACF-A83E-E09298123A90}"/>
              </a:ext>
            </a:extLst>
          </p:cNvPr>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156DFF45-7438-4C42-989A-8B71721E426B}"/>
              </a:ext>
            </a:extLst>
          </p:cNvPr>
          <p:cNvSpPr>
            <a:spLocks noGrp="1"/>
          </p:cNvSpPr>
          <p:nvPr>
            <p:ph type="sldNum" sz="quarter" idx="12"/>
          </p:nvPr>
        </p:nvSpPr>
        <p:spPr/>
        <p:txBody>
          <a:bodyPr/>
          <a:lstStyle>
            <a:lvl1pPr>
              <a:defRPr/>
            </a:lvl1pPr>
          </a:lstStyle>
          <a:p>
            <a:pPr>
              <a:defRPr/>
            </a:pPr>
            <a:fld id="{35E37450-A3A7-49A9-AB00-7D3C14FCF896}" type="slidenum">
              <a:rPr lang="zh-TW" altLang="en-US"/>
              <a:pPr>
                <a:defRPr/>
              </a:pPr>
              <a:t>‹#›</a:t>
            </a:fld>
            <a:endParaRPr lang="zh-TW" altLang="en-US"/>
          </a:p>
        </p:txBody>
      </p:sp>
    </p:spTree>
    <p:extLst>
      <p:ext uri="{BB962C8B-B14F-4D97-AF65-F5344CB8AC3E}">
        <p14:creationId xmlns:p14="http://schemas.microsoft.com/office/powerpoint/2010/main" val="333593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568"/>
            <a:ext cx="12201916" cy="6852432"/>
          </a:xfrm>
          <a:prstGeom prst="rect">
            <a:avLst/>
          </a:prstGeom>
        </p:spPr>
      </p:pic>
      <p:sp>
        <p:nvSpPr>
          <p:cNvPr id="1027" name="標題版面配置區 1">
            <a:extLst>
              <a:ext uri="{FF2B5EF4-FFF2-40B4-BE49-F238E27FC236}">
                <a16:creationId xmlns:a16="http://schemas.microsoft.com/office/drawing/2014/main" id="{547CA616-6014-4C30-BF83-F9ED8213DCC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a:extLst>
              <a:ext uri="{FF2B5EF4-FFF2-40B4-BE49-F238E27FC236}">
                <a16:creationId xmlns:a16="http://schemas.microsoft.com/office/drawing/2014/main" id="{9C2181E5-76B7-4044-841A-E2390006143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C4A6E43-00FE-4BC8-9661-084E2DDD5AC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A9BF69D2-5BB5-41AA-995B-546D97D9F211}"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605E3498-6951-4E29-9FD3-75520FD8FD0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B69773A4-59B0-4BAF-9872-92C5183EF7A4}"/>
              </a:ext>
            </a:extLst>
          </p:cNvPr>
          <p:cNvSpPr>
            <a:spLocks noGrp="1"/>
          </p:cNvSpPr>
          <p:nvPr>
            <p:ph type="sldNum" sz="quarter" idx="4"/>
          </p:nvPr>
        </p:nvSpPr>
        <p:spPr>
          <a:xfrm>
            <a:off x="9264651" y="623728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D24AA39-C8C4-4081-B913-F87EC31F97D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960" r:id="rId1"/>
    <p:sldLayoutId id="2147484981"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69" r:id="rId11"/>
  </p:sldLayoutIdLst>
  <p:hf hdr="0" ftr="0" dt="0"/>
  <p:txStyles>
    <p:titleStyle>
      <a:lvl1pPr algn="ctr" rtl="0" eaLnBrk="0" fontAlgn="base" hangingPunct="0">
        <a:spcBef>
          <a:spcPct val="0"/>
        </a:spcBef>
        <a:spcAft>
          <a:spcPct val="0"/>
        </a:spcAft>
        <a:defRPr sz="4800" b="1"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800" b="1">
          <a:solidFill>
            <a:schemeClr val="tx1"/>
          </a:solidFill>
          <a:latin typeface="標楷體" pitchFamily="65" charset="-120"/>
          <a:ea typeface="標楷體" pitchFamily="65" charset="-120"/>
        </a:defRPr>
      </a:lvl2pPr>
      <a:lvl3pPr algn="ctr" rtl="0" eaLnBrk="0" fontAlgn="base" hangingPunct="0">
        <a:spcBef>
          <a:spcPct val="0"/>
        </a:spcBef>
        <a:spcAft>
          <a:spcPct val="0"/>
        </a:spcAft>
        <a:defRPr sz="4800" b="1">
          <a:solidFill>
            <a:schemeClr val="tx1"/>
          </a:solidFill>
          <a:latin typeface="標楷體" pitchFamily="65" charset="-120"/>
          <a:ea typeface="標楷體" pitchFamily="65" charset="-120"/>
        </a:defRPr>
      </a:lvl3pPr>
      <a:lvl4pPr algn="ctr" rtl="0" eaLnBrk="0" fontAlgn="base" hangingPunct="0">
        <a:spcBef>
          <a:spcPct val="0"/>
        </a:spcBef>
        <a:spcAft>
          <a:spcPct val="0"/>
        </a:spcAft>
        <a:defRPr sz="4800" b="1">
          <a:solidFill>
            <a:schemeClr val="tx1"/>
          </a:solidFill>
          <a:latin typeface="標楷體" pitchFamily="65" charset="-120"/>
          <a:ea typeface="標楷體" pitchFamily="65" charset="-120"/>
        </a:defRPr>
      </a:lvl4pPr>
      <a:lvl5pPr algn="ctr" rtl="0" eaLnBrk="0" fontAlgn="base" hangingPunct="0">
        <a:spcBef>
          <a:spcPct val="0"/>
        </a:spcBef>
        <a:spcAft>
          <a:spcPct val="0"/>
        </a:spcAft>
        <a:defRPr sz="4800" b="1">
          <a:solidFill>
            <a:schemeClr val="tx1"/>
          </a:solidFill>
          <a:latin typeface="標楷體" pitchFamily="65" charset="-120"/>
          <a:ea typeface="標楷體" pitchFamily="65" charset="-120"/>
        </a:defRPr>
      </a:lvl5pPr>
      <a:lvl6pPr marL="457200" algn="ctr" rtl="0" fontAlgn="base">
        <a:spcBef>
          <a:spcPct val="0"/>
        </a:spcBef>
        <a:spcAft>
          <a:spcPct val="0"/>
        </a:spcAft>
        <a:defRPr sz="4800" b="1">
          <a:solidFill>
            <a:schemeClr val="tx1"/>
          </a:solidFill>
          <a:latin typeface="標楷體" pitchFamily="65" charset="-120"/>
          <a:ea typeface="標楷體" pitchFamily="65" charset="-120"/>
        </a:defRPr>
      </a:lvl6pPr>
      <a:lvl7pPr marL="914400" algn="ctr" rtl="0" fontAlgn="base">
        <a:spcBef>
          <a:spcPct val="0"/>
        </a:spcBef>
        <a:spcAft>
          <a:spcPct val="0"/>
        </a:spcAft>
        <a:defRPr sz="4800" b="1">
          <a:solidFill>
            <a:schemeClr val="tx1"/>
          </a:solidFill>
          <a:latin typeface="標楷體" pitchFamily="65" charset="-120"/>
          <a:ea typeface="標楷體" pitchFamily="65" charset="-120"/>
        </a:defRPr>
      </a:lvl7pPr>
      <a:lvl8pPr marL="1371600" algn="ctr" rtl="0" fontAlgn="base">
        <a:spcBef>
          <a:spcPct val="0"/>
        </a:spcBef>
        <a:spcAft>
          <a:spcPct val="0"/>
        </a:spcAft>
        <a:defRPr sz="4800" b="1">
          <a:solidFill>
            <a:schemeClr val="tx1"/>
          </a:solidFill>
          <a:latin typeface="標楷體" pitchFamily="65" charset="-120"/>
          <a:ea typeface="標楷體" pitchFamily="65" charset="-120"/>
        </a:defRPr>
      </a:lvl8pPr>
      <a:lvl9pPr marL="1828800" algn="ctr" rtl="0" fontAlgn="base">
        <a:spcBef>
          <a:spcPct val="0"/>
        </a:spcBef>
        <a:spcAft>
          <a:spcPct val="0"/>
        </a:spcAft>
        <a:defRPr sz="4800" b="1">
          <a:solidFill>
            <a:schemeClr val="tx1"/>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圖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568"/>
            <a:ext cx="12201916" cy="6852432"/>
          </a:xfrm>
          <a:prstGeom prst="rect">
            <a:avLst/>
          </a:prstGeom>
        </p:spPr>
      </p:pic>
      <p:sp>
        <p:nvSpPr>
          <p:cNvPr id="2051" name="標題版面配置區 1">
            <a:extLst>
              <a:ext uri="{FF2B5EF4-FFF2-40B4-BE49-F238E27FC236}">
                <a16:creationId xmlns:a16="http://schemas.microsoft.com/office/drawing/2014/main" id="{F80B1839-A8F8-4FAF-8902-E4819BD01A6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2" name="文字版面配置區 2">
            <a:extLst>
              <a:ext uri="{FF2B5EF4-FFF2-40B4-BE49-F238E27FC236}">
                <a16:creationId xmlns:a16="http://schemas.microsoft.com/office/drawing/2014/main" id="{95AB853B-7ED6-43E6-AAC9-8FAB260BC7C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ECC795-3F69-4141-A3C2-412AD95A8FB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67597B16-7BC0-49C4-BB23-30B5645B8B85}" type="datetime1">
              <a:rPr lang="zh-TW" altLang="en-US"/>
              <a:pPr>
                <a:defRPr/>
              </a:pPr>
              <a:t>2021/8/30</a:t>
            </a:fld>
            <a:endParaRPr lang="zh-TW" altLang="en-US"/>
          </a:p>
        </p:txBody>
      </p:sp>
      <p:sp>
        <p:nvSpPr>
          <p:cNvPr id="5" name="頁尾版面配置區 4">
            <a:extLst>
              <a:ext uri="{FF2B5EF4-FFF2-40B4-BE49-F238E27FC236}">
                <a16:creationId xmlns:a16="http://schemas.microsoft.com/office/drawing/2014/main" id="{48B673E6-4780-4215-9918-E4F91CEE40D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zh-TW" altLang="en-US"/>
          </a:p>
        </p:txBody>
      </p:sp>
      <p:sp>
        <p:nvSpPr>
          <p:cNvPr id="6" name="投影片編號版面配置區 5">
            <a:extLst>
              <a:ext uri="{FF2B5EF4-FFF2-40B4-BE49-F238E27FC236}">
                <a16:creationId xmlns:a16="http://schemas.microsoft.com/office/drawing/2014/main" id="{E95EF2E3-50A2-46A2-8C22-7211D12CE95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EC85852-68EC-4DEE-B804-83403BD5022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Lst>
  <p:hf hdr="0" ftr="0" dt="0"/>
  <p:txStyles>
    <p:titleStyle>
      <a:lvl1pPr algn="ctr" rtl="0" eaLnBrk="0" fontAlgn="base" hangingPunct="0">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ctr" rtl="0" eaLnBrk="0" fontAlgn="base" hangingPunct="0">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3">
            <a:extLst>
              <a:ext uri="{FF2B5EF4-FFF2-40B4-BE49-F238E27FC236}">
                <a16:creationId xmlns:a16="http://schemas.microsoft.com/office/drawing/2014/main" id="{F2D63D78-99B9-4A79-882F-7990A6E23C1A}"/>
              </a:ext>
            </a:extLst>
          </p:cNvPr>
          <p:cNvSpPr>
            <a:spLocks noGrp="1"/>
          </p:cNvSpPr>
          <p:nvPr>
            <p:ph type="ctrTitle"/>
          </p:nvPr>
        </p:nvSpPr>
        <p:spPr/>
        <p:txBody>
          <a:bodyPr/>
          <a:lstStyle/>
          <a:p>
            <a:endParaRPr lang="zh-TW" altLang="en-US"/>
          </a:p>
        </p:txBody>
      </p:sp>
      <p:sp>
        <p:nvSpPr>
          <p:cNvPr id="5" name="副標題 4">
            <a:extLst>
              <a:ext uri="{FF2B5EF4-FFF2-40B4-BE49-F238E27FC236}">
                <a16:creationId xmlns:a16="http://schemas.microsoft.com/office/drawing/2014/main" id="{D368C3A9-4B4E-4369-8728-BF39E4C1B376}"/>
              </a:ext>
            </a:extLst>
          </p:cNvPr>
          <p:cNvSpPr>
            <a:spLocks noGrp="1"/>
          </p:cNvSpPr>
          <p:nvPr>
            <p:ph type="subTitle" idx="1"/>
          </p:nvPr>
        </p:nvSpPr>
        <p:spPr/>
        <p:txBody>
          <a:bodyPr/>
          <a:lstStyle/>
          <a:p>
            <a:pPr>
              <a:buFont typeface="Arial" charset="0"/>
              <a:buNone/>
              <a:defRPr/>
            </a:pPr>
            <a:endParaRPr lang="zh-TW" altLang="en-US"/>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7"/>
            <a:ext cx="12192000" cy="684686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38DBCF4B-FA38-4688-B3FB-D071BFE77F5E}"/>
              </a:ext>
            </a:extLst>
          </p:cNvPr>
          <p:cNvSpPr>
            <a:spLocks noGrp="1"/>
          </p:cNvSpPr>
          <p:nvPr>
            <p:ph type="title"/>
          </p:nvPr>
        </p:nvSpPr>
        <p:spPr/>
        <p:txBody>
          <a:bodyPr/>
          <a:lstStyle/>
          <a:p>
            <a:r>
              <a:rPr lang="zh-TW" altLang="zh-TW" dirty="0">
                <a:ea typeface="標楷體"/>
              </a:rPr>
              <a:t>英語科</a:t>
            </a:r>
            <a:r>
              <a:rPr lang="zh-TW" altLang="en-US" dirty="0">
                <a:ea typeface="標楷體"/>
              </a:rPr>
              <a:t>三等級四標示</a:t>
            </a:r>
            <a:r>
              <a:rPr lang="en-US" altLang="zh-TW" dirty="0"/>
              <a:t/>
            </a:r>
            <a:br>
              <a:rPr lang="en-US" altLang="zh-TW" dirty="0"/>
            </a:br>
            <a:r>
              <a:rPr lang="zh-TW" altLang="en-US" sz="2400" dirty="0">
                <a:ea typeface="標楷體"/>
              </a:rPr>
              <a:t>（</a:t>
            </a:r>
            <a:r>
              <a:rPr lang="zh-TW" altLang="zh-TW" sz="2400" dirty="0">
                <a:ea typeface="標楷體"/>
              </a:rPr>
              <a:t>以</a:t>
            </a:r>
            <a:r>
              <a:rPr lang="en-US" altLang="zh-TW" sz="2400" dirty="0">
                <a:latin typeface="Times New Roman"/>
                <a:ea typeface="標楷體"/>
                <a:cs typeface="Times New Roman"/>
              </a:rPr>
              <a:t>110</a:t>
            </a:r>
            <a:r>
              <a:rPr lang="zh-TW" altLang="zh-TW" sz="2400" dirty="0">
                <a:ea typeface="標楷體"/>
              </a:rPr>
              <a:t>年國中教育會考為例</a:t>
            </a:r>
            <a:r>
              <a:rPr lang="zh-TW" altLang="en-US" sz="2400" dirty="0">
                <a:ea typeface="標楷體"/>
              </a:rPr>
              <a:t>）</a:t>
            </a:r>
          </a:p>
        </p:txBody>
      </p:sp>
      <p:sp>
        <p:nvSpPr>
          <p:cNvPr id="36867" name="內容版面配置區 2">
            <a:extLst>
              <a:ext uri="{FF2B5EF4-FFF2-40B4-BE49-F238E27FC236}">
                <a16:creationId xmlns:a16="http://schemas.microsoft.com/office/drawing/2014/main" id="{07BDE49A-336F-48C4-B479-E20C8BADD938}"/>
              </a:ext>
            </a:extLst>
          </p:cNvPr>
          <p:cNvSpPr>
            <a:spLocks noGrp="1"/>
          </p:cNvSpPr>
          <p:nvPr>
            <p:ph idx="1"/>
          </p:nvPr>
        </p:nvSpPr>
        <p:spPr/>
        <p:txBody>
          <a:bodyPr/>
          <a:lstStyle/>
          <a:p>
            <a:pPr>
              <a:buFontTx/>
              <a:buNone/>
            </a:pPr>
            <a:endParaRPr lang="en-US" altLang="zh-TW">
              <a:latin typeface="Times New Roman" panose="02020603050405020304" pitchFamily="18" charset="0"/>
              <a:cs typeface="Times New Roman" panose="02020603050405020304" pitchFamily="18" charset="0"/>
            </a:endParaRPr>
          </a:p>
          <a:p>
            <a:pPr>
              <a:buFontTx/>
              <a:buNone/>
            </a:pPr>
            <a:endParaRPr lang="en-US" altLang="zh-TW" sz="800">
              <a:latin typeface="Times New Roman" panose="02020603050405020304" pitchFamily="18" charset="0"/>
              <a:cs typeface="Times New Roman" panose="02020603050405020304" pitchFamily="18" charset="0"/>
            </a:endParaRPr>
          </a:p>
          <a:p>
            <a:pPr>
              <a:buFontTx/>
              <a:buNone/>
            </a:pPr>
            <a:endParaRPr lang="zh-TW" altLang="en-US">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7AE86D0D-7488-4DB5-879A-8B9C269829E6}"/>
              </a:ext>
            </a:extLst>
          </p:cNvPr>
          <p:cNvGraphicFramePr>
            <a:graphicFrameLocks noGrp="1"/>
          </p:cNvGraphicFramePr>
          <p:nvPr>
            <p:extLst>
              <p:ext uri="{D42A27DB-BD31-4B8C-83A1-F6EECF244321}">
                <p14:modId xmlns:p14="http://schemas.microsoft.com/office/powerpoint/2010/main" val="4211666477"/>
              </p:ext>
            </p:extLst>
          </p:nvPr>
        </p:nvGraphicFramePr>
        <p:xfrm>
          <a:off x="1958109" y="1557338"/>
          <a:ext cx="7871691" cy="4194176"/>
        </p:xfrm>
        <a:graphic>
          <a:graphicData uri="http://schemas.openxmlformats.org/drawingml/2006/table">
            <a:tbl>
              <a:tblPr firstRow="1" bandRow="1">
                <a:tableStyleId>{93296810-A885-4BE3-A3E7-6D5BEEA58F35}</a:tableStyleId>
              </a:tblPr>
              <a:tblGrid>
                <a:gridCol w="1487055">
                  <a:extLst>
                    <a:ext uri="{9D8B030D-6E8A-4147-A177-3AD203B41FA5}">
                      <a16:colId xmlns:a16="http://schemas.microsoft.com/office/drawing/2014/main" val="20000"/>
                    </a:ext>
                  </a:extLst>
                </a:gridCol>
                <a:gridCol w="1355402">
                  <a:extLst>
                    <a:ext uri="{9D8B030D-6E8A-4147-A177-3AD203B41FA5}">
                      <a16:colId xmlns:a16="http://schemas.microsoft.com/office/drawing/2014/main" val="20001"/>
                    </a:ext>
                  </a:extLst>
                </a:gridCol>
                <a:gridCol w="2349538">
                  <a:extLst>
                    <a:ext uri="{9D8B030D-6E8A-4147-A177-3AD203B41FA5}">
                      <a16:colId xmlns:a16="http://schemas.microsoft.com/office/drawing/2014/main" val="20002"/>
                    </a:ext>
                  </a:extLst>
                </a:gridCol>
                <a:gridCol w="2679696">
                  <a:extLst>
                    <a:ext uri="{9D8B030D-6E8A-4147-A177-3AD203B41FA5}">
                      <a16:colId xmlns:a16="http://schemas.microsoft.com/office/drawing/2014/main" val="20003"/>
                    </a:ext>
                  </a:extLst>
                </a:gridCol>
              </a:tblGrid>
              <a:tr h="524272">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a:solidFill>
                            <a:schemeClr val="tx1"/>
                          </a:solidFill>
                          <a:effectLst/>
                        </a:rPr>
                        <a:t>等級</a:t>
                      </a:r>
                      <a:endParaRPr lang="zh-TW" sz="3200" kern="0">
                        <a:solidFill>
                          <a:schemeClr val="tx1"/>
                        </a:solidFill>
                        <a:effectLst/>
                        <a:latin typeface="標楷體" pitchFamily="65" charset="-120"/>
                        <a:ea typeface="標楷體" pitchFamily="65" charset="-120"/>
                        <a:cs typeface="+mn-cs"/>
                      </a:endParaRPr>
                    </a:p>
                  </a:txBody>
                  <a:tcPr marL="17781" marR="17781" marT="0" marB="0" anchor="ctr">
                    <a:lnR w="28575" cap="flat" cmpd="sng" algn="ctr">
                      <a:solidFill>
                        <a:schemeClr val="bg1"/>
                      </a:solidFill>
                      <a:prstDash val="solid"/>
                      <a:round/>
                      <a:headEnd type="none" w="med" len="med"/>
                      <a:tailEnd type="none" w="med" len="med"/>
                    </a:lnR>
                    <a:solidFill>
                      <a:srgbClr val="FF9966"/>
                    </a:solidFill>
                  </a:tcPr>
                </a:tc>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a:solidFill>
                            <a:schemeClr val="tx1"/>
                          </a:solidFill>
                          <a:effectLst/>
                        </a:rPr>
                        <a:t>標示</a:t>
                      </a:r>
                      <a:endParaRPr lang="zh-TW" sz="3200" kern="0">
                        <a:solidFill>
                          <a:schemeClr val="tx1"/>
                        </a:solidFill>
                        <a:effectLst/>
                        <a:latin typeface="標楷體" pitchFamily="65" charset="-120"/>
                        <a:ea typeface="標楷體" pitchFamily="65" charset="-120"/>
                        <a:cs typeface="+mn-cs"/>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altLang="en-US" sz="3200" kern="0" dirty="0">
                          <a:solidFill>
                            <a:schemeClr val="tx1"/>
                          </a:solidFill>
                          <a:effectLst/>
                        </a:rPr>
                        <a:t>英語科</a:t>
                      </a:r>
                      <a:r>
                        <a:rPr lang="zh-TW" sz="3200" kern="0" dirty="0">
                          <a:solidFill>
                            <a:schemeClr val="tx1"/>
                          </a:solidFill>
                          <a:effectLst/>
                        </a:rPr>
                        <a:t>加權分數</a:t>
                      </a:r>
                      <a:endParaRPr lang="zh-TW" sz="3200" kern="0" dirty="0">
                        <a:solidFill>
                          <a:schemeClr val="tx1"/>
                        </a:solidFill>
                        <a:effectLst/>
                        <a:latin typeface="標楷體" pitchFamily="65" charset="-120"/>
                        <a:ea typeface="標楷體" pitchFamily="65" charset="-120"/>
                        <a:cs typeface="+mn-cs"/>
                      </a:endParaRPr>
                    </a:p>
                  </a:txBody>
                  <a:tcPr marL="17781" marR="17781" marT="0" marB="0" anchor="ctr">
                    <a:lnL w="28575" cap="flat" cmpd="sng" algn="ctr">
                      <a:solidFill>
                        <a:schemeClr val="bg1"/>
                      </a:solidFill>
                      <a:prstDash val="solid"/>
                      <a:round/>
                      <a:headEnd type="none" w="med" len="med"/>
                      <a:tailEnd type="none" w="med" len="med"/>
                    </a:lnL>
                    <a:solidFill>
                      <a:srgbClr val="FF9966"/>
                    </a:solidFill>
                  </a:tcPr>
                </a:tc>
                <a:tc hMerge="1">
                  <a:txBody>
                    <a:bodyPr/>
                    <a:lstStyle/>
                    <a:p>
                      <a:endParaRPr lang="zh-TW" altLang="en-US"/>
                    </a:p>
                  </a:txBody>
                  <a:tcPr/>
                </a:tc>
                <a:extLst>
                  <a:ext uri="{0D108BD9-81ED-4DB2-BD59-A6C34878D82A}">
                    <a16:rowId xmlns:a16="http://schemas.microsoft.com/office/drawing/2014/main" val="10000"/>
                  </a:ext>
                </a:extLst>
              </a:tr>
              <a:tr h="524272">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精熟</a:t>
                      </a:r>
                      <a:endParaRPr lang="zh-TW" sz="3200" kern="0" dirty="0">
                        <a:solidFill>
                          <a:schemeClr val="tx1"/>
                        </a:solidFill>
                        <a:effectLst/>
                        <a:latin typeface="標楷體" pitchFamily="65" charset="-120"/>
                        <a:ea typeface="標楷體" pitchFamily="65" charset="-120"/>
                        <a:cs typeface="+mn-cs"/>
                      </a:endParaRPr>
                    </a:p>
                  </a:txBody>
                  <a:tcPr marL="17781" marR="17781"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A++</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zh-TW" altLang="en-US" sz="2800" kern="0">
                          <a:effectLst/>
                          <a:latin typeface="Times New Roman"/>
                          <a:cs typeface="Times New Roman"/>
                        </a:rPr>
                        <a:t> </a:t>
                      </a:r>
                      <a:r>
                        <a:rPr lang="en-US" altLang="zh-TW" sz="2800" kern="0">
                          <a:effectLst/>
                          <a:latin typeface="Times New Roman"/>
                          <a:cs typeface="Times New Roman"/>
                        </a:rPr>
                        <a:t>90.24</a:t>
                      </a:r>
                      <a:r>
                        <a:rPr lang="en-US" sz="2800" kern="0">
                          <a:effectLst/>
                          <a:latin typeface="Times New Roman"/>
                          <a:cs typeface="Times New Roman"/>
                        </a:rPr>
                        <a:t>-100.00</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solidFill>
                            <a:schemeClr val="dk1"/>
                          </a:solidFill>
                          <a:effectLst/>
                          <a:latin typeface="Times New Roman"/>
                          <a:ea typeface="標楷體"/>
                          <a:cs typeface="Times New Roman"/>
                        </a:rPr>
                        <a:t> </a:t>
                      </a: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98.05-100.00</a:t>
                      </a:r>
                      <a:r>
                        <a:rPr lang="en-US" sz="2800" kern="0">
                          <a:solidFill>
                            <a:schemeClr val="dk1"/>
                          </a:solidFill>
                          <a:effectLst/>
                          <a:latin typeface="Times New Roman"/>
                          <a:ea typeface="標楷體"/>
                          <a:cs typeface="Times New Roman"/>
                        </a:rPr>
                        <a:t>  </a:t>
                      </a:r>
                      <a:endParaRPr lang="zh-TW" altLang="en-US" sz="2800" kern="0">
                        <a:solidFill>
                          <a:schemeClr val="dk1"/>
                        </a:solidFill>
                        <a:effectLst/>
                        <a:latin typeface="Times New Roman"/>
                        <a:ea typeface="標楷體"/>
                        <a:cs typeface="Times New Roman"/>
                      </a:endParaRPr>
                    </a:p>
                  </a:txBody>
                  <a:tcPr marL="17781" marR="17781" marT="0" marB="0" anchor="ctr"/>
                </a:tc>
                <a:extLst>
                  <a:ext uri="{0D108BD9-81ED-4DB2-BD59-A6C34878D82A}">
                    <a16:rowId xmlns:a16="http://schemas.microsoft.com/office/drawing/2014/main" val="10001"/>
                  </a:ext>
                </a:extLst>
              </a:tr>
              <a:tr h="524272">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A+</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solidFill>
                            <a:schemeClr val="dk1"/>
                          </a:solidFill>
                          <a:effectLst/>
                          <a:latin typeface="Times New Roman"/>
                          <a:ea typeface="標楷體"/>
                          <a:cs typeface="Times New Roman"/>
                        </a:rPr>
                        <a:t> </a:t>
                      </a: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95.15-98.04</a:t>
                      </a:r>
                      <a:endParaRPr lang="zh-TW" altLang="en-US" sz="2800" kern="0">
                        <a:solidFill>
                          <a:schemeClr val="dk1"/>
                        </a:solidFill>
                        <a:effectLst/>
                        <a:latin typeface="Times New Roman"/>
                        <a:ea typeface="標楷體"/>
                        <a:cs typeface="Times New Roman"/>
                      </a:endParaRPr>
                    </a:p>
                  </a:txBody>
                  <a:tcPr marL="17781" marR="17781" marT="0" marB="0" anchor="ctr"/>
                </a:tc>
                <a:extLst>
                  <a:ext uri="{0D108BD9-81ED-4DB2-BD59-A6C34878D82A}">
                    <a16:rowId xmlns:a16="http://schemas.microsoft.com/office/drawing/2014/main" val="10002"/>
                  </a:ext>
                </a:extLst>
              </a:tr>
              <a:tr h="524272">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A</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solidFill>
                            <a:schemeClr val="dk1"/>
                          </a:solidFill>
                          <a:effectLst/>
                          <a:latin typeface="Times New Roman"/>
                          <a:ea typeface="標楷體"/>
                          <a:cs typeface="Times New Roman"/>
                        </a:rPr>
                        <a:t> </a:t>
                      </a: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90.24-95.14</a:t>
                      </a:r>
                      <a:endParaRPr lang="zh-TW" altLang="en-US" sz="2800" kern="0">
                        <a:solidFill>
                          <a:schemeClr val="dk1"/>
                        </a:solidFill>
                        <a:effectLst/>
                        <a:latin typeface="Times New Roman"/>
                        <a:ea typeface="標楷體"/>
                        <a:cs typeface="Times New Roman"/>
                      </a:endParaRPr>
                    </a:p>
                  </a:txBody>
                  <a:tcPr marL="17781" marR="17781"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524272">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a:solidFill>
                            <a:schemeClr val="tx1"/>
                          </a:solidFill>
                          <a:effectLst/>
                        </a:rPr>
                        <a:t>基礎</a:t>
                      </a:r>
                      <a:endParaRPr lang="zh-TW" sz="3200" kern="0">
                        <a:solidFill>
                          <a:schemeClr val="tx1"/>
                        </a:solidFill>
                        <a:effectLst/>
                        <a:latin typeface="標楷體" pitchFamily="65" charset="-120"/>
                        <a:ea typeface="標楷體" pitchFamily="65" charset="-120"/>
                        <a:cs typeface="+mn-cs"/>
                      </a:endParaRPr>
                    </a:p>
                  </a:txBody>
                  <a:tcPr marL="17781" marR="17781"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B++</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lvl="0" algn="ctr">
                        <a:spcAft>
                          <a:spcPts val="0"/>
                        </a:spcAft>
                        <a:buNone/>
                      </a:pPr>
                      <a:r>
                        <a:rPr lang="en-US" sz="2800" kern="0" noProof="0">
                          <a:solidFill>
                            <a:schemeClr val="dk1"/>
                          </a:solidFill>
                          <a:effectLst/>
                          <a:latin typeface="Times New Roman"/>
                          <a:ea typeface="標楷體"/>
                          <a:cs typeface="Times New Roman"/>
                        </a:rPr>
                        <a:t>39.70-90.23</a:t>
                      </a:r>
                      <a:endParaRPr lang="zh-TW" altLang="en-US" sz="2800" kern="0">
                        <a:solidFill>
                          <a:schemeClr val="dk1"/>
                        </a:solidFill>
                        <a:effectLst/>
                        <a:latin typeface="Times New Roman"/>
                        <a:ea typeface="標楷體"/>
                        <a:cs typeface="Times New Roman"/>
                      </a:endParaRPr>
                    </a:p>
                  </a:txBody>
                  <a:tcPr marL="17781" marR="17781"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solidFill>
                            <a:schemeClr val="dk1"/>
                          </a:solidFill>
                          <a:effectLst/>
                          <a:latin typeface="Times New Roman"/>
                          <a:ea typeface="標楷體"/>
                          <a:cs typeface="Times New Roman"/>
                        </a:rPr>
                        <a:t> </a:t>
                      </a: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81.49-90.23</a:t>
                      </a:r>
                      <a:endParaRPr lang="zh-TW" altLang="en-US" sz="2800" kern="0">
                        <a:solidFill>
                          <a:schemeClr val="dk1"/>
                        </a:solidFill>
                        <a:effectLst/>
                        <a:latin typeface="Times New Roman"/>
                        <a:ea typeface="標楷體"/>
                        <a:cs typeface="Times New Roman"/>
                      </a:endParaRPr>
                    </a:p>
                  </a:txBody>
                  <a:tcPr marL="17781" marR="17781"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524272">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B+</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solidFill>
                            <a:schemeClr val="dk1"/>
                          </a:solidFill>
                          <a:effectLst/>
                          <a:latin typeface="Times New Roman"/>
                          <a:ea typeface="標楷體"/>
                          <a:cs typeface="Times New Roman"/>
                        </a:rPr>
                        <a:t> </a:t>
                      </a: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68.83-81.48</a:t>
                      </a:r>
                      <a:endParaRPr lang="zh-TW" altLang="en-US" sz="2800" kern="0">
                        <a:solidFill>
                          <a:schemeClr val="dk1"/>
                        </a:solidFill>
                        <a:effectLst/>
                        <a:latin typeface="Times New Roman"/>
                        <a:ea typeface="標楷體"/>
                        <a:cs typeface="Times New Roman"/>
                      </a:endParaRPr>
                    </a:p>
                  </a:txBody>
                  <a:tcPr marL="17781" marR="17781" marT="0" marB="0" anchor="ctr"/>
                </a:tc>
                <a:extLst>
                  <a:ext uri="{0D108BD9-81ED-4DB2-BD59-A6C34878D82A}">
                    <a16:rowId xmlns:a16="http://schemas.microsoft.com/office/drawing/2014/main" val="10005"/>
                  </a:ext>
                </a:extLst>
              </a:tr>
              <a:tr h="524272">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B</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altLang="zh-TW" sz="2800" kern="0">
                          <a:solidFill>
                            <a:schemeClr val="dk1"/>
                          </a:solidFill>
                          <a:effectLst/>
                          <a:latin typeface="Times New Roman"/>
                          <a:ea typeface="標楷體"/>
                          <a:cs typeface="Times New Roman"/>
                        </a:rPr>
                        <a:t>  </a:t>
                      </a:r>
                      <a:r>
                        <a:rPr lang="zh-TW" altLang="en-US" sz="2800" kern="0">
                          <a:solidFill>
                            <a:schemeClr val="dk1"/>
                          </a:solidFill>
                          <a:effectLst/>
                          <a:latin typeface="Times New Roman"/>
                          <a:ea typeface="標楷體"/>
                          <a:cs typeface="Times New Roman"/>
                        </a:rPr>
                        <a:t>  </a:t>
                      </a:r>
                      <a:r>
                        <a:rPr lang="en-US" sz="2800" kern="0" noProof="0">
                          <a:solidFill>
                            <a:schemeClr val="dk1"/>
                          </a:solidFill>
                          <a:effectLst/>
                          <a:latin typeface="Times New Roman"/>
                          <a:ea typeface="標楷體"/>
                          <a:cs typeface="Times New Roman"/>
                        </a:rPr>
                        <a:t>39.70-68.82</a:t>
                      </a:r>
                      <a:endParaRPr lang="zh-TW" altLang="en-US" sz="2800" kern="0">
                        <a:solidFill>
                          <a:schemeClr val="dk1"/>
                        </a:solidFill>
                        <a:effectLst/>
                        <a:latin typeface="Times New Roman"/>
                        <a:ea typeface="標楷體"/>
                        <a:cs typeface="Times New Roman"/>
                      </a:endParaRPr>
                    </a:p>
                  </a:txBody>
                  <a:tcPr marL="17781" marR="17781"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24272">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待加強</a:t>
                      </a:r>
                      <a:endParaRPr lang="zh-TW" sz="3200" kern="0" dirty="0">
                        <a:solidFill>
                          <a:schemeClr val="tx1"/>
                        </a:solidFill>
                        <a:effectLst/>
                        <a:latin typeface="標楷體" pitchFamily="65" charset="-120"/>
                        <a:ea typeface="標楷體" pitchFamily="65" charset="-120"/>
                        <a:cs typeface="+mn-cs"/>
                      </a:endParaRPr>
                    </a:p>
                  </a:txBody>
                  <a:tcPr marL="17781" marR="17781"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t>
                      </a:r>
                      <a:r>
                        <a:rPr lang="en-US" altLang="zh-TW" sz="2800" kern="0">
                          <a:effectLst/>
                          <a:latin typeface="Times New Roman"/>
                          <a:cs typeface="Times New Roman"/>
                        </a:rPr>
                        <a:t> </a:t>
                      </a:r>
                      <a:r>
                        <a:rPr lang="zh-TW" altLang="en-US" sz="2800" kern="0">
                          <a:effectLst/>
                          <a:latin typeface="Times New Roman"/>
                          <a:cs typeface="Times New Roman"/>
                        </a:rPr>
                        <a:t> </a:t>
                      </a:r>
                      <a:r>
                        <a:rPr lang="en-US" sz="2800" kern="0">
                          <a:effectLst/>
                          <a:latin typeface="Times New Roman"/>
                          <a:cs typeface="Times New Roman"/>
                        </a:rPr>
                        <a:t>C</a:t>
                      </a:r>
                      <a:endParaRPr lang="zh-TW" sz="2800" kern="0">
                        <a:solidFill>
                          <a:schemeClr val="tx1"/>
                        </a:solidFill>
                        <a:effectLst/>
                        <a:latin typeface="Times New Roman"/>
                        <a:ea typeface="微軟正黑體" pitchFamily="34" charset="-120"/>
                        <a:cs typeface="Times New Roman"/>
                      </a:endParaRPr>
                    </a:p>
                  </a:txBody>
                  <a:tcPr marL="17781" marR="1778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gridSpan="2">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dirty="0">
                          <a:solidFill>
                            <a:schemeClr val="dk1"/>
                          </a:solidFill>
                          <a:effectLst/>
                          <a:latin typeface="Times New Roman"/>
                          <a:ea typeface="標楷體"/>
                          <a:cs typeface="Times New Roman"/>
                        </a:rPr>
                        <a:t>0.00-</a:t>
                      </a:r>
                      <a:r>
                        <a:rPr lang="en-US" sz="2800" kern="0" noProof="0" dirty="0">
                          <a:solidFill>
                            <a:schemeClr val="dk1"/>
                          </a:solidFill>
                          <a:effectLst/>
                          <a:latin typeface="Times New Roman"/>
                          <a:ea typeface="標楷體"/>
                          <a:cs typeface="Times New Roman"/>
                        </a:rPr>
                        <a:t>39.69</a:t>
                      </a:r>
                      <a:endParaRPr lang="zh-TW" altLang="en-US" sz="2800" kern="0" dirty="0">
                        <a:solidFill>
                          <a:schemeClr val="dk1"/>
                        </a:solidFill>
                        <a:effectLst/>
                        <a:latin typeface="Times New Roman"/>
                        <a:ea typeface="標楷體"/>
                        <a:cs typeface="Times New Roman"/>
                      </a:endParaRPr>
                    </a:p>
                  </a:txBody>
                  <a:tcPr marL="17781" marR="17781"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36909" name="投影片編號版面配置區 1">
            <a:extLst>
              <a:ext uri="{FF2B5EF4-FFF2-40B4-BE49-F238E27FC236}">
                <a16:creationId xmlns:a16="http://schemas.microsoft.com/office/drawing/2014/main" id="{F3EE8F04-C036-4FED-B1CD-7D335BE24B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56F852-CB13-4D18-9F05-242E87229149}" type="slidenum">
              <a:rPr lang="zh-TW" altLang="en-US" smtClean="0"/>
              <a:pPr/>
              <a:t>10</a:t>
            </a:fld>
            <a:endParaRPr lang="zh-TW" altLang="en-US"/>
          </a:p>
        </p:txBody>
      </p:sp>
      <p:sp>
        <p:nvSpPr>
          <p:cNvPr id="2" name="文字方塊 1">
            <a:extLst>
              <a:ext uri="{FF2B5EF4-FFF2-40B4-BE49-F238E27FC236}">
                <a16:creationId xmlns:a16="http://schemas.microsoft.com/office/drawing/2014/main" id="{78560C62-CE68-4A67-9252-7D7EE5C12121}"/>
              </a:ext>
            </a:extLst>
          </p:cNvPr>
          <p:cNvSpPr txBox="1"/>
          <p:nvPr/>
        </p:nvSpPr>
        <p:spPr>
          <a:xfrm>
            <a:off x="2238902" y="5794377"/>
            <a:ext cx="75908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2400" b="1" kern="0" dirty="0">
                <a:latin typeface="Arial"/>
                <a:ea typeface="標楷體"/>
              </a:rPr>
              <a:t>註：加權分數之呈現方式為四捨五入至小數點後</a:t>
            </a:r>
            <a:r>
              <a:rPr lang="en-US" altLang="zh-TW" sz="2400" b="1" kern="0" dirty="0">
                <a:latin typeface="Arial"/>
                <a:ea typeface="標楷體"/>
              </a:rPr>
              <a:t>2</a:t>
            </a:r>
            <a:r>
              <a:rPr lang="zh-TW" altLang="en-US" sz="2400" b="1" kern="0" dirty="0">
                <a:latin typeface="Arial"/>
                <a:ea typeface="標楷體"/>
              </a:rPr>
              <a:t>位</a:t>
            </a:r>
            <a:endParaRPr lang="en-US" altLang="zh-TW" sz="2400" b="1" kern="0" dirty="0">
              <a:latin typeface="Arial"/>
              <a:ea typeface="標楷體"/>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8" descr="一張含有 桌 的圖片&#10;&#10;自動產生的描述">
            <a:extLst>
              <a:ext uri="{FF2B5EF4-FFF2-40B4-BE49-F238E27FC236}">
                <a16:creationId xmlns:a16="http://schemas.microsoft.com/office/drawing/2014/main" id="{FF7A809F-ED35-4BEC-81EA-5806F351ADFD}"/>
              </a:ext>
            </a:extLst>
          </p:cNvPr>
          <p:cNvPicPr>
            <a:picLocks noChangeAspect="1"/>
          </p:cNvPicPr>
          <p:nvPr/>
        </p:nvPicPr>
        <p:blipFill>
          <a:blip r:embed="rId2"/>
          <a:stretch>
            <a:fillRect/>
          </a:stretch>
        </p:blipFill>
        <p:spPr>
          <a:xfrm>
            <a:off x="2082290" y="869285"/>
            <a:ext cx="8222707" cy="2178649"/>
          </a:xfrm>
          <a:prstGeom prst="rect">
            <a:avLst/>
          </a:prstGeom>
        </p:spPr>
      </p:pic>
      <p:pic>
        <p:nvPicPr>
          <p:cNvPr id="7" name="圖片 7" descr="一張含有 文字, 電子用品, 鍵盤 的圖片&#10;&#10;自動產生的描述">
            <a:extLst>
              <a:ext uri="{FF2B5EF4-FFF2-40B4-BE49-F238E27FC236}">
                <a16:creationId xmlns:a16="http://schemas.microsoft.com/office/drawing/2014/main" id="{809A3349-B2D4-420D-A791-7F8013B04632}"/>
              </a:ext>
            </a:extLst>
          </p:cNvPr>
          <p:cNvPicPr>
            <a:picLocks noChangeAspect="1"/>
          </p:cNvPicPr>
          <p:nvPr/>
        </p:nvPicPr>
        <p:blipFill>
          <a:blip r:embed="rId3"/>
          <a:stretch>
            <a:fillRect/>
          </a:stretch>
        </p:blipFill>
        <p:spPr>
          <a:xfrm>
            <a:off x="2082290" y="3647187"/>
            <a:ext cx="8222707" cy="2573334"/>
          </a:xfrm>
          <a:prstGeom prst="rect">
            <a:avLst/>
          </a:prstGeom>
        </p:spPr>
      </p:pic>
      <p:sp>
        <p:nvSpPr>
          <p:cNvPr id="37892" name="標題 1">
            <a:extLst>
              <a:ext uri="{FF2B5EF4-FFF2-40B4-BE49-F238E27FC236}">
                <a16:creationId xmlns:a16="http://schemas.microsoft.com/office/drawing/2014/main" id="{A0FAB6E6-0FCD-447C-9E1E-8B252B980917}"/>
              </a:ext>
            </a:extLst>
          </p:cNvPr>
          <p:cNvSpPr>
            <a:spLocks noGrp="1"/>
          </p:cNvSpPr>
          <p:nvPr>
            <p:ph type="title"/>
          </p:nvPr>
        </p:nvSpPr>
        <p:spPr>
          <a:xfrm>
            <a:off x="609603" y="-100013"/>
            <a:ext cx="10852724" cy="1143001"/>
          </a:xfrm>
        </p:spPr>
        <p:txBody>
          <a:bodyPr/>
          <a:lstStyle/>
          <a:p>
            <a:r>
              <a:rPr lang="zh-TW" altLang="zh-TW" sz="3200" dirty="0">
                <a:ea typeface="標楷體"/>
              </a:rPr>
              <a:t>英語科閱讀與聽力答對題數對應整體</a:t>
            </a:r>
            <a:r>
              <a:rPr lang="zh-TW" altLang="en-US" sz="3200" dirty="0">
                <a:ea typeface="標楷體"/>
              </a:rPr>
              <a:t>能力</a:t>
            </a:r>
            <a:r>
              <a:rPr lang="zh-TW" altLang="zh-TW" sz="3200" dirty="0">
                <a:ea typeface="標楷體"/>
              </a:rPr>
              <a:t>等級加標示對照</a:t>
            </a:r>
            <a:r>
              <a:rPr lang="zh-TW" altLang="en-US" sz="3200" dirty="0">
                <a:ea typeface="標楷體"/>
              </a:rPr>
              <a:t>表</a:t>
            </a:r>
            <a:r>
              <a:rPr lang="en-US" altLang="zh-TW" sz="2700" dirty="0"/>
              <a:t/>
            </a:r>
            <a:br>
              <a:rPr lang="en-US" altLang="zh-TW" sz="2700" dirty="0"/>
            </a:br>
            <a:r>
              <a:rPr lang="zh-TW" altLang="en-US" sz="2000" dirty="0">
                <a:ea typeface="標楷體"/>
              </a:rPr>
              <a:t>（</a:t>
            </a:r>
            <a:r>
              <a:rPr lang="zh-TW" altLang="zh-TW" sz="2000" dirty="0">
                <a:ea typeface="標楷體"/>
              </a:rPr>
              <a:t>以</a:t>
            </a:r>
            <a:r>
              <a:rPr lang="en-US" altLang="zh-TW" sz="2000" dirty="0">
                <a:latin typeface="Times New Roman"/>
                <a:ea typeface="標楷體"/>
                <a:cs typeface="Times New Roman"/>
              </a:rPr>
              <a:t>110</a:t>
            </a:r>
            <a:r>
              <a:rPr lang="zh-TW" altLang="zh-TW" sz="2000" dirty="0">
                <a:ea typeface="標楷體"/>
              </a:rPr>
              <a:t>年國中教育會考為例</a:t>
            </a:r>
            <a:r>
              <a:rPr lang="zh-TW" altLang="en-US" sz="2000" dirty="0">
                <a:ea typeface="標楷體"/>
              </a:rPr>
              <a:t>）</a:t>
            </a:r>
          </a:p>
        </p:txBody>
      </p:sp>
      <p:cxnSp>
        <p:nvCxnSpPr>
          <p:cNvPr id="5" name="直線單箭頭接點 4">
            <a:extLst>
              <a:ext uri="{FF2B5EF4-FFF2-40B4-BE49-F238E27FC236}">
                <a16:creationId xmlns:a16="http://schemas.microsoft.com/office/drawing/2014/main" id="{BC954794-B1A4-416E-A946-CF17316F9015}"/>
              </a:ext>
            </a:extLst>
          </p:cNvPr>
          <p:cNvCxnSpPr/>
          <p:nvPr/>
        </p:nvCxnSpPr>
        <p:spPr>
          <a:xfrm>
            <a:off x="9731375" y="1268413"/>
            <a:ext cx="0" cy="273685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 name="橢圓 3">
            <a:extLst>
              <a:ext uri="{FF2B5EF4-FFF2-40B4-BE49-F238E27FC236}">
                <a16:creationId xmlns:a16="http://schemas.microsoft.com/office/drawing/2014/main" id="{33B0D68E-C840-404B-B0DC-0B2E15C96A8C}"/>
              </a:ext>
            </a:extLst>
          </p:cNvPr>
          <p:cNvSpPr/>
          <p:nvPr/>
        </p:nvSpPr>
        <p:spPr>
          <a:xfrm>
            <a:off x="9523413" y="3998914"/>
            <a:ext cx="431800" cy="39687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FF"/>
              </a:solidFill>
              <a:latin typeface="微軟正黑體" pitchFamily="34" charset="-120"/>
              <a:ea typeface="微軟正黑體" pitchFamily="34" charset="-120"/>
            </a:endParaRPr>
          </a:p>
        </p:txBody>
      </p:sp>
      <p:cxnSp>
        <p:nvCxnSpPr>
          <p:cNvPr id="6" name="直線單箭頭接點 5">
            <a:extLst>
              <a:ext uri="{FF2B5EF4-FFF2-40B4-BE49-F238E27FC236}">
                <a16:creationId xmlns:a16="http://schemas.microsoft.com/office/drawing/2014/main" id="{412359D6-20ED-4148-9B52-2DB7EF817D62}"/>
              </a:ext>
            </a:extLst>
          </p:cNvPr>
          <p:cNvCxnSpPr/>
          <p:nvPr/>
        </p:nvCxnSpPr>
        <p:spPr>
          <a:xfrm flipV="1">
            <a:off x="2413000" y="4202114"/>
            <a:ext cx="7100888" cy="15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7896" name="文字方塊 1">
            <a:extLst>
              <a:ext uri="{FF2B5EF4-FFF2-40B4-BE49-F238E27FC236}">
                <a16:creationId xmlns:a16="http://schemas.microsoft.com/office/drawing/2014/main" id="{D59D8C16-57B7-41B3-8AED-DF4AF49A0C29}"/>
              </a:ext>
            </a:extLst>
          </p:cNvPr>
          <p:cNvSpPr txBox="1">
            <a:spLocks noChangeArrowheads="1"/>
          </p:cNvSpPr>
          <p:nvPr/>
        </p:nvSpPr>
        <p:spPr bwMode="auto">
          <a:xfrm>
            <a:off x="6137275" y="3124200"/>
            <a:ext cx="420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1200"/>
              </a:lnSpc>
              <a:spcBef>
                <a:spcPct val="0"/>
              </a:spcBef>
              <a:buNone/>
            </a:pPr>
            <a:r>
              <a:rPr lang="en-US" altLang="zh-TW" sz="1800" b="1">
                <a:latin typeface="Arial" panose="020B0604020202020204" pitchFamily="34" charset="0"/>
                <a:ea typeface="標楷體" panose="03000509000000000000" pitchFamily="65" charset="-120"/>
              </a:rPr>
              <a:t>.</a:t>
            </a:r>
          </a:p>
          <a:p>
            <a:pPr>
              <a:lnSpc>
                <a:spcPts val="1200"/>
              </a:lnSpc>
              <a:spcBef>
                <a:spcPct val="0"/>
              </a:spcBef>
              <a:buNone/>
            </a:pPr>
            <a:r>
              <a:rPr lang="en-US" altLang="zh-TW" sz="1800" b="1">
                <a:latin typeface="Arial" panose="020B0604020202020204" pitchFamily="34" charset="0"/>
                <a:ea typeface="標楷體" panose="03000509000000000000" pitchFamily="65" charset="-120"/>
              </a:rPr>
              <a:t>.</a:t>
            </a:r>
          </a:p>
          <a:p>
            <a:pPr>
              <a:lnSpc>
                <a:spcPts val="1200"/>
              </a:lnSpc>
              <a:spcBef>
                <a:spcPct val="0"/>
              </a:spcBef>
              <a:buNone/>
            </a:pPr>
            <a:r>
              <a:rPr lang="en-US" altLang="zh-TW" sz="1800" b="1">
                <a:latin typeface="Arial" panose="020B0604020202020204" pitchFamily="34" charset="0"/>
                <a:ea typeface="標楷體" panose="03000509000000000000" pitchFamily="65" charset="-120"/>
              </a:rPr>
              <a:t>.</a:t>
            </a:r>
          </a:p>
          <a:p>
            <a:pPr>
              <a:spcBef>
                <a:spcPct val="0"/>
              </a:spcBef>
              <a:buFontTx/>
              <a:buNone/>
            </a:pPr>
            <a:endParaRPr lang="zh-TW" altLang="en-US" sz="1800">
              <a:latin typeface="Arial" panose="020B0604020202020204" pitchFamily="34" charset="0"/>
              <a:ea typeface="標楷體" panose="03000509000000000000" pitchFamily="65" charset="-120"/>
            </a:endParaRPr>
          </a:p>
        </p:txBody>
      </p:sp>
      <p:sp>
        <p:nvSpPr>
          <p:cNvPr id="37897" name="文字方塊 12">
            <a:extLst>
              <a:ext uri="{FF2B5EF4-FFF2-40B4-BE49-F238E27FC236}">
                <a16:creationId xmlns:a16="http://schemas.microsoft.com/office/drawing/2014/main" id="{E1525235-9708-4881-8EE8-6BACED0DC4A1}"/>
              </a:ext>
            </a:extLst>
          </p:cNvPr>
          <p:cNvSpPr txBox="1">
            <a:spLocks noChangeArrowheads="1"/>
          </p:cNvSpPr>
          <p:nvPr/>
        </p:nvSpPr>
        <p:spPr bwMode="auto">
          <a:xfrm>
            <a:off x="6135689" y="6186489"/>
            <a:ext cx="422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1200"/>
              </a:lnSpc>
              <a:spcBef>
                <a:spcPct val="0"/>
              </a:spcBef>
              <a:buNone/>
            </a:pPr>
            <a:r>
              <a:rPr lang="en-US" altLang="zh-TW" sz="2000" b="1">
                <a:latin typeface="Arial" panose="020B0604020202020204" pitchFamily="34" charset="0"/>
                <a:ea typeface="標楷體" panose="03000509000000000000" pitchFamily="65" charset="-120"/>
              </a:rPr>
              <a:t>.</a:t>
            </a:r>
          </a:p>
          <a:p>
            <a:pPr>
              <a:lnSpc>
                <a:spcPts val="1200"/>
              </a:lnSpc>
              <a:spcBef>
                <a:spcPct val="0"/>
              </a:spcBef>
              <a:buNone/>
            </a:pPr>
            <a:r>
              <a:rPr lang="en-US" altLang="zh-TW" sz="2000" b="1">
                <a:latin typeface="Arial" panose="020B0604020202020204" pitchFamily="34" charset="0"/>
                <a:ea typeface="標楷體" panose="03000509000000000000" pitchFamily="65" charset="-120"/>
              </a:rPr>
              <a:t>.</a:t>
            </a:r>
          </a:p>
          <a:p>
            <a:pPr>
              <a:spcBef>
                <a:spcPct val="0"/>
              </a:spcBef>
              <a:buFontTx/>
              <a:buNone/>
            </a:pPr>
            <a:endParaRPr lang="zh-TW" altLang="en-US" sz="1800">
              <a:latin typeface="Arial" panose="020B0604020202020204" pitchFamily="34" charset="0"/>
              <a:ea typeface="標楷體" panose="03000509000000000000" pitchFamily="65" charset="-120"/>
            </a:endParaRPr>
          </a:p>
        </p:txBody>
      </p:sp>
      <p:sp>
        <p:nvSpPr>
          <p:cNvPr id="37898" name="投影片編號版面配置區 1">
            <a:extLst>
              <a:ext uri="{FF2B5EF4-FFF2-40B4-BE49-F238E27FC236}">
                <a16:creationId xmlns:a16="http://schemas.microsoft.com/office/drawing/2014/main" id="{7EC6ED35-4632-495E-A30C-3C88FEBB6F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09174F-FF8F-4760-B551-6913B20B4E62}" type="slidenum">
              <a:rPr lang="zh-TW" altLang="en-US" smtClean="0"/>
              <a:pPr/>
              <a:t>11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D810D645-A9BF-40F7-93EE-02126EC4612B}"/>
              </a:ext>
            </a:extLst>
          </p:cNvPr>
          <p:cNvSpPr>
            <a:spLocks noGrp="1"/>
          </p:cNvSpPr>
          <p:nvPr>
            <p:ph type="title"/>
          </p:nvPr>
        </p:nvSpPr>
        <p:spPr/>
        <p:txBody>
          <a:bodyPr/>
          <a:lstStyle/>
          <a:p>
            <a:r>
              <a:rPr lang="zh-TW" altLang="en-US" dirty="0">
                <a:latin typeface="Times New Roman" panose="02020603050405020304" pitchFamily="18" charset="0"/>
              </a:rPr>
              <a:t>數學科等級採加權計分</a:t>
            </a:r>
          </a:p>
        </p:txBody>
      </p:sp>
      <p:sp>
        <p:nvSpPr>
          <p:cNvPr id="2" name="文字版面配置區 1"/>
          <p:cNvSpPr>
            <a:spLocks noGrp="1"/>
          </p:cNvSpPr>
          <p:nvPr>
            <p:ph type="body" idx="1"/>
          </p:nvPr>
        </p:nvSpPr>
        <p:spPr/>
        <p: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加權計算公式與權重</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type="body" sz="quarter" idx="3"/>
          </p:nvPr>
        </p:nvSpPr>
        <p:spPr/>
        <p: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計算示例</a:t>
            </a:r>
          </a:p>
        </p:txBody>
      </p:sp>
      <p:sp>
        <p:nvSpPr>
          <p:cNvPr id="35844" name="投影片編號版面配置區 1">
            <a:extLst>
              <a:ext uri="{FF2B5EF4-FFF2-40B4-BE49-F238E27FC236}">
                <a16:creationId xmlns:a16="http://schemas.microsoft.com/office/drawing/2014/main" id="{8AD73A87-361A-4D51-A824-A8D6230565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749B8C-385C-4025-B273-F9723CD2A7FF}" type="slidenum">
              <a:rPr lang="zh-TW" altLang="en-US" smtClean="0">
                <a:latin typeface="Times New Roman" panose="02020603050405020304" pitchFamily="18" charset="0"/>
              </a:rPr>
              <a:pPr/>
              <a:t>12</a:t>
            </a:fld>
            <a:endParaRPr lang="zh-TW" altLang="en-US">
              <a:latin typeface="Times New Roman" panose="0202060305040502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3198181180"/>
              </p:ext>
            </p:extLst>
          </p:nvPr>
        </p:nvGraphicFramePr>
        <p:xfrm>
          <a:off x="960801" y="334561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1024643" y="6030827"/>
            <a:ext cx="11020966" cy="400110"/>
          </a:xfrm>
          <a:prstGeom prst="rect">
            <a:avLst/>
          </a:prstGeom>
        </p:spPr>
        <p:txBody>
          <a:bodyPr wrap="none">
            <a:spAutoFit/>
          </a:bodyPr>
          <a:lstStyle/>
          <a:p>
            <a:r>
              <a:rPr lang="zh-TW" altLang="en-US" sz="2000" dirty="0">
                <a:latin typeface="Times New Roman" panose="02020603050405020304" pitchFamily="18" charset="0"/>
                <a:cs typeface="Arial Unicode MS"/>
              </a:rPr>
              <a:t>關於</a:t>
            </a:r>
            <a:r>
              <a:rPr lang="zh-TW" altLang="zh-TW" sz="2000" dirty="0">
                <a:latin typeface="Times New Roman" panose="02020603050405020304" pitchFamily="18" charset="0"/>
                <a:cs typeface="Arial Unicode MS"/>
              </a:rPr>
              <a:t>加權計分</a:t>
            </a:r>
            <a:r>
              <a:rPr lang="zh-TW" altLang="en-US" sz="2000" dirty="0">
                <a:latin typeface="Times New Roman" panose="02020603050405020304" pitchFamily="18" charset="0"/>
                <a:cs typeface="Arial Unicode MS"/>
              </a:rPr>
              <a:t>相關內容，亦可瀏覽</a:t>
            </a:r>
            <a:r>
              <a:rPr lang="zh-TW" altLang="zh-TW" sz="2000" dirty="0">
                <a:latin typeface="Times New Roman" panose="02020603050405020304" pitchFamily="18" charset="0"/>
                <a:cs typeface="Arial Unicode MS"/>
              </a:rPr>
              <a:t>會考</a:t>
            </a:r>
            <a:r>
              <a:rPr lang="zh-TW" altLang="zh-TW" sz="2000" dirty="0">
                <a:latin typeface="Times New Roman" panose="02020603050405020304" pitchFamily="18" charset="0"/>
                <a:cs typeface="新細明體" panose="02020500000000000000" pitchFamily="18" charset="-120"/>
              </a:rPr>
              <a:t>官方</a:t>
            </a:r>
            <a:r>
              <a:rPr lang="zh-TW" altLang="zh-TW" sz="2000" dirty="0">
                <a:latin typeface="Times New Roman" panose="02020603050405020304" pitchFamily="18" charset="0"/>
                <a:cs typeface="Arial Unicode MS"/>
              </a:rPr>
              <a:t>網站</a:t>
            </a:r>
            <a:r>
              <a:rPr lang="en-US" altLang="zh-TW" sz="2000" dirty="0">
                <a:latin typeface="Times New Roman" panose="02020603050405020304" pitchFamily="18" charset="0"/>
                <a:cs typeface="Arial Unicode MS"/>
              </a:rPr>
              <a:t>(https://cap.rcpet.edu.tw/)</a:t>
            </a:r>
            <a:r>
              <a:rPr lang="zh-TW" altLang="en-US" sz="2000" dirty="0">
                <a:latin typeface="Times New Roman" panose="02020603050405020304" pitchFamily="18" charset="0"/>
                <a:cs typeface="Arial Unicode MS"/>
              </a:rPr>
              <a:t>以獲得更詳細的</a:t>
            </a:r>
            <a:r>
              <a:rPr lang="zh-TW" altLang="zh-TW" sz="2000" dirty="0">
                <a:latin typeface="Times New Roman" panose="02020603050405020304" pitchFamily="18" charset="0"/>
                <a:cs typeface="Arial Unicode MS"/>
              </a:rPr>
              <a:t>說明。</a:t>
            </a:r>
            <a:endParaRPr lang="zh-TW" altLang="en-US" sz="2000" dirty="0">
              <a:latin typeface="Times New Roman" panose="02020603050405020304" pitchFamily="18" charset="0"/>
            </a:endParaRPr>
          </a:p>
        </p:txBody>
      </p:sp>
      <p:pic>
        <p:nvPicPr>
          <p:cNvPr id="8" name="圖片 7"/>
          <p:cNvPicPr>
            <a:picLocks noChangeAspect="1"/>
          </p:cNvPicPr>
          <p:nvPr/>
        </p:nvPicPr>
        <p:blipFill rotWithShape="1">
          <a:blip r:embed="rId4"/>
          <a:srcRect l="8664" r="18134"/>
          <a:stretch/>
        </p:blipFill>
        <p:spPr>
          <a:xfrm>
            <a:off x="139840" y="2375882"/>
            <a:ext cx="6326435" cy="969732"/>
          </a:xfrm>
          <a:prstGeom prst="rect">
            <a:avLst/>
          </a:prstGeom>
        </p:spPr>
      </p:pic>
      <p:sp>
        <p:nvSpPr>
          <p:cNvPr id="13" name="內容版面配置區 8"/>
          <p:cNvSpPr>
            <a:spLocks noGrp="1"/>
          </p:cNvSpPr>
          <p:nvPr>
            <p:ph sz="quarter" idx="4"/>
          </p:nvPr>
        </p:nvSpPr>
        <p:spPr>
          <a:xfrm>
            <a:off x="6434073" y="2266316"/>
            <a:ext cx="5611536" cy="3951288"/>
          </a:xfrm>
        </p:spPr>
        <p:txBody>
          <a:bodyPr/>
          <a:lstStyle/>
          <a:p>
            <a:r>
              <a:rPr lang="zh-TW" altLang="zh-TW" dirty="0">
                <a:latin typeface="Times New Roman" panose="02020603050405020304" pitchFamily="18" charset="0"/>
                <a:ea typeface="標楷體" panose="03000509000000000000" pitchFamily="65" charset="-120"/>
              </a:rPr>
              <a:t>若考生</a:t>
            </a:r>
            <a:r>
              <a:rPr lang="zh-TW" altLang="en-US" dirty="0">
                <a:latin typeface="Times New Roman" panose="02020603050405020304" pitchFamily="18" charset="0"/>
                <a:ea typeface="標楷體" panose="03000509000000000000" pitchFamily="65" charset="-120"/>
              </a:rPr>
              <a:t>之作答結果如下：</a:t>
            </a:r>
            <a:endParaRPr lang="en-US" altLang="zh-TW" dirty="0">
              <a:latin typeface="Times New Roman" panose="02020603050405020304" pitchFamily="18" charset="0"/>
              <a:ea typeface="標楷體" panose="03000509000000000000" pitchFamily="65" charset="-120"/>
            </a:endParaRPr>
          </a:p>
          <a:p>
            <a:pPr marL="0" indent="357188">
              <a:buNone/>
            </a:pPr>
            <a:r>
              <a:rPr lang="zh-TW" altLang="en-US" dirty="0">
                <a:latin typeface="Times New Roman" panose="02020603050405020304" pitchFamily="18" charset="0"/>
                <a:ea typeface="標楷體" panose="03000509000000000000" pitchFamily="65" charset="-120"/>
              </a:rPr>
              <a:t>選擇題</a:t>
            </a:r>
            <a:r>
              <a:rPr lang="zh-TW" altLang="zh-TW" dirty="0">
                <a:latin typeface="Times New Roman" panose="02020603050405020304" pitchFamily="18" charset="0"/>
                <a:ea typeface="標楷體" panose="03000509000000000000" pitchFamily="65" charset="-120"/>
              </a:rPr>
              <a:t>答對</a:t>
            </a:r>
            <a:r>
              <a:rPr lang="en-US" altLang="zh-TW" dirty="0">
                <a:latin typeface="Times New Roman" panose="02020603050405020304" pitchFamily="18" charset="0"/>
                <a:ea typeface="標楷體" panose="03000509000000000000" pitchFamily="65" charset="-120"/>
              </a:rPr>
              <a:t>15</a:t>
            </a:r>
            <a:r>
              <a:rPr lang="zh-TW" altLang="zh-TW"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總題數</a:t>
            </a:r>
            <a:r>
              <a:rPr lang="en-US" altLang="zh-TW" dirty="0">
                <a:latin typeface="Times New Roman" panose="02020603050405020304" pitchFamily="18" charset="0"/>
                <a:ea typeface="標楷體" panose="03000509000000000000" pitchFamily="65" charset="-120"/>
              </a:rPr>
              <a:t>26</a:t>
            </a:r>
            <a:r>
              <a:rPr lang="zh-TW" altLang="en-US"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a:t>
            </a:r>
          </a:p>
          <a:p>
            <a:pPr marL="0" indent="357188">
              <a:buNone/>
            </a:pPr>
            <a:r>
              <a:rPr lang="zh-TW" altLang="en-US" dirty="0">
                <a:latin typeface="Times New Roman" panose="02020603050405020304" pitchFamily="18" charset="0"/>
                <a:ea typeface="標楷體" panose="03000509000000000000" pitchFamily="65" charset="-120"/>
              </a:rPr>
              <a:t>非選題共得</a:t>
            </a:r>
            <a:r>
              <a:rPr lang="en-US" altLang="zh-TW" dirty="0">
                <a:latin typeface="Times New Roman" panose="02020603050405020304" pitchFamily="18" charset="0"/>
                <a:ea typeface="標楷體" panose="03000509000000000000" pitchFamily="65" charset="-120"/>
              </a:rPr>
              <a:t>5</a:t>
            </a:r>
            <a:r>
              <a:rPr lang="zh-TW" altLang="en-US" dirty="0">
                <a:latin typeface="Times New Roman" panose="02020603050405020304" pitchFamily="18" charset="0"/>
                <a:ea typeface="標楷體" panose="03000509000000000000" pitchFamily="65" charset="-120"/>
              </a:rPr>
              <a:t>級分</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兩題總級分為</a:t>
            </a:r>
            <a:r>
              <a:rPr lang="en-US" altLang="zh-TW" dirty="0">
                <a:latin typeface="Times New Roman" panose="02020603050405020304" pitchFamily="18" charset="0"/>
                <a:ea typeface="標楷體" panose="03000509000000000000" pitchFamily="65" charset="-120"/>
              </a:rPr>
              <a:t>6</a:t>
            </a:r>
            <a:r>
              <a:rPr lang="zh-TW" altLang="en-US" dirty="0">
                <a:latin typeface="Times New Roman" panose="02020603050405020304" pitchFamily="18" charset="0"/>
                <a:ea typeface="標楷體" panose="03000509000000000000" pitchFamily="65" charset="-120"/>
              </a:rPr>
              <a:t>分</a:t>
            </a:r>
            <a:r>
              <a:rPr lang="en-US" altLang="zh-TW" dirty="0">
                <a:latin typeface="Times New Roman" panose="02020603050405020304" pitchFamily="18" charset="0"/>
                <a:ea typeface="標楷體" panose="03000509000000000000" pitchFamily="65" charset="-120"/>
              </a:rPr>
              <a:t>) </a:t>
            </a:r>
          </a:p>
          <a:p>
            <a:r>
              <a:rPr lang="zh-TW" altLang="en-US" dirty="0">
                <a:latin typeface="Times New Roman" panose="02020603050405020304" pitchFamily="18" charset="0"/>
                <a:ea typeface="標楷體" panose="03000509000000000000" pitchFamily="65" charset="-120"/>
              </a:rPr>
              <a:t>則</a:t>
            </a:r>
            <a:r>
              <a:rPr lang="zh-TW" altLang="zh-TW" dirty="0">
                <a:latin typeface="Times New Roman" panose="02020603050405020304" pitchFamily="18" charset="0"/>
                <a:ea typeface="標楷體" panose="03000509000000000000" pitchFamily="65" charset="-120"/>
              </a:rPr>
              <a:t>該</a:t>
            </a:r>
            <a:r>
              <a:rPr lang="zh-TW" altLang="en-US" dirty="0">
                <a:latin typeface="Times New Roman" panose="02020603050405020304" pitchFamily="18" charset="0"/>
                <a:ea typeface="標楷體" panose="03000509000000000000" pitchFamily="65" charset="-120"/>
              </a:rPr>
              <a:t>考</a:t>
            </a:r>
            <a:r>
              <a:rPr lang="zh-TW" altLang="zh-TW" dirty="0">
                <a:latin typeface="Times New Roman" panose="02020603050405020304" pitchFamily="18" charset="0"/>
                <a:ea typeface="標楷體" panose="03000509000000000000" pitchFamily="65" charset="-120"/>
              </a:rPr>
              <a:t>生的</a:t>
            </a:r>
            <a:r>
              <a:rPr lang="zh-TW" altLang="en-US" dirty="0">
                <a:latin typeface="Times New Roman" panose="02020603050405020304" pitchFamily="18" charset="0"/>
                <a:ea typeface="標楷體" panose="03000509000000000000" pitchFamily="65" charset="-120"/>
              </a:rPr>
              <a:t>數學</a:t>
            </a:r>
            <a:r>
              <a:rPr lang="zh-TW" altLang="zh-TW" dirty="0">
                <a:latin typeface="Times New Roman" panose="02020603050405020304" pitchFamily="18" charset="0"/>
                <a:ea typeface="標楷體" panose="03000509000000000000" pitchFamily="65" charset="-120"/>
              </a:rPr>
              <a:t>科加權分數為</a:t>
            </a:r>
            <a:r>
              <a:rPr lang="en-US" altLang="zh-TW" dirty="0">
                <a:latin typeface="Times New Roman" panose="02020603050405020304" pitchFamily="18" charset="0"/>
                <a:ea typeface="標楷體" panose="03000509000000000000" pitchFamily="65" charset="-120"/>
              </a:rPr>
              <a:t>61.54</a:t>
            </a:r>
            <a:r>
              <a:rPr lang="zh-TW" altLang="en-US" dirty="0">
                <a:latin typeface="Times New Roman" panose="02020603050405020304" pitchFamily="18" charset="0"/>
                <a:ea typeface="標楷體" panose="03000509000000000000" pitchFamily="65" charset="-120"/>
              </a:rPr>
              <a:t>分</a:t>
            </a:r>
            <a:r>
              <a:rPr lang="zh-TW" altLang="zh-TW" dirty="0">
                <a:latin typeface="Times New Roman" panose="02020603050405020304" pitchFamily="18" charset="0"/>
                <a:ea typeface="標楷體" panose="03000509000000000000" pitchFamily="65" charset="-120"/>
              </a:rPr>
              <a:t>（四捨五入至小數點後</a:t>
            </a:r>
            <a:r>
              <a:rPr lang="en-US" altLang="zh-TW" dirty="0">
                <a:latin typeface="Times New Roman" panose="02020603050405020304" pitchFamily="18" charset="0"/>
                <a:ea typeface="標楷體" panose="03000509000000000000" pitchFamily="65" charset="-120"/>
              </a:rPr>
              <a:t>2</a:t>
            </a:r>
            <a:r>
              <a:rPr lang="zh-TW" altLang="zh-TW" dirty="0">
                <a:latin typeface="Times New Roman" panose="02020603050405020304" pitchFamily="18" charset="0"/>
                <a:ea typeface="標楷體" panose="03000509000000000000" pitchFamily="65" charset="-120"/>
              </a:rPr>
              <a:t>位）。</a:t>
            </a:r>
            <a:endParaRPr lang="zh-TW" altLang="en-US" dirty="0">
              <a:latin typeface="Times New Roman" panose="02020603050405020304" pitchFamily="18" charset="0"/>
              <a:ea typeface="標楷體" panose="03000509000000000000" pitchFamily="65" charset="-12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3151699348"/>
              </p:ext>
            </p:extLst>
          </p:nvPr>
        </p:nvGraphicFramePr>
        <p:xfrm>
          <a:off x="7427913" y="4668838"/>
          <a:ext cx="2965450" cy="803275"/>
        </p:xfrm>
        <a:graphic>
          <a:graphicData uri="http://schemas.openxmlformats.org/presentationml/2006/ole">
            <mc:AlternateContent xmlns:mc="http://schemas.openxmlformats.org/markup-compatibility/2006">
              <mc:Choice xmlns:v="urn:schemas-microsoft-com:vml" Requires="v">
                <p:oleObj spid="_x0000_s2051" name="方程式" r:id="rId5" imgW="1473120" imgH="393480" progId="Equation.3">
                  <p:embed/>
                </p:oleObj>
              </mc:Choice>
              <mc:Fallback>
                <p:oleObj name="方程式" r:id="rId5" imgW="1473120" imgH="393480" progId="Equation.3">
                  <p:embed/>
                  <p:pic>
                    <p:nvPicPr>
                      <p:cNvPr id="16" name="物件 15"/>
                      <p:cNvPicPr>
                        <a:picLocks noChangeAspect="1" noChangeArrowheads="1"/>
                      </p:cNvPicPr>
                      <p:nvPr/>
                    </p:nvPicPr>
                    <p:blipFill>
                      <a:blip r:embed="rId6"/>
                      <a:srcRect/>
                      <a:stretch>
                        <a:fillRect/>
                      </a:stretch>
                    </p:blipFill>
                    <p:spPr bwMode="auto">
                      <a:xfrm>
                        <a:off x="7427913" y="4668838"/>
                        <a:ext cx="2965450" cy="803275"/>
                      </a:xfrm>
                      <a:prstGeom prst="rect">
                        <a:avLst/>
                      </a:prstGeom>
                      <a:noFill/>
                    </p:spPr>
                  </p:pic>
                </p:oleObj>
              </mc:Fallback>
            </mc:AlternateContent>
          </a:graphicData>
        </a:graphic>
      </p:graphicFrame>
    </p:spTree>
    <p:extLst>
      <p:ext uri="{BB962C8B-B14F-4D97-AF65-F5344CB8AC3E}">
        <p14:creationId xmlns:p14="http://schemas.microsoft.com/office/powerpoint/2010/main" val="354370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B74B5A35-9C60-4139-8DE7-30F096C6D40F}"/>
              </a:ext>
            </a:extLst>
          </p:cNvPr>
          <p:cNvSpPr>
            <a:spLocks noGrp="1"/>
          </p:cNvSpPr>
          <p:nvPr>
            <p:ph type="title"/>
          </p:nvPr>
        </p:nvSpPr>
        <p:spPr/>
        <p:txBody>
          <a:bodyPr/>
          <a:lstStyle/>
          <a:p>
            <a:r>
              <a:rPr lang="zh-TW" altLang="en-US" dirty="0">
                <a:latin typeface="微軟正黑體"/>
                <a:ea typeface="標楷體"/>
              </a:rPr>
              <a:t>數學</a:t>
            </a:r>
            <a:r>
              <a:rPr lang="zh-TW" altLang="zh-TW" dirty="0">
                <a:latin typeface="微軟正黑體"/>
                <a:ea typeface="標楷體"/>
              </a:rPr>
              <a:t>科</a:t>
            </a:r>
            <a:r>
              <a:rPr lang="zh-TW" altLang="en-US" b="0" dirty="0">
                <a:latin typeface="微軟正黑體"/>
                <a:ea typeface="標楷體"/>
              </a:rPr>
              <a:t> </a:t>
            </a:r>
            <a:r>
              <a:rPr lang="zh-TW" altLang="en-US" dirty="0">
                <a:latin typeface="微軟正黑體"/>
                <a:ea typeface="標楷體"/>
              </a:rPr>
              <a:t>三等級四標示</a:t>
            </a:r>
            <a:r>
              <a:rPr lang="en-US" altLang="zh-TW" dirty="0">
                <a:latin typeface="微軟正黑體" panose="020B0604030504040204" pitchFamily="34" charset="-120"/>
              </a:rPr>
              <a:t/>
            </a:r>
            <a:br>
              <a:rPr lang="en-US" altLang="zh-TW" dirty="0">
                <a:latin typeface="微軟正黑體" panose="020B0604030504040204" pitchFamily="34" charset="-120"/>
              </a:rPr>
            </a:br>
            <a:r>
              <a:rPr lang="zh-TW" altLang="en-US" sz="2400" dirty="0">
                <a:ea typeface="標楷體"/>
              </a:rPr>
              <a:t>（</a:t>
            </a:r>
            <a:r>
              <a:rPr lang="zh-TW" altLang="zh-TW" sz="2400" dirty="0">
                <a:ea typeface="標楷體"/>
              </a:rPr>
              <a:t>以</a:t>
            </a:r>
            <a:r>
              <a:rPr lang="en-US" altLang="zh-TW" sz="2400" dirty="0">
                <a:latin typeface="Times New Roman"/>
                <a:ea typeface="標楷體"/>
                <a:cs typeface="Times New Roman"/>
              </a:rPr>
              <a:t>110</a:t>
            </a:r>
            <a:r>
              <a:rPr lang="zh-TW" altLang="zh-TW" sz="2400" dirty="0">
                <a:ea typeface="標楷體"/>
              </a:rPr>
              <a:t>年國中教育會考為例</a:t>
            </a:r>
            <a:r>
              <a:rPr lang="zh-TW" altLang="en-US" sz="2400" dirty="0">
                <a:ea typeface="標楷體"/>
              </a:rPr>
              <a:t>）</a:t>
            </a:r>
            <a:endParaRPr lang="zh-TW" altLang="en-US" sz="2400" dirty="0">
              <a:latin typeface="微軟正黑體" panose="020B0604030504040204" pitchFamily="34" charset="-120"/>
              <a:ea typeface="標楷體"/>
            </a:endParaRPr>
          </a:p>
        </p:txBody>
      </p:sp>
      <p:graphicFrame>
        <p:nvGraphicFramePr>
          <p:cNvPr id="9" name="表格 8">
            <a:extLst>
              <a:ext uri="{FF2B5EF4-FFF2-40B4-BE49-F238E27FC236}">
                <a16:creationId xmlns:a16="http://schemas.microsoft.com/office/drawing/2014/main" id="{E0C18448-43AD-4FB1-BE29-D4240CD0A9AB}"/>
              </a:ext>
            </a:extLst>
          </p:cNvPr>
          <p:cNvGraphicFramePr>
            <a:graphicFrameLocks noGrp="1"/>
          </p:cNvGraphicFramePr>
          <p:nvPr>
            <p:extLst>
              <p:ext uri="{D42A27DB-BD31-4B8C-83A1-F6EECF244321}">
                <p14:modId xmlns:p14="http://schemas.microsoft.com/office/powerpoint/2010/main" val="3707971558"/>
              </p:ext>
            </p:extLst>
          </p:nvPr>
        </p:nvGraphicFramePr>
        <p:xfrm>
          <a:off x="1588655" y="1608139"/>
          <a:ext cx="8302793" cy="4192437"/>
        </p:xfrm>
        <a:graphic>
          <a:graphicData uri="http://schemas.openxmlformats.org/drawingml/2006/table">
            <a:tbl>
              <a:tblPr firstRow="1" bandRow="1">
                <a:tableStyleId>{93296810-A885-4BE3-A3E7-6D5BEEA58F35}</a:tableStyleId>
              </a:tblPr>
              <a:tblGrid>
                <a:gridCol w="1671781">
                  <a:extLst>
                    <a:ext uri="{9D8B030D-6E8A-4147-A177-3AD203B41FA5}">
                      <a16:colId xmlns:a16="http://schemas.microsoft.com/office/drawing/2014/main" val="20000"/>
                    </a:ext>
                  </a:extLst>
                </a:gridCol>
                <a:gridCol w="1326346">
                  <a:extLst>
                    <a:ext uri="{9D8B030D-6E8A-4147-A177-3AD203B41FA5}">
                      <a16:colId xmlns:a16="http://schemas.microsoft.com/office/drawing/2014/main" val="20001"/>
                    </a:ext>
                  </a:extLst>
                </a:gridCol>
                <a:gridCol w="2478213">
                  <a:extLst>
                    <a:ext uri="{9D8B030D-6E8A-4147-A177-3AD203B41FA5}">
                      <a16:colId xmlns:a16="http://schemas.microsoft.com/office/drawing/2014/main" val="20002"/>
                    </a:ext>
                  </a:extLst>
                </a:gridCol>
                <a:gridCol w="2826453">
                  <a:extLst>
                    <a:ext uri="{9D8B030D-6E8A-4147-A177-3AD203B41FA5}">
                      <a16:colId xmlns:a16="http://schemas.microsoft.com/office/drawing/2014/main" val="20003"/>
                    </a:ext>
                  </a:extLst>
                </a:gridCol>
              </a:tblGrid>
              <a:tr h="525395">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sz="3200" kern="0" baseline="0">
                          <a:solidFill>
                            <a:schemeClr val="tx1"/>
                          </a:solidFill>
                          <a:effectLst/>
                        </a:rPr>
                        <a:t>等級</a:t>
                      </a:r>
                      <a:endParaRPr lang="zh-TW" sz="3200" b="1" kern="0" baseline="0">
                        <a:solidFill>
                          <a:schemeClr val="tx1"/>
                        </a:solidFill>
                        <a:effectLst/>
                        <a:latin typeface="Times New Roman" pitchFamily="18" charset="0"/>
                        <a:ea typeface="標楷體" pitchFamily="65" charset="-120"/>
                        <a:cs typeface="+mn-cs"/>
                      </a:endParaRPr>
                    </a:p>
                  </a:txBody>
                  <a:tcPr marL="17778" marR="17778" marT="0" marB="0" anchor="ctr">
                    <a:lnR w="28575" cap="flat" cmpd="sng" algn="ctr">
                      <a:solidFill>
                        <a:schemeClr val="bg1"/>
                      </a:solidFill>
                      <a:prstDash val="solid"/>
                      <a:round/>
                      <a:headEnd type="none" w="med" len="med"/>
                      <a:tailEnd type="none" w="med" len="med"/>
                    </a:lnR>
                    <a:solidFill>
                      <a:srgbClr val="FF9966"/>
                    </a:solidFill>
                  </a:tcPr>
                </a:tc>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sz="3200" kern="0" baseline="0">
                          <a:solidFill>
                            <a:schemeClr val="tx1"/>
                          </a:solidFill>
                          <a:effectLst/>
                        </a:rPr>
                        <a:t>標示</a:t>
                      </a:r>
                      <a:endParaRPr lang="zh-TW" sz="3200" b="1" kern="0" baseline="0">
                        <a:solidFill>
                          <a:schemeClr val="tx1"/>
                        </a:solidFill>
                        <a:effectLst/>
                        <a:latin typeface="Times New Roman" pitchFamily="18" charset="0"/>
                        <a:ea typeface="標楷體" pitchFamily="65" charset="-120"/>
                        <a:cs typeface="+mn-cs"/>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altLang="en-US" sz="3200" kern="0" baseline="0" dirty="0">
                          <a:solidFill>
                            <a:schemeClr val="tx1"/>
                          </a:solidFill>
                          <a:effectLst/>
                        </a:rPr>
                        <a:t>數學科</a:t>
                      </a:r>
                      <a:r>
                        <a:rPr lang="zh-TW" sz="3200" kern="0" baseline="0" dirty="0">
                          <a:solidFill>
                            <a:schemeClr val="tx1"/>
                          </a:solidFill>
                          <a:effectLst/>
                        </a:rPr>
                        <a:t>加權分數</a:t>
                      </a:r>
                      <a:endParaRPr lang="zh-TW" sz="3200" b="1" kern="0" baseline="0" dirty="0">
                        <a:solidFill>
                          <a:schemeClr val="tx1"/>
                        </a:solidFill>
                        <a:effectLst/>
                        <a:latin typeface="Times New Roman" pitchFamily="18" charset="0"/>
                        <a:ea typeface="標楷體" pitchFamily="65" charset="-120"/>
                        <a:cs typeface="+mn-cs"/>
                      </a:endParaRPr>
                    </a:p>
                  </a:txBody>
                  <a:tcPr marL="17778" marR="17778" marT="0" marB="0" anchor="ctr">
                    <a:lnL w="28575" cap="flat" cmpd="sng" algn="ctr">
                      <a:solidFill>
                        <a:schemeClr val="bg1"/>
                      </a:solidFill>
                      <a:prstDash val="solid"/>
                      <a:round/>
                      <a:headEnd type="none" w="med" len="med"/>
                      <a:tailEnd type="none" w="med" len="med"/>
                    </a:lnL>
                    <a:solidFill>
                      <a:srgbClr val="FF9966"/>
                    </a:solidFill>
                  </a:tcPr>
                </a:tc>
                <a:tc hMerge="1">
                  <a:txBody>
                    <a:bodyPr/>
                    <a:lstStyle/>
                    <a:p>
                      <a:endParaRPr lang="zh-TW" altLang="en-US"/>
                    </a:p>
                  </a:txBody>
                  <a:tcPr/>
                </a:tc>
                <a:extLst>
                  <a:ext uri="{0D108BD9-81ED-4DB2-BD59-A6C34878D82A}">
                    <a16:rowId xmlns:a16="http://schemas.microsoft.com/office/drawing/2014/main" val="10000"/>
                  </a:ext>
                </a:extLst>
              </a:tr>
              <a:tr h="525395">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sz="3200" kern="0" baseline="0" dirty="0">
                          <a:solidFill>
                            <a:schemeClr val="tx1"/>
                          </a:solidFill>
                          <a:effectLst/>
                        </a:rPr>
                        <a:t>精熟</a:t>
                      </a:r>
                      <a:endParaRPr lang="zh-TW" sz="3200" b="1" kern="0" baseline="0" dirty="0">
                        <a:solidFill>
                          <a:schemeClr val="tx1"/>
                        </a:solidFill>
                        <a:effectLst/>
                        <a:latin typeface="Times New Roman" pitchFamily="18" charset="0"/>
                        <a:ea typeface="標楷體" pitchFamily="65" charset="-120"/>
                        <a:cs typeface="+mn-cs"/>
                      </a:endParaRPr>
                    </a:p>
                  </a:txBody>
                  <a:tcPr marL="17778" marR="17778"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A++</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79.42-100.00</a:t>
                      </a:r>
                      <a:endParaRPr lang="zh-TW" altLang="en-US" sz="2800" kern="0" baseline="0">
                        <a:solidFill>
                          <a:schemeClr val="dk1"/>
                        </a:solidFill>
                        <a:effectLst/>
                        <a:latin typeface="Times New Roman"/>
                        <a:ea typeface="標楷體"/>
                        <a:cs typeface="Times New Roman"/>
                      </a:endParaRPr>
                    </a:p>
                  </a:txBody>
                  <a:tcPr marL="17778" marR="17778"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94.23-100.00</a:t>
                      </a:r>
                      <a:endParaRPr lang="zh-TW" altLang="en-US" sz="2800" kern="0" baseline="0">
                        <a:solidFill>
                          <a:schemeClr val="dk1"/>
                        </a:solidFill>
                        <a:effectLst/>
                        <a:latin typeface="Times New Roman"/>
                        <a:ea typeface="標楷體"/>
                        <a:cs typeface="Times New Roman"/>
                      </a:endParaRPr>
                    </a:p>
                  </a:txBody>
                  <a:tcPr marL="17778" marR="17778" marT="0" marB="0" anchor="ctr"/>
                </a:tc>
                <a:extLst>
                  <a:ext uri="{0D108BD9-81ED-4DB2-BD59-A6C34878D82A}">
                    <a16:rowId xmlns:a16="http://schemas.microsoft.com/office/drawing/2014/main" val="10001"/>
                  </a:ext>
                </a:extLst>
              </a:tr>
              <a:tr h="52539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A+</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dirty="0">
                          <a:solidFill>
                            <a:schemeClr val="dk1"/>
                          </a:solidFill>
                          <a:effectLst/>
                          <a:latin typeface="Times New Roman"/>
                          <a:ea typeface="標楷體"/>
                          <a:cs typeface="Times New Roman"/>
                        </a:rPr>
                        <a:t>88.46-94.22</a:t>
                      </a:r>
                      <a:endParaRPr lang="zh-TW" altLang="en-US" sz="2800" kern="0" baseline="0" dirty="0">
                        <a:solidFill>
                          <a:schemeClr val="dk1"/>
                        </a:solidFill>
                        <a:effectLst/>
                        <a:latin typeface="Times New Roman"/>
                        <a:ea typeface="標楷體"/>
                        <a:cs typeface="Times New Roman"/>
                      </a:endParaRPr>
                    </a:p>
                  </a:txBody>
                  <a:tcPr marL="17778" marR="17778" marT="0" marB="0" anchor="ctr"/>
                </a:tc>
                <a:extLst>
                  <a:ext uri="{0D108BD9-81ED-4DB2-BD59-A6C34878D82A}">
                    <a16:rowId xmlns:a16="http://schemas.microsoft.com/office/drawing/2014/main" val="10002"/>
                  </a:ext>
                </a:extLst>
              </a:tr>
              <a:tr h="52539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A</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79.42-88.45</a:t>
                      </a:r>
                      <a:endParaRPr lang="zh-TW" altLang="en-US" sz="2800" kern="0" baseline="0">
                        <a:solidFill>
                          <a:schemeClr val="dk1"/>
                        </a:solidFill>
                        <a:effectLst/>
                        <a:latin typeface="Times New Roman"/>
                        <a:ea typeface="標楷體"/>
                        <a:cs typeface="Times New Roman"/>
                      </a:endParaRPr>
                    </a:p>
                  </a:txBody>
                  <a:tcPr marL="17778" marR="17778"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525395">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sz="3200" kern="0" baseline="0" dirty="0">
                          <a:solidFill>
                            <a:schemeClr val="tx1"/>
                          </a:solidFill>
                          <a:effectLst/>
                        </a:rPr>
                        <a:t>基礎</a:t>
                      </a:r>
                      <a:endParaRPr lang="zh-TW" sz="3200" b="1" kern="0" baseline="0" dirty="0">
                        <a:solidFill>
                          <a:schemeClr val="tx1"/>
                        </a:solidFill>
                        <a:effectLst/>
                        <a:latin typeface="Times New Roman" pitchFamily="18" charset="0"/>
                        <a:ea typeface="標楷體" pitchFamily="65" charset="-120"/>
                        <a:cs typeface="+mn-cs"/>
                      </a:endParaRPr>
                    </a:p>
                  </a:txBody>
                  <a:tcPr marL="17778" marR="17778"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B++</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39.42-79.41</a:t>
                      </a:r>
                      <a:endParaRPr lang="zh-TW" altLang="en-US" sz="2800" kern="0" baseline="0">
                        <a:solidFill>
                          <a:schemeClr val="dk1"/>
                        </a:solidFill>
                        <a:effectLst/>
                        <a:latin typeface="Times New Roman"/>
                        <a:ea typeface="標楷體"/>
                        <a:cs typeface="Times New Roman"/>
                      </a:endParaRPr>
                    </a:p>
                  </a:txBody>
                  <a:tcPr marL="17778" marR="17778"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69.62-79.41</a:t>
                      </a:r>
                      <a:endParaRPr lang="zh-TW" altLang="en-US" sz="2800" kern="0" baseline="0">
                        <a:solidFill>
                          <a:schemeClr val="dk1"/>
                        </a:solidFill>
                        <a:effectLst/>
                        <a:latin typeface="Times New Roman"/>
                        <a:ea typeface="標楷體"/>
                        <a:cs typeface="Times New Roman"/>
                      </a:endParaRPr>
                    </a:p>
                  </a:txBody>
                  <a:tcPr marL="17778" marR="17778"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514672">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B+</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59.81-69.61</a:t>
                      </a:r>
                      <a:endParaRPr lang="zh-TW" altLang="en-US" sz="2800" kern="0" baseline="0">
                        <a:solidFill>
                          <a:schemeClr val="dk1"/>
                        </a:solidFill>
                        <a:effectLst/>
                        <a:latin typeface="Times New Roman"/>
                        <a:ea typeface="標楷體"/>
                        <a:cs typeface="Times New Roman"/>
                      </a:endParaRPr>
                    </a:p>
                  </a:txBody>
                  <a:tcPr marL="17778" marR="17778" marT="0" marB="0" anchor="ctr"/>
                </a:tc>
                <a:extLst>
                  <a:ext uri="{0D108BD9-81ED-4DB2-BD59-A6C34878D82A}">
                    <a16:rowId xmlns:a16="http://schemas.microsoft.com/office/drawing/2014/main" val="10005"/>
                  </a:ext>
                </a:extLst>
              </a:tr>
              <a:tr h="52539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B</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a:spcAft>
                          <a:spcPts val="0"/>
                        </a:spcAft>
                        <a:buNone/>
                      </a:pPr>
                      <a:r>
                        <a:rPr lang="en-US" sz="2800" kern="0" baseline="0" noProof="0">
                          <a:solidFill>
                            <a:schemeClr val="dk1"/>
                          </a:solidFill>
                          <a:effectLst/>
                          <a:latin typeface="Times New Roman"/>
                          <a:ea typeface="標楷體"/>
                          <a:cs typeface="Times New Roman"/>
                        </a:rPr>
                        <a:t>39.42-59.80</a:t>
                      </a:r>
                      <a:endParaRPr lang="zh-TW" altLang="en-US" sz="2800" kern="0" baseline="0">
                        <a:solidFill>
                          <a:schemeClr val="dk1"/>
                        </a:solidFill>
                        <a:effectLst/>
                        <a:latin typeface="Times New Roman"/>
                        <a:ea typeface="標楷體"/>
                        <a:cs typeface="Times New Roman"/>
                      </a:endParaRPr>
                    </a:p>
                  </a:txBody>
                  <a:tcPr marL="17778" marR="17778"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25395">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sz="3200" kern="0" baseline="0" dirty="0">
                          <a:solidFill>
                            <a:schemeClr val="tx1"/>
                          </a:solidFill>
                          <a:effectLst/>
                        </a:rPr>
                        <a:t>待加強</a:t>
                      </a:r>
                      <a:endParaRPr lang="zh-TW" sz="3200" b="1" kern="0" baseline="0" dirty="0">
                        <a:solidFill>
                          <a:schemeClr val="tx1"/>
                        </a:solidFill>
                        <a:effectLst/>
                        <a:latin typeface="Times New Roman" pitchFamily="18" charset="0"/>
                        <a:ea typeface="標楷體" pitchFamily="65" charset="-120"/>
                        <a:cs typeface="+mn-cs"/>
                      </a:endParaRPr>
                    </a:p>
                  </a:txBody>
                  <a:tcPr marL="17778" marR="17778"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algn="l" rtl="0" eaLnBrk="1" latinLnBrk="0" hangingPunct="1">
                        <a:spcAft>
                          <a:spcPts val="0"/>
                        </a:spcAft>
                      </a:pPr>
                      <a:r>
                        <a:rPr lang="en-US" sz="2800" kern="0" baseline="0">
                          <a:effectLst/>
                          <a:latin typeface="Times New Roman"/>
                          <a:cs typeface="Times New Roman"/>
                        </a:rPr>
                        <a:t>   C</a:t>
                      </a:r>
                      <a:endParaRPr lang="zh-TW" sz="2800" b="0" kern="0" baseline="0">
                        <a:solidFill>
                          <a:srgbClr val="0000FF"/>
                        </a:solidFill>
                        <a:effectLst/>
                        <a:latin typeface="Times New Roman"/>
                        <a:ea typeface="標楷體" pitchFamily="65" charset="-120"/>
                        <a:cs typeface="Times New Roman"/>
                      </a:endParaRPr>
                    </a:p>
                  </a:txBody>
                  <a:tcPr marL="17778" marR="17778"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gridSpan="2">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indent="269875" algn="ctr" defTabSz="914400">
                        <a:spcAft>
                          <a:spcPts val="0"/>
                        </a:spcAft>
                        <a:buNone/>
                      </a:pPr>
                      <a:r>
                        <a:rPr lang="en-US" sz="2800" kern="0" baseline="0" noProof="0" dirty="0">
                          <a:solidFill>
                            <a:schemeClr val="dk1"/>
                          </a:solidFill>
                          <a:effectLst/>
                          <a:latin typeface="Times New Roman"/>
                          <a:ea typeface="標楷體"/>
                          <a:cs typeface="Times New Roman"/>
                        </a:rPr>
                        <a:t>0.00-39.41</a:t>
                      </a:r>
                      <a:endParaRPr lang="zh-TW" altLang="en-US" sz="2800" kern="0" baseline="0" dirty="0">
                        <a:solidFill>
                          <a:schemeClr val="dk1"/>
                        </a:solidFill>
                        <a:effectLst/>
                        <a:latin typeface="Times New Roman"/>
                        <a:ea typeface="標楷體"/>
                        <a:cs typeface="Times New Roman"/>
                      </a:endParaRPr>
                    </a:p>
                  </a:txBody>
                  <a:tcPr marL="17778" marR="17778"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38956" name="投影片編號版面配置區 2">
            <a:extLst>
              <a:ext uri="{FF2B5EF4-FFF2-40B4-BE49-F238E27FC236}">
                <a16:creationId xmlns:a16="http://schemas.microsoft.com/office/drawing/2014/main" id="{7D98C9B3-5087-424D-9BFA-2B1B82C97D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A2EA1F-B227-4B4B-B116-640D19FEA15F}" type="slidenum">
              <a:rPr lang="zh-TW" altLang="en-US" smtClean="0"/>
              <a:pPr/>
              <a:t>13</a:t>
            </a:fld>
            <a:endParaRPr lang="zh-TW" altLang="en-US"/>
          </a:p>
        </p:txBody>
      </p:sp>
      <p:sp>
        <p:nvSpPr>
          <p:cNvPr id="2" name="文字方塊 1">
            <a:extLst>
              <a:ext uri="{FF2B5EF4-FFF2-40B4-BE49-F238E27FC236}">
                <a16:creationId xmlns:a16="http://schemas.microsoft.com/office/drawing/2014/main" id="{1973069B-C12D-4DA4-B2AF-AE14A4EE2B7B}"/>
              </a:ext>
            </a:extLst>
          </p:cNvPr>
          <p:cNvSpPr txBox="1"/>
          <p:nvPr/>
        </p:nvSpPr>
        <p:spPr>
          <a:xfrm>
            <a:off x="2300551" y="5968873"/>
            <a:ext cx="75908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2400" b="1" kern="0">
                <a:latin typeface="Arial"/>
                <a:ea typeface="標楷體"/>
              </a:rPr>
              <a:t>註：加權分數之呈現方式為四捨五入至小數點後</a:t>
            </a:r>
            <a:r>
              <a:rPr lang="en-US" altLang="zh-TW" sz="2400" b="1" kern="0">
                <a:latin typeface="Arial"/>
                <a:ea typeface="標楷體"/>
              </a:rPr>
              <a:t>2</a:t>
            </a:r>
            <a:r>
              <a:rPr lang="zh-TW" altLang="en-US" sz="2400" b="1" kern="0">
                <a:latin typeface="Arial"/>
                <a:ea typeface="標楷體"/>
              </a:rPr>
              <a:t>位</a:t>
            </a:r>
            <a:endParaRPr lang="en-US" altLang="zh-TW" sz="2400" b="1" kern="0">
              <a:latin typeface="Arial"/>
              <a:ea typeface="標楷體"/>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6" descr="一張含有 桌 的圖片&#10;&#10;自動產生的描述">
            <a:extLst>
              <a:ext uri="{FF2B5EF4-FFF2-40B4-BE49-F238E27FC236}">
                <a16:creationId xmlns:a16="http://schemas.microsoft.com/office/drawing/2014/main" id="{D443848E-E1AE-4AAD-B7C5-B7F03F559D89}"/>
              </a:ext>
            </a:extLst>
          </p:cNvPr>
          <p:cNvPicPr>
            <a:picLocks noChangeAspect="1"/>
          </p:cNvPicPr>
          <p:nvPr/>
        </p:nvPicPr>
        <p:blipFill>
          <a:blip r:embed="rId2"/>
          <a:stretch>
            <a:fillRect/>
          </a:stretch>
        </p:blipFill>
        <p:spPr>
          <a:xfrm>
            <a:off x="3047235" y="884086"/>
            <a:ext cx="6109018" cy="5618248"/>
          </a:xfrm>
          <a:prstGeom prst="rect">
            <a:avLst/>
          </a:prstGeom>
        </p:spPr>
      </p:pic>
      <p:sp>
        <p:nvSpPr>
          <p:cNvPr id="40203" name="標題 1">
            <a:extLst>
              <a:ext uri="{FF2B5EF4-FFF2-40B4-BE49-F238E27FC236}">
                <a16:creationId xmlns:a16="http://schemas.microsoft.com/office/drawing/2014/main" id="{EECF54AF-F741-4A92-9A86-7CC84798671A}"/>
              </a:ext>
            </a:extLst>
          </p:cNvPr>
          <p:cNvSpPr>
            <a:spLocks noGrp="1"/>
          </p:cNvSpPr>
          <p:nvPr>
            <p:ph type="title"/>
          </p:nvPr>
        </p:nvSpPr>
        <p:spPr>
          <a:xfrm>
            <a:off x="683491" y="1"/>
            <a:ext cx="10825018" cy="855663"/>
          </a:xfrm>
        </p:spPr>
        <p:txBody>
          <a:bodyPr/>
          <a:lstStyle/>
          <a:p>
            <a:r>
              <a:rPr lang="zh-TW" altLang="zh-TW" sz="2800" dirty="0">
                <a:ea typeface="標楷體"/>
              </a:rPr>
              <a:t>數</a:t>
            </a:r>
            <a:r>
              <a:rPr lang="zh-TW" altLang="zh-TW" sz="2800" dirty="0">
                <a:latin typeface="Times New Roman"/>
                <a:ea typeface="標楷體"/>
                <a:cs typeface="Times New Roman"/>
              </a:rPr>
              <a:t>學科選擇題答對題數與非選擇題分數對應</a:t>
            </a:r>
            <a:r>
              <a:rPr lang="zh-TW" altLang="en-US" sz="2800" dirty="0">
                <a:latin typeface="Times New Roman"/>
                <a:ea typeface="標楷體"/>
                <a:cs typeface="Times New Roman"/>
              </a:rPr>
              <a:t>能力</a:t>
            </a:r>
            <a:r>
              <a:rPr lang="zh-TW" altLang="zh-TW" sz="2800" dirty="0">
                <a:latin typeface="Times New Roman"/>
                <a:ea typeface="標楷體"/>
                <a:cs typeface="Times New Roman"/>
              </a:rPr>
              <a:t>等級加標示對照表</a:t>
            </a:r>
            <a:r>
              <a:rPr lang="en-US" altLang="zh-TW" sz="2800" dirty="0">
                <a:latin typeface="Times New Roman"/>
                <a:ea typeface="標楷體"/>
                <a:cs typeface="Times New Roman"/>
              </a:rPr>
              <a:t/>
            </a:r>
            <a:br>
              <a:rPr lang="en-US" altLang="zh-TW" sz="2800" dirty="0">
                <a:latin typeface="Times New Roman"/>
                <a:ea typeface="標楷體"/>
                <a:cs typeface="Times New Roman"/>
              </a:rPr>
            </a:br>
            <a:r>
              <a:rPr lang="zh-TW" altLang="en-US" sz="2000" dirty="0">
                <a:latin typeface="Times New Roman"/>
                <a:ea typeface="標楷體"/>
                <a:cs typeface="Times New Roman"/>
              </a:rPr>
              <a:t>（</a:t>
            </a:r>
            <a:r>
              <a:rPr lang="zh-TW" altLang="zh-TW" sz="2000" dirty="0">
                <a:latin typeface="Times New Roman"/>
                <a:ea typeface="標楷體"/>
                <a:cs typeface="Times New Roman"/>
              </a:rPr>
              <a:t>以</a:t>
            </a:r>
            <a:r>
              <a:rPr lang="en-US" altLang="zh-TW" sz="2000" dirty="0">
                <a:latin typeface="Times New Roman"/>
                <a:ea typeface="標楷體"/>
                <a:cs typeface="Times New Roman"/>
              </a:rPr>
              <a:t>110</a:t>
            </a:r>
            <a:r>
              <a:rPr lang="zh-TW" altLang="zh-TW" sz="2000" dirty="0">
                <a:latin typeface="Times New Roman"/>
                <a:ea typeface="標楷體"/>
                <a:cs typeface="Times New Roman"/>
              </a:rPr>
              <a:t>年國中教育會考為例</a:t>
            </a:r>
            <a:r>
              <a:rPr lang="zh-TW" altLang="en-US" sz="2000" dirty="0">
                <a:latin typeface="Times New Roman"/>
                <a:ea typeface="標楷體"/>
                <a:cs typeface="Times New Roman"/>
              </a:rPr>
              <a:t>）</a:t>
            </a:r>
          </a:p>
        </p:txBody>
      </p:sp>
      <p:sp>
        <p:nvSpPr>
          <p:cNvPr id="4" name="橢圓 3">
            <a:extLst>
              <a:ext uri="{FF2B5EF4-FFF2-40B4-BE49-F238E27FC236}">
                <a16:creationId xmlns:a16="http://schemas.microsoft.com/office/drawing/2014/main" id="{77424B8E-7755-4081-86BF-0E6142C09DC3}"/>
              </a:ext>
            </a:extLst>
          </p:cNvPr>
          <p:cNvSpPr/>
          <p:nvPr/>
        </p:nvSpPr>
        <p:spPr>
          <a:xfrm>
            <a:off x="7598342" y="4160487"/>
            <a:ext cx="792162" cy="21590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cxnSp>
        <p:nvCxnSpPr>
          <p:cNvPr id="5" name="直線單箭頭接點 4">
            <a:extLst>
              <a:ext uri="{FF2B5EF4-FFF2-40B4-BE49-F238E27FC236}">
                <a16:creationId xmlns:a16="http://schemas.microsoft.com/office/drawing/2014/main" id="{3488BC4D-74C4-4D8C-BC42-0D73CB3A7392}"/>
              </a:ext>
            </a:extLst>
          </p:cNvPr>
          <p:cNvCxnSpPr/>
          <p:nvPr/>
        </p:nvCxnSpPr>
        <p:spPr>
          <a:xfrm flipH="1">
            <a:off x="7944882" y="1286825"/>
            <a:ext cx="19799" cy="2853774"/>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9B1430BB-2C6A-4E8A-9F59-822FB5DFBB78}"/>
              </a:ext>
            </a:extLst>
          </p:cNvPr>
          <p:cNvCxnSpPr/>
          <p:nvPr/>
        </p:nvCxnSpPr>
        <p:spPr>
          <a:xfrm>
            <a:off x="3632959" y="4271986"/>
            <a:ext cx="3923359"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0207" name="投影片編號版面配置區 1">
            <a:extLst>
              <a:ext uri="{FF2B5EF4-FFF2-40B4-BE49-F238E27FC236}">
                <a16:creationId xmlns:a16="http://schemas.microsoft.com/office/drawing/2014/main" id="{36FAED4C-7C36-4759-83FA-C20155C099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7A6AA5-ABA7-4255-A419-A2E1C23382C5}" type="slidenum">
              <a:rPr lang="zh-TW" altLang="en-US" smtClean="0"/>
              <a:pPr/>
              <a:t>14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文字 的圖片&#10;&#10;自動產生的描述">
            <a:extLst>
              <a:ext uri="{FF2B5EF4-FFF2-40B4-BE49-F238E27FC236}">
                <a16:creationId xmlns:a16="http://schemas.microsoft.com/office/drawing/2014/main" id="{822F0BA1-CF11-4EC1-93A1-2F63FC95AA63}"/>
              </a:ext>
            </a:extLst>
          </p:cNvPr>
          <p:cNvPicPr>
            <a:picLocks noChangeAspect="1"/>
          </p:cNvPicPr>
          <p:nvPr/>
        </p:nvPicPr>
        <p:blipFill>
          <a:blip r:embed="rId2"/>
          <a:stretch>
            <a:fillRect/>
          </a:stretch>
        </p:blipFill>
        <p:spPr>
          <a:xfrm>
            <a:off x="3780183" y="7921"/>
            <a:ext cx="4631634" cy="6494479"/>
          </a:xfrm>
          <a:prstGeom prst="rect">
            <a:avLst/>
          </a:prstGeom>
        </p:spPr>
      </p:pic>
      <p:sp>
        <p:nvSpPr>
          <p:cNvPr id="40963" name="標題 1">
            <a:extLst>
              <a:ext uri="{FF2B5EF4-FFF2-40B4-BE49-F238E27FC236}">
                <a16:creationId xmlns:a16="http://schemas.microsoft.com/office/drawing/2014/main" id="{54404297-FCA9-4A20-BE7B-E38DFD89ACFB}"/>
              </a:ext>
            </a:extLst>
          </p:cNvPr>
          <p:cNvSpPr>
            <a:spLocks noGrp="1"/>
          </p:cNvSpPr>
          <p:nvPr>
            <p:ph type="title"/>
          </p:nvPr>
        </p:nvSpPr>
        <p:spPr>
          <a:xfrm>
            <a:off x="832961" y="260352"/>
            <a:ext cx="1476375" cy="5976937"/>
          </a:xfrm>
        </p:spPr>
        <p:txBody>
          <a:bodyPr vert="eaVert"/>
          <a:lstStyle/>
          <a:p>
            <a:r>
              <a:rPr lang="zh-TW" altLang="en-US" dirty="0"/>
              <a:t>國中教育會考 成績單</a:t>
            </a:r>
          </a:p>
        </p:txBody>
      </p:sp>
      <p:sp>
        <p:nvSpPr>
          <p:cNvPr id="2" name="矩形圖說文字 1">
            <a:extLst>
              <a:ext uri="{FF2B5EF4-FFF2-40B4-BE49-F238E27FC236}">
                <a16:creationId xmlns:a16="http://schemas.microsoft.com/office/drawing/2014/main" id="{2C51F242-92D0-420B-B228-4F2C881A293A}"/>
              </a:ext>
            </a:extLst>
          </p:cNvPr>
          <p:cNvSpPr/>
          <p:nvPr/>
        </p:nvSpPr>
        <p:spPr>
          <a:xfrm>
            <a:off x="2050473" y="1394098"/>
            <a:ext cx="1729710" cy="612229"/>
          </a:xfrm>
          <a:prstGeom prst="wedgeRectCallout">
            <a:avLst>
              <a:gd name="adj1" fmla="val 96308"/>
              <a:gd name="adj2" fmla="val 8100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002060"/>
                </a:solidFill>
                <a:latin typeface="標楷體" panose="03000509000000000000" pitchFamily="65" charset="-120"/>
                <a:ea typeface="標楷體" panose="03000509000000000000" pitchFamily="65" charset="-120"/>
              </a:rPr>
              <a:t>等級</a:t>
            </a:r>
            <a:r>
              <a:rPr lang="en-US" altLang="zh-TW" sz="2400" dirty="0">
                <a:solidFill>
                  <a:srgbClr val="002060"/>
                </a:solidFill>
                <a:latin typeface="標楷體" panose="03000509000000000000" pitchFamily="65" charset="-120"/>
                <a:ea typeface="標楷體" panose="03000509000000000000" pitchFamily="65" charset="-120"/>
              </a:rPr>
              <a:t>(</a:t>
            </a:r>
            <a:r>
              <a:rPr lang="zh-TW" altLang="en-US" sz="2400" dirty="0">
                <a:solidFill>
                  <a:srgbClr val="002060"/>
                </a:solidFill>
                <a:latin typeface="標楷體" panose="03000509000000000000" pitchFamily="65" charset="-120"/>
                <a:ea typeface="標楷體" panose="03000509000000000000" pitchFamily="65" charset="-120"/>
              </a:rPr>
              <a:t>級分</a:t>
            </a:r>
            <a:r>
              <a:rPr lang="en-US" altLang="zh-TW" sz="2400" dirty="0">
                <a:solidFill>
                  <a:srgbClr val="002060"/>
                </a:solidFill>
                <a:latin typeface="標楷體" panose="03000509000000000000" pitchFamily="65" charset="-120"/>
                <a:ea typeface="標楷體" panose="03000509000000000000" pitchFamily="65" charset="-120"/>
              </a:rPr>
              <a:t>)</a:t>
            </a:r>
            <a:endParaRPr lang="zh-TW" altLang="en-US" sz="2400" dirty="0">
              <a:solidFill>
                <a:srgbClr val="002060"/>
              </a:solidFill>
              <a:latin typeface="標楷體" panose="03000509000000000000" pitchFamily="65" charset="-120"/>
              <a:ea typeface="標楷體" panose="03000509000000000000" pitchFamily="65" charset="-120"/>
            </a:endParaRPr>
          </a:p>
        </p:txBody>
      </p:sp>
      <p:sp>
        <p:nvSpPr>
          <p:cNvPr id="13" name="矩形圖說文字 12">
            <a:extLst>
              <a:ext uri="{FF2B5EF4-FFF2-40B4-BE49-F238E27FC236}">
                <a16:creationId xmlns:a16="http://schemas.microsoft.com/office/drawing/2014/main" id="{A64B3DC5-BD9F-4C21-A4AC-0BC61941873F}"/>
              </a:ext>
            </a:extLst>
          </p:cNvPr>
          <p:cNvSpPr/>
          <p:nvPr/>
        </p:nvSpPr>
        <p:spPr>
          <a:xfrm>
            <a:off x="9192925" y="1486460"/>
            <a:ext cx="2454130" cy="612229"/>
          </a:xfrm>
          <a:prstGeom prst="wedgeRectCallout">
            <a:avLst>
              <a:gd name="adj1" fmla="val -92044"/>
              <a:gd name="adj2" fmla="val 11982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002060"/>
                </a:solidFill>
                <a:latin typeface="標楷體" panose="03000509000000000000" pitchFamily="65" charset="-120"/>
                <a:ea typeface="標楷體" panose="03000509000000000000" pitchFamily="65" charset="-120"/>
              </a:rPr>
              <a:t>等級</a:t>
            </a:r>
            <a:r>
              <a:rPr lang="en-US" altLang="zh-TW" sz="2400" dirty="0">
                <a:solidFill>
                  <a:srgbClr val="002060"/>
                </a:solidFill>
                <a:latin typeface="標楷體" panose="03000509000000000000" pitchFamily="65" charset="-120"/>
                <a:ea typeface="標楷體" panose="03000509000000000000" pitchFamily="65" charset="-120"/>
              </a:rPr>
              <a:t>(</a:t>
            </a:r>
            <a:r>
              <a:rPr lang="zh-TW" altLang="en-US" sz="2400" dirty="0">
                <a:solidFill>
                  <a:srgbClr val="002060"/>
                </a:solidFill>
                <a:latin typeface="標楷體" panose="03000509000000000000" pitchFamily="65" charset="-120"/>
                <a:ea typeface="標楷體" panose="03000509000000000000" pitchFamily="65" charset="-120"/>
              </a:rPr>
              <a:t>級分</a:t>
            </a:r>
            <a:r>
              <a:rPr lang="en-US" altLang="zh-TW" sz="2400" dirty="0">
                <a:solidFill>
                  <a:srgbClr val="002060"/>
                </a:solidFill>
                <a:latin typeface="標楷體" panose="03000509000000000000" pitchFamily="65" charset="-120"/>
                <a:ea typeface="標楷體" panose="03000509000000000000" pitchFamily="65" charset="-120"/>
              </a:rPr>
              <a:t>)</a:t>
            </a:r>
            <a:r>
              <a:rPr lang="zh-TW" altLang="en-US" sz="2400" dirty="0">
                <a:solidFill>
                  <a:srgbClr val="002060"/>
                </a:solidFill>
                <a:latin typeface="標楷體" panose="03000509000000000000" pitchFamily="65" charset="-120"/>
                <a:ea typeface="標楷體" panose="03000509000000000000" pitchFamily="65" charset="-120"/>
              </a:rPr>
              <a:t>說明</a:t>
            </a:r>
          </a:p>
        </p:txBody>
      </p:sp>
      <p:sp>
        <p:nvSpPr>
          <p:cNvPr id="40966" name="投影片編號版面配置區 2">
            <a:extLst>
              <a:ext uri="{FF2B5EF4-FFF2-40B4-BE49-F238E27FC236}">
                <a16:creationId xmlns:a16="http://schemas.microsoft.com/office/drawing/2014/main" id="{EEB01755-CEE5-4E0C-924C-2B6A3F68CF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C216A6-C500-4374-9A36-74FA98C9E692}" type="slidenum">
              <a:rPr lang="zh-TW" altLang="en-US" smtClean="0"/>
              <a:pPr/>
              <a:t>15</a:t>
            </a:fld>
            <a:endParaRPr lang="zh-TW" altLang="en-US"/>
          </a:p>
        </p:txBody>
      </p:sp>
    </p:spTree>
    <p:extLst>
      <p:ext uri="{BB962C8B-B14F-4D97-AF65-F5344CB8AC3E}">
        <p14:creationId xmlns:p14="http://schemas.microsoft.com/office/powerpoint/2010/main" val="106018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195B4CB-745F-4AF9-B1CF-84422BADFCA2}"/>
              </a:ext>
            </a:extLst>
          </p:cNvPr>
          <p:cNvSpPr>
            <a:spLocks noGrp="1" noChangeArrowheads="1"/>
          </p:cNvSpPr>
          <p:nvPr>
            <p:ph type="title"/>
          </p:nvPr>
        </p:nvSpPr>
        <p:spPr/>
        <p:txBody>
          <a:bodyPr/>
          <a:lstStyle/>
          <a:p>
            <a:pPr eaLnBrk="1" hangingPunct="1"/>
            <a:endParaRPr lang="zh-TW" altLang="zh-TW"/>
          </a:p>
        </p:txBody>
      </p:sp>
      <p:sp>
        <p:nvSpPr>
          <p:cNvPr id="73731" name="Rectangle 3">
            <a:extLst>
              <a:ext uri="{FF2B5EF4-FFF2-40B4-BE49-F238E27FC236}">
                <a16:creationId xmlns:a16="http://schemas.microsoft.com/office/drawing/2014/main" id="{183D07D3-167A-454C-A8EC-AA78A1D2FA90}"/>
              </a:ext>
            </a:extLst>
          </p:cNvPr>
          <p:cNvSpPr>
            <a:spLocks noGrp="1" noChangeArrowheads="1"/>
          </p:cNvSpPr>
          <p:nvPr>
            <p:ph type="body" idx="1"/>
          </p:nvPr>
        </p:nvSpPr>
        <p:spPr/>
        <p:txBody>
          <a:bodyPr/>
          <a:lstStyle/>
          <a:p>
            <a:pPr eaLnBrk="1" hangingPunct="1"/>
            <a:endParaRPr lang="zh-TW" altLang="zh-TW"/>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8"/>
            <a:ext cx="12201916" cy="68524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圖片 130">
            <a:extLst>
              <a:ext uri="{FF2B5EF4-FFF2-40B4-BE49-F238E27FC236}">
                <a16:creationId xmlns:a16="http://schemas.microsoft.com/office/drawing/2014/main" id="{C40553CC-DB95-439D-BAB8-BE8FD23CF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1088" y="3365501"/>
            <a:ext cx="171926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圖片 131">
            <a:extLst>
              <a:ext uri="{FF2B5EF4-FFF2-40B4-BE49-F238E27FC236}">
                <a16:creationId xmlns:a16="http://schemas.microsoft.com/office/drawing/2014/main" id="{C6A3D37B-DE94-44EE-B0EF-2786C6075C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3357564"/>
            <a:ext cx="14827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圖片 132">
            <a:extLst>
              <a:ext uri="{FF2B5EF4-FFF2-40B4-BE49-F238E27FC236}">
                <a16:creationId xmlns:a16="http://schemas.microsoft.com/office/drawing/2014/main" id="{72844595-02C0-4C82-9261-4931A18072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2814" y="3373439"/>
            <a:ext cx="15970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re 1">
            <a:extLst>
              <a:ext uri="{FF2B5EF4-FFF2-40B4-BE49-F238E27FC236}">
                <a16:creationId xmlns:a16="http://schemas.microsoft.com/office/drawing/2014/main" id="{7AD4697D-4216-419B-B077-AC59FBA75F84}"/>
              </a:ext>
            </a:extLst>
          </p:cNvPr>
          <p:cNvSpPr>
            <a:spLocks noGrp="1"/>
          </p:cNvSpPr>
          <p:nvPr>
            <p:ph type="title"/>
          </p:nvPr>
        </p:nvSpPr>
        <p:spPr/>
        <p:txBody>
          <a:bodyPr/>
          <a:lstStyle/>
          <a:p>
            <a:pPr eaLnBrk="1" hangingPunct="1"/>
            <a:r>
              <a:rPr lang="zh-TW" altLang="en-US" dirty="0"/>
              <a:t>測驗難度</a:t>
            </a:r>
          </a:p>
        </p:txBody>
      </p:sp>
      <p:sp>
        <p:nvSpPr>
          <p:cNvPr id="26630" name="Espace réservé du contenu 2">
            <a:extLst>
              <a:ext uri="{FF2B5EF4-FFF2-40B4-BE49-F238E27FC236}">
                <a16:creationId xmlns:a16="http://schemas.microsoft.com/office/drawing/2014/main" id="{A8B1DF13-844D-463F-B86A-98D5D3880806}"/>
              </a:ext>
            </a:extLst>
          </p:cNvPr>
          <p:cNvSpPr>
            <a:spLocks noGrp="1"/>
          </p:cNvSpPr>
          <p:nvPr>
            <p:ph idx="1"/>
          </p:nvPr>
        </p:nvSpPr>
        <p:spPr>
          <a:xfrm>
            <a:off x="965708" y="1344995"/>
            <a:ext cx="10387584" cy="5088509"/>
          </a:xfrm>
        </p:spPr>
        <p:txBody>
          <a:bodyPr/>
          <a:lstStyle/>
          <a:p>
            <a:pPr algn="just" eaLnBrk="1" hangingPunct="1">
              <a:lnSpc>
                <a:spcPct val="90000"/>
              </a:lnSpc>
              <a:buFont typeface="Wingdings" panose="05000000000000000000" pitchFamily="2" charset="2"/>
              <a:buChar char="u"/>
            </a:pPr>
            <a:r>
              <a:rPr lang="zh-TW" altLang="en-US" dirty="0">
                <a:latin typeface="Times New Roman" panose="02020603050405020304" pitchFamily="18" charset="0"/>
                <a:cs typeface="Times New Roman" panose="02020603050405020304" pitchFamily="18" charset="0"/>
              </a:rPr>
              <a:t>測驗中包含困難題、中等題與簡單題，以利將學生學習表現區分為</a:t>
            </a: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精熟</a:t>
            </a: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基礎</a:t>
            </a:r>
            <a:r>
              <a:rPr lang="zh-TW" altLang="zh-TW" dirty="0">
                <a:latin typeface="Times New Roman" panose="02020603050405020304" pitchFamily="18" charset="0"/>
                <a:cs typeface="Times New Roman" panose="02020603050405020304" pitchFamily="18" charset="0"/>
              </a:rPr>
              <a:t>」及「</a:t>
            </a:r>
            <a:r>
              <a:rPr lang="zh-TW" altLang="en-US" dirty="0">
                <a:latin typeface="Times New Roman" panose="02020603050405020304" pitchFamily="18" charset="0"/>
                <a:cs typeface="Times New Roman" panose="02020603050405020304" pitchFamily="18" charset="0"/>
              </a:rPr>
              <a:t>待加強</a:t>
            </a: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三等級。</a:t>
            </a: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a:p>
            <a:pPr marL="0" indent="0" algn="just" eaLnBrk="1" hangingPunct="1">
              <a:lnSpc>
                <a:spcPct val="90000"/>
              </a:lnSpc>
              <a:spcBef>
                <a:spcPts val="0"/>
              </a:spcBef>
              <a:buNone/>
            </a:pPr>
            <a:endParaRPr lang="en-US" altLang="zh-TW"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u"/>
            </a:pPr>
            <a:r>
              <a:rPr lang="zh-TW" altLang="en-US" dirty="0"/>
              <a:t>測驗整體難度為「難易適中」，每科的平均通過率為五成至六成。</a:t>
            </a:r>
            <a:endParaRPr lang="en-US" altLang="zh-TW" dirty="0"/>
          </a:p>
          <a:p>
            <a:pPr algn="just" eaLnBrk="1" hangingPunct="1">
              <a:lnSpc>
                <a:spcPct val="90000"/>
              </a:lnSpc>
              <a:buFont typeface="Wingdings" panose="05000000000000000000" pitchFamily="2" charset="2"/>
              <a:buChar char="u"/>
            </a:pPr>
            <a:endParaRPr lang="en-US" altLang="zh-TW" dirty="0">
              <a:latin typeface="Times New Roman" panose="02020603050405020304" pitchFamily="18" charset="0"/>
              <a:cs typeface="Times New Roman" panose="02020603050405020304" pitchFamily="18" charset="0"/>
            </a:endParaRPr>
          </a:p>
        </p:txBody>
      </p:sp>
      <p:graphicFrame>
        <p:nvGraphicFramePr>
          <p:cNvPr id="136" name="表格 135">
            <a:extLst>
              <a:ext uri="{FF2B5EF4-FFF2-40B4-BE49-F238E27FC236}">
                <a16:creationId xmlns:a16="http://schemas.microsoft.com/office/drawing/2014/main" id="{40D0A428-D918-4F58-8230-1C573F9C6A31}"/>
              </a:ext>
            </a:extLst>
          </p:cNvPr>
          <p:cNvGraphicFramePr>
            <a:graphicFrameLocks noGrp="1"/>
          </p:cNvGraphicFramePr>
          <p:nvPr/>
        </p:nvGraphicFramePr>
        <p:xfrm>
          <a:off x="3216275" y="2420938"/>
          <a:ext cx="6096000" cy="827088"/>
        </p:xfrm>
        <a:graphic>
          <a:graphicData uri="http://schemas.openxmlformats.org/drawingml/2006/table">
            <a:tbl>
              <a:tblPr firstRow="1" bandRow="1">
                <a:tableStyleId>{37CE84F3-28C3-443E-9E96-99CF82512B78}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011">
                <a:tc>
                  <a:txBody>
                    <a:bodyPr/>
                    <a:lstStyle/>
                    <a:p>
                      <a:pPr algn="ctr"/>
                      <a:r>
                        <a:rPr lang="zh-TW" altLang="en-US" sz="2400">
                          <a:latin typeface="標楷體" pitchFamily="65" charset="-120"/>
                          <a:ea typeface="標楷體" pitchFamily="65" charset="-120"/>
                        </a:rPr>
                        <a:t>待加強</a:t>
                      </a:r>
                      <a:endParaRPr lang="zh-TW" altLang="en-US" sz="2400">
                        <a:solidFill>
                          <a:schemeClr val="bg1"/>
                        </a:solidFill>
                        <a:latin typeface="標楷體" pitchFamily="65" charset="-120"/>
                        <a:ea typeface="標楷體" pitchFamily="65" charset="-120"/>
                      </a:endParaRPr>
                    </a:p>
                  </a:txBody>
                  <a:tcPr marT="45626" marB="45626"/>
                </a:tc>
                <a:tc>
                  <a:txBody>
                    <a:bodyPr/>
                    <a:lstStyle/>
                    <a:p>
                      <a:pPr algn="ctr"/>
                      <a:r>
                        <a:rPr lang="zh-TW" altLang="en-US" sz="2400">
                          <a:latin typeface="標楷體" pitchFamily="65" charset="-120"/>
                          <a:ea typeface="標楷體" pitchFamily="65" charset="-120"/>
                        </a:rPr>
                        <a:t>基礎</a:t>
                      </a:r>
                      <a:endParaRPr lang="zh-TW" altLang="en-US" sz="2400">
                        <a:solidFill>
                          <a:schemeClr val="bg1"/>
                        </a:solidFill>
                        <a:latin typeface="標楷體" pitchFamily="65" charset="-120"/>
                        <a:ea typeface="標楷體" pitchFamily="65" charset="-120"/>
                      </a:endParaRPr>
                    </a:p>
                  </a:txBody>
                  <a:tcPr marT="45626" marB="45626"/>
                </a:tc>
                <a:tc>
                  <a:txBody>
                    <a:bodyPr/>
                    <a:lstStyle/>
                    <a:p>
                      <a:pPr algn="ctr"/>
                      <a:r>
                        <a:rPr lang="zh-TW" altLang="en-US" sz="2400">
                          <a:latin typeface="標楷體" pitchFamily="65" charset="-120"/>
                          <a:ea typeface="標楷體" pitchFamily="65" charset="-120"/>
                        </a:rPr>
                        <a:t>精熟</a:t>
                      </a:r>
                      <a:endParaRPr lang="zh-TW" altLang="en-US" sz="2400">
                        <a:solidFill>
                          <a:schemeClr val="bg1"/>
                        </a:solidFill>
                        <a:latin typeface="標楷體" pitchFamily="65" charset="-120"/>
                        <a:ea typeface="標楷體" pitchFamily="65" charset="-120"/>
                      </a:endParaRPr>
                    </a:p>
                  </a:txBody>
                  <a:tcPr marT="45626" marB="45626"/>
                </a:tc>
                <a:extLst>
                  <a:ext uri="{0D108BD9-81ED-4DB2-BD59-A6C34878D82A}">
                    <a16:rowId xmlns:a16="http://schemas.microsoft.com/office/drawing/2014/main" val="10000"/>
                  </a:ext>
                </a:extLst>
              </a:tr>
              <a:tr h="370076">
                <a:tc>
                  <a:txBody>
                    <a:bodyPr/>
                    <a:lstStyle/>
                    <a:p>
                      <a:endParaRPr lang="zh-TW" altLang="en-US" sz="1800"/>
                    </a:p>
                  </a:txBody>
                  <a:tcPr marT="45626" marB="45626"/>
                </a:tc>
                <a:tc>
                  <a:txBody>
                    <a:bodyPr/>
                    <a:lstStyle/>
                    <a:p>
                      <a:endParaRPr lang="zh-TW" altLang="en-US" sz="1800"/>
                    </a:p>
                  </a:txBody>
                  <a:tcPr marT="45626" marB="45626"/>
                </a:tc>
                <a:tc>
                  <a:txBody>
                    <a:bodyPr/>
                    <a:lstStyle/>
                    <a:p>
                      <a:endParaRPr lang="zh-TW" altLang="en-US" sz="1800"/>
                    </a:p>
                  </a:txBody>
                  <a:tcPr marT="45626" marB="45626"/>
                </a:tc>
                <a:extLst>
                  <a:ext uri="{0D108BD9-81ED-4DB2-BD59-A6C34878D82A}">
                    <a16:rowId xmlns:a16="http://schemas.microsoft.com/office/drawing/2014/main" val="10001"/>
                  </a:ext>
                </a:extLst>
              </a:tr>
            </a:tbl>
          </a:graphicData>
        </a:graphic>
      </p:graphicFrame>
      <p:sp>
        <p:nvSpPr>
          <p:cNvPr id="137" name="橢圓 136">
            <a:extLst>
              <a:ext uri="{FF2B5EF4-FFF2-40B4-BE49-F238E27FC236}">
                <a16:creationId xmlns:a16="http://schemas.microsoft.com/office/drawing/2014/main" id="{EC085DE2-F4C5-41F4-AE14-2A53B80DA1B7}"/>
              </a:ext>
            </a:extLst>
          </p:cNvPr>
          <p:cNvSpPr/>
          <p:nvPr/>
        </p:nvSpPr>
        <p:spPr>
          <a:xfrm>
            <a:off x="57912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8" name="圓角矩形 137">
            <a:extLst>
              <a:ext uri="{FF2B5EF4-FFF2-40B4-BE49-F238E27FC236}">
                <a16:creationId xmlns:a16="http://schemas.microsoft.com/office/drawing/2014/main" id="{E5B20928-701A-41A5-98E4-B4EB969AB03F}"/>
              </a:ext>
            </a:extLst>
          </p:cNvPr>
          <p:cNvSpPr/>
          <p:nvPr/>
        </p:nvSpPr>
        <p:spPr>
          <a:xfrm>
            <a:off x="57912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39" name="橢圓 138">
            <a:extLst>
              <a:ext uri="{FF2B5EF4-FFF2-40B4-BE49-F238E27FC236}">
                <a16:creationId xmlns:a16="http://schemas.microsoft.com/office/drawing/2014/main" id="{AD6A8DCF-3CAE-4393-A02E-8E649EFA9293}"/>
              </a:ext>
            </a:extLst>
          </p:cNvPr>
          <p:cNvSpPr/>
          <p:nvPr/>
        </p:nvSpPr>
        <p:spPr>
          <a:xfrm>
            <a:off x="58118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0" name="橢圓 139">
            <a:extLst>
              <a:ext uri="{FF2B5EF4-FFF2-40B4-BE49-F238E27FC236}">
                <a16:creationId xmlns:a16="http://schemas.microsoft.com/office/drawing/2014/main" id="{BCA11B91-D8DD-4137-9D6C-63361D1C3661}"/>
              </a:ext>
            </a:extLst>
          </p:cNvPr>
          <p:cNvSpPr/>
          <p:nvPr/>
        </p:nvSpPr>
        <p:spPr>
          <a:xfrm>
            <a:off x="58721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1" name="橢圓 140">
            <a:extLst>
              <a:ext uri="{FF2B5EF4-FFF2-40B4-BE49-F238E27FC236}">
                <a16:creationId xmlns:a16="http://schemas.microsoft.com/office/drawing/2014/main" id="{0C15A76C-D800-4382-9004-EC224364BA12}"/>
              </a:ext>
            </a:extLst>
          </p:cNvPr>
          <p:cNvSpPr/>
          <p:nvPr/>
        </p:nvSpPr>
        <p:spPr>
          <a:xfrm rot="2700000">
            <a:off x="5746751"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2" name="橢圓 141">
            <a:extLst>
              <a:ext uri="{FF2B5EF4-FFF2-40B4-BE49-F238E27FC236}">
                <a16:creationId xmlns:a16="http://schemas.microsoft.com/office/drawing/2014/main" id="{E0F98315-86DF-4E78-97F2-6DFE7A425DDE}"/>
              </a:ext>
            </a:extLst>
          </p:cNvPr>
          <p:cNvSpPr/>
          <p:nvPr/>
        </p:nvSpPr>
        <p:spPr>
          <a:xfrm rot="8100000">
            <a:off x="5915026"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3" name="橢圓 142">
            <a:extLst>
              <a:ext uri="{FF2B5EF4-FFF2-40B4-BE49-F238E27FC236}">
                <a16:creationId xmlns:a16="http://schemas.microsoft.com/office/drawing/2014/main" id="{1EF6871C-87B6-4E02-8207-A2664BC70D32}"/>
              </a:ext>
            </a:extLst>
          </p:cNvPr>
          <p:cNvSpPr/>
          <p:nvPr/>
        </p:nvSpPr>
        <p:spPr>
          <a:xfrm>
            <a:off x="6080126"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4" name="圓角矩形 143">
            <a:extLst>
              <a:ext uri="{FF2B5EF4-FFF2-40B4-BE49-F238E27FC236}">
                <a16:creationId xmlns:a16="http://schemas.microsoft.com/office/drawing/2014/main" id="{39E3A2A3-61D8-4F4D-AD85-EA5FFE9927E8}"/>
              </a:ext>
            </a:extLst>
          </p:cNvPr>
          <p:cNvSpPr/>
          <p:nvPr/>
        </p:nvSpPr>
        <p:spPr>
          <a:xfrm>
            <a:off x="6080126"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5" name="橢圓 144">
            <a:extLst>
              <a:ext uri="{FF2B5EF4-FFF2-40B4-BE49-F238E27FC236}">
                <a16:creationId xmlns:a16="http://schemas.microsoft.com/office/drawing/2014/main" id="{DAE29590-4EB8-4680-98FC-B7E37FFDEE38}"/>
              </a:ext>
            </a:extLst>
          </p:cNvPr>
          <p:cNvSpPr/>
          <p:nvPr/>
        </p:nvSpPr>
        <p:spPr>
          <a:xfrm>
            <a:off x="60991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6" name="橢圓 145">
            <a:extLst>
              <a:ext uri="{FF2B5EF4-FFF2-40B4-BE49-F238E27FC236}">
                <a16:creationId xmlns:a16="http://schemas.microsoft.com/office/drawing/2014/main" id="{E5229632-B732-48FC-BC25-D35A27045DC9}"/>
              </a:ext>
            </a:extLst>
          </p:cNvPr>
          <p:cNvSpPr/>
          <p:nvPr/>
        </p:nvSpPr>
        <p:spPr>
          <a:xfrm>
            <a:off x="61595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7" name="橢圓 146">
            <a:extLst>
              <a:ext uri="{FF2B5EF4-FFF2-40B4-BE49-F238E27FC236}">
                <a16:creationId xmlns:a16="http://schemas.microsoft.com/office/drawing/2014/main" id="{D56F4A5E-EC1C-4FFF-9660-CAE60DE1B3BF}"/>
              </a:ext>
            </a:extLst>
          </p:cNvPr>
          <p:cNvSpPr/>
          <p:nvPr/>
        </p:nvSpPr>
        <p:spPr>
          <a:xfrm rot="2700000">
            <a:off x="6034089"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8" name="橢圓 147">
            <a:extLst>
              <a:ext uri="{FF2B5EF4-FFF2-40B4-BE49-F238E27FC236}">
                <a16:creationId xmlns:a16="http://schemas.microsoft.com/office/drawing/2014/main" id="{D25E7C20-0358-4BB9-9AF6-2FD1FF1DE1B1}"/>
              </a:ext>
            </a:extLst>
          </p:cNvPr>
          <p:cNvSpPr/>
          <p:nvPr/>
        </p:nvSpPr>
        <p:spPr>
          <a:xfrm rot="8100000">
            <a:off x="62023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49" name="橢圓 148">
            <a:extLst>
              <a:ext uri="{FF2B5EF4-FFF2-40B4-BE49-F238E27FC236}">
                <a16:creationId xmlns:a16="http://schemas.microsoft.com/office/drawing/2014/main" id="{B0C3FCFB-50E6-48A0-82DB-D775C861731A}"/>
              </a:ext>
            </a:extLst>
          </p:cNvPr>
          <p:cNvSpPr/>
          <p:nvPr/>
        </p:nvSpPr>
        <p:spPr>
          <a:xfrm>
            <a:off x="63674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0" name="圓角矩形 149">
            <a:extLst>
              <a:ext uri="{FF2B5EF4-FFF2-40B4-BE49-F238E27FC236}">
                <a16:creationId xmlns:a16="http://schemas.microsoft.com/office/drawing/2014/main" id="{B87F4536-64B0-44FB-BB54-05E0936D376B}"/>
              </a:ext>
            </a:extLst>
          </p:cNvPr>
          <p:cNvSpPr/>
          <p:nvPr/>
        </p:nvSpPr>
        <p:spPr>
          <a:xfrm>
            <a:off x="63674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1" name="橢圓 150">
            <a:extLst>
              <a:ext uri="{FF2B5EF4-FFF2-40B4-BE49-F238E27FC236}">
                <a16:creationId xmlns:a16="http://schemas.microsoft.com/office/drawing/2014/main" id="{2BD623CD-5E65-499E-88BF-8A8D9F47EED7}"/>
              </a:ext>
            </a:extLst>
          </p:cNvPr>
          <p:cNvSpPr/>
          <p:nvPr/>
        </p:nvSpPr>
        <p:spPr>
          <a:xfrm>
            <a:off x="6388100"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2" name="橢圓 151">
            <a:extLst>
              <a:ext uri="{FF2B5EF4-FFF2-40B4-BE49-F238E27FC236}">
                <a16:creationId xmlns:a16="http://schemas.microsoft.com/office/drawing/2014/main" id="{F11BC4F3-E508-4BA1-9734-64468A295D65}"/>
              </a:ext>
            </a:extLst>
          </p:cNvPr>
          <p:cNvSpPr/>
          <p:nvPr/>
        </p:nvSpPr>
        <p:spPr>
          <a:xfrm>
            <a:off x="64484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3" name="橢圓 152">
            <a:extLst>
              <a:ext uri="{FF2B5EF4-FFF2-40B4-BE49-F238E27FC236}">
                <a16:creationId xmlns:a16="http://schemas.microsoft.com/office/drawing/2014/main" id="{4EF6E55E-4978-4304-9AD8-31076E26C566}"/>
              </a:ext>
            </a:extLst>
          </p:cNvPr>
          <p:cNvSpPr/>
          <p:nvPr/>
        </p:nvSpPr>
        <p:spPr>
          <a:xfrm rot="2700000">
            <a:off x="6322220" y="2920207"/>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4" name="橢圓 153">
            <a:extLst>
              <a:ext uri="{FF2B5EF4-FFF2-40B4-BE49-F238E27FC236}">
                <a16:creationId xmlns:a16="http://schemas.microsoft.com/office/drawing/2014/main" id="{FA5D91B5-1531-4EF3-8003-F42CC4F8D17A}"/>
              </a:ext>
            </a:extLst>
          </p:cNvPr>
          <p:cNvSpPr/>
          <p:nvPr/>
        </p:nvSpPr>
        <p:spPr>
          <a:xfrm rot="8100000">
            <a:off x="6489700"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5" name="橢圓 154">
            <a:extLst>
              <a:ext uri="{FF2B5EF4-FFF2-40B4-BE49-F238E27FC236}">
                <a16:creationId xmlns:a16="http://schemas.microsoft.com/office/drawing/2014/main" id="{19DDE564-2B63-4740-B601-CE1E6661B270}"/>
              </a:ext>
            </a:extLst>
          </p:cNvPr>
          <p:cNvSpPr/>
          <p:nvPr/>
        </p:nvSpPr>
        <p:spPr>
          <a:xfrm>
            <a:off x="66563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6" name="圓角矩形 155">
            <a:extLst>
              <a:ext uri="{FF2B5EF4-FFF2-40B4-BE49-F238E27FC236}">
                <a16:creationId xmlns:a16="http://schemas.microsoft.com/office/drawing/2014/main" id="{DDB3FCAD-E386-492D-B821-BB43E683D887}"/>
              </a:ext>
            </a:extLst>
          </p:cNvPr>
          <p:cNvSpPr/>
          <p:nvPr/>
        </p:nvSpPr>
        <p:spPr>
          <a:xfrm>
            <a:off x="66563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7" name="橢圓 156">
            <a:extLst>
              <a:ext uri="{FF2B5EF4-FFF2-40B4-BE49-F238E27FC236}">
                <a16:creationId xmlns:a16="http://schemas.microsoft.com/office/drawing/2014/main" id="{80CC4FD5-CF50-4C05-9016-8F707CC60BB2}"/>
              </a:ext>
            </a:extLst>
          </p:cNvPr>
          <p:cNvSpPr/>
          <p:nvPr/>
        </p:nvSpPr>
        <p:spPr>
          <a:xfrm>
            <a:off x="6675439"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8" name="橢圓 157">
            <a:extLst>
              <a:ext uri="{FF2B5EF4-FFF2-40B4-BE49-F238E27FC236}">
                <a16:creationId xmlns:a16="http://schemas.microsoft.com/office/drawing/2014/main" id="{CC1B9CED-2915-4184-87DF-B32036F338DE}"/>
              </a:ext>
            </a:extLst>
          </p:cNvPr>
          <p:cNvSpPr/>
          <p:nvPr/>
        </p:nvSpPr>
        <p:spPr>
          <a:xfrm>
            <a:off x="6735764"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59" name="橢圓 158">
            <a:extLst>
              <a:ext uri="{FF2B5EF4-FFF2-40B4-BE49-F238E27FC236}">
                <a16:creationId xmlns:a16="http://schemas.microsoft.com/office/drawing/2014/main" id="{2598937D-E227-4F44-A328-E65CD70DD0F6}"/>
              </a:ext>
            </a:extLst>
          </p:cNvPr>
          <p:cNvSpPr/>
          <p:nvPr/>
        </p:nvSpPr>
        <p:spPr>
          <a:xfrm rot="2700000">
            <a:off x="6610351"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0" name="橢圓 159">
            <a:extLst>
              <a:ext uri="{FF2B5EF4-FFF2-40B4-BE49-F238E27FC236}">
                <a16:creationId xmlns:a16="http://schemas.microsoft.com/office/drawing/2014/main" id="{29CA67D1-EFC8-4B9C-ADCE-083D3AA0CF45}"/>
              </a:ext>
            </a:extLst>
          </p:cNvPr>
          <p:cNvSpPr/>
          <p:nvPr/>
        </p:nvSpPr>
        <p:spPr>
          <a:xfrm rot="8100000">
            <a:off x="67786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1" name="橢圓 160">
            <a:extLst>
              <a:ext uri="{FF2B5EF4-FFF2-40B4-BE49-F238E27FC236}">
                <a16:creationId xmlns:a16="http://schemas.microsoft.com/office/drawing/2014/main" id="{AC3A1D93-964A-4E19-8F72-FFD721497A8B}"/>
              </a:ext>
            </a:extLst>
          </p:cNvPr>
          <p:cNvSpPr/>
          <p:nvPr/>
        </p:nvSpPr>
        <p:spPr>
          <a:xfrm>
            <a:off x="69437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2" name="圓角矩形 161">
            <a:extLst>
              <a:ext uri="{FF2B5EF4-FFF2-40B4-BE49-F238E27FC236}">
                <a16:creationId xmlns:a16="http://schemas.microsoft.com/office/drawing/2014/main" id="{9CE6E8CE-E372-462E-A67D-5D7142864E06}"/>
              </a:ext>
            </a:extLst>
          </p:cNvPr>
          <p:cNvSpPr/>
          <p:nvPr/>
        </p:nvSpPr>
        <p:spPr>
          <a:xfrm>
            <a:off x="69437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3" name="橢圓 162">
            <a:extLst>
              <a:ext uri="{FF2B5EF4-FFF2-40B4-BE49-F238E27FC236}">
                <a16:creationId xmlns:a16="http://schemas.microsoft.com/office/drawing/2014/main" id="{0A851315-3617-4BFF-BDCF-9B7681DE221B}"/>
              </a:ext>
            </a:extLst>
          </p:cNvPr>
          <p:cNvSpPr/>
          <p:nvPr/>
        </p:nvSpPr>
        <p:spPr>
          <a:xfrm>
            <a:off x="69643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4" name="橢圓 163">
            <a:extLst>
              <a:ext uri="{FF2B5EF4-FFF2-40B4-BE49-F238E27FC236}">
                <a16:creationId xmlns:a16="http://schemas.microsoft.com/office/drawing/2014/main" id="{63A6E1E0-686F-4388-99CD-D2B8B6D23A0C}"/>
              </a:ext>
            </a:extLst>
          </p:cNvPr>
          <p:cNvSpPr/>
          <p:nvPr/>
        </p:nvSpPr>
        <p:spPr>
          <a:xfrm>
            <a:off x="70231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5" name="橢圓 164">
            <a:extLst>
              <a:ext uri="{FF2B5EF4-FFF2-40B4-BE49-F238E27FC236}">
                <a16:creationId xmlns:a16="http://schemas.microsoft.com/office/drawing/2014/main" id="{87EC58C4-E0FF-4816-8025-4ED90029D366}"/>
              </a:ext>
            </a:extLst>
          </p:cNvPr>
          <p:cNvSpPr/>
          <p:nvPr/>
        </p:nvSpPr>
        <p:spPr>
          <a:xfrm rot="2700000">
            <a:off x="6898482"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6" name="橢圓 165">
            <a:extLst>
              <a:ext uri="{FF2B5EF4-FFF2-40B4-BE49-F238E27FC236}">
                <a16:creationId xmlns:a16="http://schemas.microsoft.com/office/drawing/2014/main" id="{3752D80E-DE48-4C5C-8198-117B4C3656A7}"/>
              </a:ext>
            </a:extLst>
          </p:cNvPr>
          <p:cNvSpPr/>
          <p:nvPr/>
        </p:nvSpPr>
        <p:spPr>
          <a:xfrm rot="8100000">
            <a:off x="70659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7" name="橢圓 166">
            <a:extLst>
              <a:ext uri="{FF2B5EF4-FFF2-40B4-BE49-F238E27FC236}">
                <a16:creationId xmlns:a16="http://schemas.microsoft.com/office/drawing/2014/main" id="{7DFCC0EC-CBDB-4924-8EA3-2E0337C005B0}"/>
              </a:ext>
            </a:extLst>
          </p:cNvPr>
          <p:cNvSpPr/>
          <p:nvPr/>
        </p:nvSpPr>
        <p:spPr>
          <a:xfrm>
            <a:off x="77422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8" name="圓角矩形 167">
            <a:extLst>
              <a:ext uri="{FF2B5EF4-FFF2-40B4-BE49-F238E27FC236}">
                <a16:creationId xmlns:a16="http://schemas.microsoft.com/office/drawing/2014/main" id="{8394C7AC-4FC8-4A09-8824-DBFD51DFEA02}"/>
              </a:ext>
            </a:extLst>
          </p:cNvPr>
          <p:cNvSpPr/>
          <p:nvPr/>
        </p:nvSpPr>
        <p:spPr>
          <a:xfrm>
            <a:off x="77422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69" name="橢圓 168">
            <a:extLst>
              <a:ext uri="{FF2B5EF4-FFF2-40B4-BE49-F238E27FC236}">
                <a16:creationId xmlns:a16="http://schemas.microsoft.com/office/drawing/2014/main" id="{701A5D51-7EF2-4EDD-B8FD-CC13D407B6DC}"/>
              </a:ext>
            </a:extLst>
          </p:cNvPr>
          <p:cNvSpPr/>
          <p:nvPr/>
        </p:nvSpPr>
        <p:spPr>
          <a:xfrm>
            <a:off x="7761289"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0" name="橢圓 169">
            <a:extLst>
              <a:ext uri="{FF2B5EF4-FFF2-40B4-BE49-F238E27FC236}">
                <a16:creationId xmlns:a16="http://schemas.microsoft.com/office/drawing/2014/main" id="{40561BFA-90AE-4DF8-89A2-830BDCAD161F}"/>
              </a:ext>
            </a:extLst>
          </p:cNvPr>
          <p:cNvSpPr/>
          <p:nvPr/>
        </p:nvSpPr>
        <p:spPr>
          <a:xfrm>
            <a:off x="7821614"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1" name="橢圓 170">
            <a:extLst>
              <a:ext uri="{FF2B5EF4-FFF2-40B4-BE49-F238E27FC236}">
                <a16:creationId xmlns:a16="http://schemas.microsoft.com/office/drawing/2014/main" id="{27EC2599-7658-43A3-8194-ED68AF9D1C33}"/>
              </a:ext>
            </a:extLst>
          </p:cNvPr>
          <p:cNvSpPr/>
          <p:nvPr/>
        </p:nvSpPr>
        <p:spPr>
          <a:xfrm rot="2700000">
            <a:off x="7696201"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2" name="橢圓 171">
            <a:extLst>
              <a:ext uri="{FF2B5EF4-FFF2-40B4-BE49-F238E27FC236}">
                <a16:creationId xmlns:a16="http://schemas.microsoft.com/office/drawing/2014/main" id="{E379C9AE-E9B8-4B1B-A874-4D7610B0D370}"/>
              </a:ext>
            </a:extLst>
          </p:cNvPr>
          <p:cNvSpPr/>
          <p:nvPr/>
        </p:nvSpPr>
        <p:spPr>
          <a:xfrm rot="8100000">
            <a:off x="78644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3" name="橢圓 172">
            <a:extLst>
              <a:ext uri="{FF2B5EF4-FFF2-40B4-BE49-F238E27FC236}">
                <a16:creationId xmlns:a16="http://schemas.microsoft.com/office/drawing/2014/main" id="{2058F4DC-346F-40F1-B9EA-9835C6B3B994}"/>
              </a:ext>
            </a:extLst>
          </p:cNvPr>
          <p:cNvSpPr/>
          <p:nvPr/>
        </p:nvSpPr>
        <p:spPr>
          <a:xfrm>
            <a:off x="80295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4" name="圓角矩形 173">
            <a:extLst>
              <a:ext uri="{FF2B5EF4-FFF2-40B4-BE49-F238E27FC236}">
                <a16:creationId xmlns:a16="http://schemas.microsoft.com/office/drawing/2014/main" id="{EB7A37A7-05F2-4300-BD25-21EA86B84F12}"/>
              </a:ext>
            </a:extLst>
          </p:cNvPr>
          <p:cNvSpPr/>
          <p:nvPr/>
        </p:nvSpPr>
        <p:spPr>
          <a:xfrm>
            <a:off x="80295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5" name="橢圓 174">
            <a:extLst>
              <a:ext uri="{FF2B5EF4-FFF2-40B4-BE49-F238E27FC236}">
                <a16:creationId xmlns:a16="http://schemas.microsoft.com/office/drawing/2014/main" id="{E9DD6D2E-C8D3-450C-905D-40F3578A1C9A}"/>
              </a:ext>
            </a:extLst>
          </p:cNvPr>
          <p:cNvSpPr/>
          <p:nvPr/>
        </p:nvSpPr>
        <p:spPr>
          <a:xfrm>
            <a:off x="805021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6" name="橢圓 175">
            <a:extLst>
              <a:ext uri="{FF2B5EF4-FFF2-40B4-BE49-F238E27FC236}">
                <a16:creationId xmlns:a16="http://schemas.microsoft.com/office/drawing/2014/main" id="{A0C5C381-2FD6-45CB-A120-64B444E4DFF2}"/>
              </a:ext>
            </a:extLst>
          </p:cNvPr>
          <p:cNvSpPr/>
          <p:nvPr/>
        </p:nvSpPr>
        <p:spPr>
          <a:xfrm>
            <a:off x="81089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7" name="橢圓 176">
            <a:extLst>
              <a:ext uri="{FF2B5EF4-FFF2-40B4-BE49-F238E27FC236}">
                <a16:creationId xmlns:a16="http://schemas.microsoft.com/office/drawing/2014/main" id="{1EB67887-AA1B-40DA-976E-6B3C53C5399B}"/>
              </a:ext>
            </a:extLst>
          </p:cNvPr>
          <p:cNvSpPr/>
          <p:nvPr/>
        </p:nvSpPr>
        <p:spPr>
          <a:xfrm rot="2700000">
            <a:off x="7984332"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8" name="橢圓 177">
            <a:extLst>
              <a:ext uri="{FF2B5EF4-FFF2-40B4-BE49-F238E27FC236}">
                <a16:creationId xmlns:a16="http://schemas.microsoft.com/office/drawing/2014/main" id="{5AA7F1F4-C3DA-4742-A5C0-44F957BD6118}"/>
              </a:ext>
            </a:extLst>
          </p:cNvPr>
          <p:cNvSpPr/>
          <p:nvPr/>
        </p:nvSpPr>
        <p:spPr>
          <a:xfrm rot="8100000">
            <a:off x="815181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79" name="橢圓 178">
            <a:extLst>
              <a:ext uri="{FF2B5EF4-FFF2-40B4-BE49-F238E27FC236}">
                <a16:creationId xmlns:a16="http://schemas.microsoft.com/office/drawing/2014/main" id="{B80CF501-3BE8-4EA9-8D30-62A27E703B7D}"/>
              </a:ext>
            </a:extLst>
          </p:cNvPr>
          <p:cNvSpPr/>
          <p:nvPr/>
        </p:nvSpPr>
        <p:spPr>
          <a:xfrm>
            <a:off x="8318501"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0" name="圓角矩形 179">
            <a:extLst>
              <a:ext uri="{FF2B5EF4-FFF2-40B4-BE49-F238E27FC236}">
                <a16:creationId xmlns:a16="http://schemas.microsoft.com/office/drawing/2014/main" id="{53473FB6-EE04-4CED-AF3F-C56D5CD81B7E}"/>
              </a:ext>
            </a:extLst>
          </p:cNvPr>
          <p:cNvSpPr/>
          <p:nvPr/>
        </p:nvSpPr>
        <p:spPr>
          <a:xfrm>
            <a:off x="8318501"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1" name="橢圓 180">
            <a:extLst>
              <a:ext uri="{FF2B5EF4-FFF2-40B4-BE49-F238E27FC236}">
                <a16:creationId xmlns:a16="http://schemas.microsoft.com/office/drawing/2014/main" id="{A5BE5271-6DAD-44EF-9E2E-49C130237833}"/>
              </a:ext>
            </a:extLst>
          </p:cNvPr>
          <p:cNvSpPr/>
          <p:nvPr/>
        </p:nvSpPr>
        <p:spPr>
          <a:xfrm>
            <a:off x="833755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2" name="橢圓 181">
            <a:extLst>
              <a:ext uri="{FF2B5EF4-FFF2-40B4-BE49-F238E27FC236}">
                <a16:creationId xmlns:a16="http://schemas.microsoft.com/office/drawing/2014/main" id="{A3EDF0F8-9D7D-429F-8151-A4E1AF97FA38}"/>
              </a:ext>
            </a:extLst>
          </p:cNvPr>
          <p:cNvSpPr/>
          <p:nvPr/>
        </p:nvSpPr>
        <p:spPr>
          <a:xfrm>
            <a:off x="83978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3" name="橢圓 182">
            <a:extLst>
              <a:ext uri="{FF2B5EF4-FFF2-40B4-BE49-F238E27FC236}">
                <a16:creationId xmlns:a16="http://schemas.microsoft.com/office/drawing/2014/main" id="{92E69F78-4F55-48C7-AFC5-90639C657D6C}"/>
              </a:ext>
            </a:extLst>
          </p:cNvPr>
          <p:cNvSpPr/>
          <p:nvPr/>
        </p:nvSpPr>
        <p:spPr>
          <a:xfrm rot="2700000">
            <a:off x="8272464"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4" name="橢圓 183">
            <a:extLst>
              <a:ext uri="{FF2B5EF4-FFF2-40B4-BE49-F238E27FC236}">
                <a16:creationId xmlns:a16="http://schemas.microsoft.com/office/drawing/2014/main" id="{957F999D-6948-42CD-B874-471BAAA5F8AC}"/>
              </a:ext>
            </a:extLst>
          </p:cNvPr>
          <p:cNvSpPr/>
          <p:nvPr/>
        </p:nvSpPr>
        <p:spPr>
          <a:xfrm rot="8100000">
            <a:off x="844073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5" name="橢圓 184">
            <a:extLst>
              <a:ext uri="{FF2B5EF4-FFF2-40B4-BE49-F238E27FC236}">
                <a16:creationId xmlns:a16="http://schemas.microsoft.com/office/drawing/2014/main" id="{55CF5C4F-6822-488E-ADEE-5936B91ACD42}"/>
              </a:ext>
            </a:extLst>
          </p:cNvPr>
          <p:cNvSpPr/>
          <p:nvPr/>
        </p:nvSpPr>
        <p:spPr>
          <a:xfrm>
            <a:off x="860583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6" name="圓角矩形 185">
            <a:extLst>
              <a:ext uri="{FF2B5EF4-FFF2-40B4-BE49-F238E27FC236}">
                <a16:creationId xmlns:a16="http://schemas.microsoft.com/office/drawing/2014/main" id="{3E610983-A942-438F-BE2A-B31A45776C62}"/>
              </a:ext>
            </a:extLst>
          </p:cNvPr>
          <p:cNvSpPr/>
          <p:nvPr/>
        </p:nvSpPr>
        <p:spPr>
          <a:xfrm>
            <a:off x="860583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7" name="橢圓 186">
            <a:extLst>
              <a:ext uri="{FF2B5EF4-FFF2-40B4-BE49-F238E27FC236}">
                <a16:creationId xmlns:a16="http://schemas.microsoft.com/office/drawing/2014/main" id="{4AC3B2F3-10AD-4499-AF68-1AD49910F616}"/>
              </a:ext>
            </a:extLst>
          </p:cNvPr>
          <p:cNvSpPr/>
          <p:nvPr/>
        </p:nvSpPr>
        <p:spPr>
          <a:xfrm>
            <a:off x="862647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8" name="橢圓 187">
            <a:extLst>
              <a:ext uri="{FF2B5EF4-FFF2-40B4-BE49-F238E27FC236}">
                <a16:creationId xmlns:a16="http://schemas.microsoft.com/office/drawing/2014/main" id="{6EF50650-EBB6-434F-8C6F-B92616060BCD}"/>
              </a:ext>
            </a:extLst>
          </p:cNvPr>
          <p:cNvSpPr/>
          <p:nvPr/>
        </p:nvSpPr>
        <p:spPr>
          <a:xfrm>
            <a:off x="8685214"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89" name="橢圓 188">
            <a:extLst>
              <a:ext uri="{FF2B5EF4-FFF2-40B4-BE49-F238E27FC236}">
                <a16:creationId xmlns:a16="http://schemas.microsoft.com/office/drawing/2014/main" id="{638DEB02-842B-4418-9692-18B8381831A9}"/>
              </a:ext>
            </a:extLst>
          </p:cNvPr>
          <p:cNvSpPr/>
          <p:nvPr/>
        </p:nvSpPr>
        <p:spPr>
          <a:xfrm rot="2700000">
            <a:off x="8560595" y="2920207"/>
            <a:ext cx="47625" cy="8096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0" name="橢圓 189">
            <a:extLst>
              <a:ext uri="{FF2B5EF4-FFF2-40B4-BE49-F238E27FC236}">
                <a16:creationId xmlns:a16="http://schemas.microsoft.com/office/drawing/2014/main" id="{E6F74CB2-A60B-4F90-8305-C862A7BC6408}"/>
              </a:ext>
            </a:extLst>
          </p:cNvPr>
          <p:cNvSpPr/>
          <p:nvPr/>
        </p:nvSpPr>
        <p:spPr>
          <a:xfrm rot="8100000">
            <a:off x="872807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1" name="橢圓 190">
            <a:extLst>
              <a:ext uri="{FF2B5EF4-FFF2-40B4-BE49-F238E27FC236}">
                <a16:creationId xmlns:a16="http://schemas.microsoft.com/office/drawing/2014/main" id="{77042BBD-B13C-4D34-A714-A7ACD132792A}"/>
              </a:ext>
            </a:extLst>
          </p:cNvPr>
          <p:cNvSpPr/>
          <p:nvPr/>
        </p:nvSpPr>
        <p:spPr>
          <a:xfrm>
            <a:off x="889317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2" name="圓角矩形 191">
            <a:extLst>
              <a:ext uri="{FF2B5EF4-FFF2-40B4-BE49-F238E27FC236}">
                <a16:creationId xmlns:a16="http://schemas.microsoft.com/office/drawing/2014/main" id="{533D557B-CF36-4E3C-8753-7CC2928B5CE5}"/>
              </a:ext>
            </a:extLst>
          </p:cNvPr>
          <p:cNvSpPr/>
          <p:nvPr/>
        </p:nvSpPr>
        <p:spPr>
          <a:xfrm>
            <a:off x="889317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3" name="橢圓 192">
            <a:extLst>
              <a:ext uri="{FF2B5EF4-FFF2-40B4-BE49-F238E27FC236}">
                <a16:creationId xmlns:a16="http://schemas.microsoft.com/office/drawing/2014/main" id="{D1323100-C89E-4EDF-A496-92FAD5441553}"/>
              </a:ext>
            </a:extLst>
          </p:cNvPr>
          <p:cNvSpPr/>
          <p:nvPr/>
        </p:nvSpPr>
        <p:spPr>
          <a:xfrm>
            <a:off x="8913814"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4" name="橢圓 193">
            <a:extLst>
              <a:ext uri="{FF2B5EF4-FFF2-40B4-BE49-F238E27FC236}">
                <a16:creationId xmlns:a16="http://schemas.microsoft.com/office/drawing/2014/main" id="{779C6B9A-EB20-4F47-9C0C-C8A94B4F5E1E}"/>
              </a:ext>
            </a:extLst>
          </p:cNvPr>
          <p:cNvSpPr/>
          <p:nvPr/>
        </p:nvSpPr>
        <p:spPr>
          <a:xfrm>
            <a:off x="897413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5" name="橢圓 194">
            <a:extLst>
              <a:ext uri="{FF2B5EF4-FFF2-40B4-BE49-F238E27FC236}">
                <a16:creationId xmlns:a16="http://schemas.microsoft.com/office/drawing/2014/main" id="{1F091B3A-0CB9-4061-95C9-9B957753C323}"/>
              </a:ext>
            </a:extLst>
          </p:cNvPr>
          <p:cNvSpPr/>
          <p:nvPr/>
        </p:nvSpPr>
        <p:spPr>
          <a:xfrm rot="2700000">
            <a:off x="8848726"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6" name="橢圓 195">
            <a:extLst>
              <a:ext uri="{FF2B5EF4-FFF2-40B4-BE49-F238E27FC236}">
                <a16:creationId xmlns:a16="http://schemas.microsoft.com/office/drawing/2014/main" id="{C7490CFD-C4EA-45FE-B917-A8827F6B86F0}"/>
              </a:ext>
            </a:extLst>
          </p:cNvPr>
          <p:cNvSpPr/>
          <p:nvPr/>
        </p:nvSpPr>
        <p:spPr>
          <a:xfrm rot="8100000">
            <a:off x="9017001"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7" name="橢圓 196">
            <a:extLst>
              <a:ext uri="{FF2B5EF4-FFF2-40B4-BE49-F238E27FC236}">
                <a16:creationId xmlns:a16="http://schemas.microsoft.com/office/drawing/2014/main" id="{7CD8B3B2-413F-494D-9FAD-E243E31CCC82}"/>
              </a:ext>
            </a:extLst>
          </p:cNvPr>
          <p:cNvSpPr/>
          <p:nvPr/>
        </p:nvSpPr>
        <p:spPr>
          <a:xfrm>
            <a:off x="3492500"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8" name="圓角矩形 197">
            <a:extLst>
              <a:ext uri="{FF2B5EF4-FFF2-40B4-BE49-F238E27FC236}">
                <a16:creationId xmlns:a16="http://schemas.microsoft.com/office/drawing/2014/main" id="{2BB248F1-F8C6-4014-8D6F-B69FA441E953}"/>
              </a:ext>
            </a:extLst>
          </p:cNvPr>
          <p:cNvSpPr/>
          <p:nvPr/>
        </p:nvSpPr>
        <p:spPr>
          <a:xfrm>
            <a:off x="3492500"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199" name="橢圓 198">
            <a:extLst>
              <a:ext uri="{FF2B5EF4-FFF2-40B4-BE49-F238E27FC236}">
                <a16:creationId xmlns:a16="http://schemas.microsoft.com/office/drawing/2014/main" id="{00FF73F7-D7D8-40FA-AB8E-1D80FF74E4D2}"/>
              </a:ext>
            </a:extLst>
          </p:cNvPr>
          <p:cNvSpPr/>
          <p:nvPr/>
        </p:nvSpPr>
        <p:spPr>
          <a:xfrm>
            <a:off x="3513139"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0" name="橢圓 199">
            <a:extLst>
              <a:ext uri="{FF2B5EF4-FFF2-40B4-BE49-F238E27FC236}">
                <a16:creationId xmlns:a16="http://schemas.microsoft.com/office/drawing/2014/main" id="{887D9D75-1FA4-419C-8992-572916F032F8}"/>
              </a:ext>
            </a:extLst>
          </p:cNvPr>
          <p:cNvSpPr/>
          <p:nvPr/>
        </p:nvSpPr>
        <p:spPr>
          <a:xfrm>
            <a:off x="35734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1" name="橢圓 200">
            <a:extLst>
              <a:ext uri="{FF2B5EF4-FFF2-40B4-BE49-F238E27FC236}">
                <a16:creationId xmlns:a16="http://schemas.microsoft.com/office/drawing/2014/main" id="{5D7431C4-DA86-4DBE-A490-369BB5EEE482}"/>
              </a:ext>
            </a:extLst>
          </p:cNvPr>
          <p:cNvSpPr/>
          <p:nvPr/>
        </p:nvSpPr>
        <p:spPr>
          <a:xfrm rot="2700000">
            <a:off x="3448051"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2" name="橢圓 201">
            <a:extLst>
              <a:ext uri="{FF2B5EF4-FFF2-40B4-BE49-F238E27FC236}">
                <a16:creationId xmlns:a16="http://schemas.microsoft.com/office/drawing/2014/main" id="{722407C9-6BD6-4A98-BABE-477B585B0B51}"/>
              </a:ext>
            </a:extLst>
          </p:cNvPr>
          <p:cNvSpPr/>
          <p:nvPr/>
        </p:nvSpPr>
        <p:spPr>
          <a:xfrm rot="8100000">
            <a:off x="3616326" y="2909888"/>
            <a:ext cx="36513"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3" name="橢圓 202">
            <a:extLst>
              <a:ext uri="{FF2B5EF4-FFF2-40B4-BE49-F238E27FC236}">
                <a16:creationId xmlns:a16="http://schemas.microsoft.com/office/drawing/2014/main" id="{778A2F75-912E-4580-A76C-9BEDEB21DEDE}"/>
              </a:ext>
            </a:extLst>
          </p:cNvPr>
          <p:cNvSpPr/>
          <p:nvPr/>
        </p:nvSpPr>
        <p:spPr>
          <a:xfrm>
            <a:off x="3781426"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4" name="圓角矩形 203">
            <a:extLst>
              <a:ext uri="{FF2B5EF4-FFF2-40B4-BE49-F238E27FC236}">
                <a16:creationId xmlns:a16="http://schemas.microsoft.com/office/drawing/2014/main" id="{40031DA5-ACBD-4636-80CB-86643DCC4786}"/>
              </a:ext>
            </a:extLst>
          </p:cNvPr>
          <p:cNvSpPr/>
          <p:nvPr/>
        </p:nvSpPr>
        <p:spPr>
          <a:xfrm>
            <a:off x="3781426"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5" name="橢圓 204">
            <a:extLst>
              <a:ext uri="{FF2B5EF4-FFF2-40B4-BE49-F238E27FC236}">
                <a16:creationId xmlns:a16="http://schemas.microsoft.com/office/drawing/2014/main" id="{F867C559-EFDC-4DD9-B547-425A233F9B58}"/>
              </a:ext>
            </a:extLst>
          </p:cNvPr>
          <p:cNvSpPr/>
          <p:nvPr/>
        </p:nvSpPr>
        <p:spPr>
          <a:xfrm>
            <a:off x="380047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6" name="橢圓 205">
            <a:extLst>
              <a:ext uri="{FF2B5EF4-FFF2-40B4-BE49-F238E27FC236}">
                <a16:creationId xmlns:a16="http://schemas.microsoft.com/office/drawing/2014/main" id="{9B290D41-9715-4D43-90D4-F95B229CC321}"/>
              </a:ext>
            </a:extLst>
          </p:cNvPr>
          <p:cNvSpPr/>
          <p:nvPr/>
        </p:nvSpPr>
        <p:spPr>
          <a:xfrm>
            <a:off x="38608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7" name="橢圓 206">
            <a:extLst>
              <a:ext uri="{FF2B5EF4-FFF2-40B4-BE49-F238E27FC236}">
                <a16:creationId xmlns:a16="http://schemas.microsoft.com/office/drawing/2014/main" id="{08492DDB-BF78-4127-910E-39C518A20983}"/>
              </a:ext>
            </a:extLst>
          </p:cNvPr>
          <p:cNvSpPr/>
          <p:nvPr/>
        </p:nvSpPr>
        <p:spPr>
          <a:xfrm rot="2700000">
            <a:off x="3735389"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8" name="橢圓 207">
            <a:extLst>
              <a:ext uri="{FF2B5EF4-FFF2-40B4-BE49-F238E27FC236}">
                <a16:creationId xmlns:a16="http://schemas.microsoft.com/office/drawing/2014/main" id="{E96DADEC-B090-4128-8D86-1FF2105EF079}"/>
              </a:ext>
            </a:extLst>
          </p:cNvPr>
          <p:cNvSpPr/>
          <p:nvPr/>
        </p:nvSpPr>
        <p:spPr>
          <a:xfrm rot="8100000">
            <a:off x="39036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09" name="橢圓 208">
            <a:extLst>
              <a:ext uri="{FF2B5EF4-FFF2-40B4-BE49-F238E27FC236}">
                <a16:creationId xmlns:a16="http://schemas.microsoft.com/office/drawing/2014/main" id="{C68EB84A-0DC4-493A-8FF1-7EA5597B51AD}"/>
              </a:ext>
            </a:extLst>
          </p:cNvPr>
          <p:cNvSpPr/>
          <p:nvPr/>
        </p:nvSpPr>
        <p:spPr>
          <a:xfrm>
            <a:off x="4068763"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0" name="圓角矩形 209">
            <a:extLst>
              <a:ext uri="{FF2B5EF4-FFF2-40B4-BE49-F238E27FC236}">
                <a16:creationId xmlns:a16="http://schemas.microsoft.com/office/drawing/2014/main" id="{138EA1B9-ACEC-4C78-A6D3-652E89F2F1EE}"/>
              </a:ext>
            </a:extLst>
          </p:cNvPr>
          <p:cNvSpPr/>
          <p:nvPr/>
        </p:nvSpPr>
        <p:spPr>
          <a:xfrm>
            <a:off x="4068763"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1" name="橢圓 210">
            <a:extLst>
              <a:ext uri="{FF2B5EF4-FFF2-40B4-BE49-F238E27FC236}">
                <a16:creationId xmlns:a16="http://schemas.microsoft.com/office/drawing/2014/main" id="{F80A7EAA-E3F7-4FF8-AF3A-B9B89EFCBC82}"/>
              </a:ext>
            </a:extLst>
          </p:cNvPr>
          <p:cNvSpPr/>
          <p:nvPr/>
        </p:nvSpPr>
        <p:spPr>
          <a:xfrm>
            <a:off x="40894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2" name="橢圓 211">
            <a:extLst>
              <a:ext uri="{FF2B5EF4-FFF2-40B4-BE49-F238E27FC236}">
                <a16:creationId xmlns:a16="http://schemas.microsoft.com/office/drawing/2014/main" id="{7A6F5914-6E87-44DA-8971-68A8063B3AA1}"/>
              </a:ext>
            </a:extLst>
          </p:cNvPr>
          <p:cNvSpPr/>
          <p:nvPr/>
        </p:nvSpPr>
        <p:spPr>
          <a:xfrm>
            <a:off x="4149725"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3" name="橢圓 212">
            <a:extLst>
              <a:ext uri="{FF2B5EF4-FFF2-40B4-BE49-F238E27FC236}">
                <a16:creationId xmlns:a16="http://schemas.microsoft.com/office/drawing/2014/main" id="{2A59F440-3138-4241-91B7-4C53DE088ECB}"/>
              </a:ext>
            </a:extLst>
          </p:cNvPr>
          <p:cNvSpPr/>
          <p:nvPr/>
        </p:nvSpPr>
        <p:spPr>
          <a:xfrm rot="2700000">
            <a:off x="4024314"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4" name="橢圓 213">
            <a:extLst>
              <a:ext uri="{FF2B5EF4-FFF2-40B4-BE49-F238E27FC236}">
                <a16:creationId xmlns:a16="http://schemas.microsoft.com/office/drawing/2014/main" id="{211A2D33-A56C-4CDD-92E5-670AEC9210ED}"/>
              </a:ext>
            </a:extLst>
          </p:cNvPr>
          <p:cNvSpPr/>
          <p:nvPr/>
        </p:nvSpPr>
        <p:spPr>
          <a:xfrm rot="8100000">
            <a:off x="4192588" y="2909888"/>
            <a:ext cx="36512"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5" name="橢圓 214">
            <a:extLst>
              <a:ext uri="{FF2B5EF4-FFF2-40B4-BE49-F238E27FC236}">
                <a16:creationId xmlns:a16="http://schemas.microsoft.com/office/drawing/2014/main" id="{B8C0EF55-54B7-45B1-8588-B30337B2E906}"/>
              </a:ext>
            </a:extLst>
          </p:cNvPr>
          <p:cNvSpPr/>
          <p:nvPr/>
        </p:nvSpPr>
        <p:spPr>
          <a:xfrm>
            <a:off x="4357688" y="2781300"/>
            <a:ext cx="119062"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6" name="圓角矩形 215">
            <a:extLst>
              <a:ext uri="{FF2B5EF4-FFF2-40B4-BE49-F238E27FC236}">
                <a16:creationId xmlns:a16="http://schemas.microsoft.com/office/drawing/2014/main" id="{4CA0C267-6325-4350-BC26-6DEF12516D1A}"/>
              </a:ext>
            </a:extLst>
          </p:cNvPr>
          <p:cNvSpPr/>
          <p:nvPr/>
        </p:nvSpPr>
        <p:spPr>
          <a:xfrm>
            <a:off x="4357688" y="29083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7" name="橢圓 216">
            <a:extLst>
              <a:ext uri="{FF2B5EF4-FFF2-40B4-BE49-F238E27FC236}">
                <a16:creationId xmlns:a16="http://schemas.microsoft.com/office/drawing/2014/main" id="{45A01268-4B04-43AD-AF23-5C151EC7596C}"/>
              </a:ext>
            </a:extLst>
          </p:cNvPr>
          <p:cNvSpPr/>
          <p:nvPr/>
        </p:nvSpPr>
        <p:spPr>
          <a:xfrm>
            <a:off x="4376739"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8" name="橢圓 217">
            <a:extLst>
              <a:ext uri="{FF2B5EF4-FFF2-40B4-BE49-F238E27FC236}">
                <a16:creationId xmlns:a16="http://schemas.microsoft.com/office/drawing/2014/main" id="{F96427C0-9CBE-426A-AD61-71FEB0EC6DE7}"/>
              </a:ext>
            </a:extLst>
          </p:cNvPr>
          <p:cNvSpPr/>
          <p:nvPr/>
        </p:nvSpPr>
        <p:spPr>
          <a:xfrm>
            <a:off x="4437064" y="31369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19" name="橢圓 218">
            <a:extLst>
              <a:ext uri="{FF2B5EF4-FFF2-40B4-BE49-F238E27FC236}">
                <a16:creationId xmlns:a16="http://schemas.microsoft.com/office/drawing/2014/main" id="{E02C7238-F80E-46E2-B441-3A677C37D8E3}"/>
              </a:ext>
            </a:extLst>
          </p:cNvPr>
          <p:cNvSpPr/>
          <p:nvPr/>
        </p:nvSpPr>
        <p:spPr>
          <a:xfrm rot="2700000">
            <a:off x="4311651"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0" name="橢圓 219">
            <a:extLst>
              <a:ext uri="{FF2B5EF4-FFF2-40B4-BE49-F238E27FC236}">
                <a16:creationId xmlns:a16="http://schemas.microsoft.com/office/drawing/2014/main" id="{C2C81A2D-391B-4A84-99D3-B244F0936B94}"/>
              </a:ext>
            </a:extLst>
          </p:cNvPr>
          <p:cNvSpPr/>
          <p:nvPr/>
        </p:nvSpPr>
        <p:spPr>
          <a:xfrm rot="8100000">
            <a:off x="4479925"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1" name="橢圓 220">
            <a:extLst>
              <a:ext uri="{FF2B5EF4-FFF2-40B4-BE49-F238E27FC236}">
                <a16:creationId xmlns:a16="http://schemas.microsoft.com/office/drawing/2014/main" id="{A3B23526-3435-4C5D-BB5A-E7B697887C11}"/>
              </a:ext>
            </a:extLst>
          </p:cNvPr>
          <p:cNvSpPr/>
          <p:nvPr/>
        </p:nvSpPr>
        <p:spPr>
          <a:xfrm>
            <a:off x="4645025" y="2781300"/>
            <a:ext cx="120650"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2" name="圓角矩形 221">
            <a:extLst>
              <a:ext uri="{FF2B5EF4-FFF2-40B4-BE49-F238E27FC236}">
                <a16:creationId xmlns:a16="http://schemas.microsoft.com/office/drawing/2014/main" id="{819CBE8B-BC4C-4FCA-9494-AD671AC8B0C3}"/>
              </a:ext>
            </a:extLst>
          </p:cNvPr>
          <p:cNvSpPr/>
          <p:nvPr/>
        </p:nvSpPr>
        <p:spPr>
          <a:xfrm>
            <a:off x="4645025" y="2908300"/>
            <a:ext cx="120650"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3" name="橢圓 222">
            <a:extLst>
              <a:ext uri="{FF2B5EF4-FFF2-40B4-BE49-F238E27FC236}">
                <a16:creationId xmlns:a16="http://schemas.microsoft.com/office/drawing/2014/main" id="{FC26B7F1-4A01-4DFF-B940-886F1E6D7DF4}"/>
              </a:ext>
            </a:extLst>
          </p:cNvPr>
          <p:cNvSpPr/>
          <p:nvPr/>
        </p:nvSpPr>
        <p:spPr>
          <a:xfrm>
            <a:off x="4665663"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4" name="橢圓 223">
            <a:extLst>
              <a:ext uri="{FF2B5EF4-FFF2-40B4-BE49-F238E27FC236}">
                <a16:creationId xmlns:a16="http://schemas.microsoft.com/office/drawing/2014/main" id="{530582E4-731D-4604-9FC6-1EDCA73758C6}"/>
              </a:ext>
            </a:extLst>
          </p:cNvPr>
          <p:cNvSpPr/>
          <p:nvPr/>
        </p:nvSpPr>
        <p:spPr>
          <a:xfrm>
            <a:off x="4725988" y="3136900"/>
            <a:ext cx="19050"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5" name="橢圓 224">
            <a:extLst>
              <a:ext uri="{FF2B5EF4-FFF2-40B4-BE49-F238E27FC236}">
                <a16:creationId xmlns:a16="http://schemas.microsoft.com/office/drawing/2014/main" id="{25118B06-D23F-4190-B64D-9DFD8052C162}"/>
              </a:ext>
            </a:extLst>
          </p:cNvPr>
          <p:cNvSpPr/>
          <p:nvPr/>
        </p:nvSpPr>
        <p:spPr>
          <a:xfrm rot="2700000">
            <a:off x="4599782" y="2920207"/>
            <a:ext cx="47625" cy="809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6" name="橢圓 225">
            <a:extLst>
              <a:ext uri="{FF2B5EF4-FFF2-40B4-BE49-F238E27FC236}">
                <a16:creationId xmlns:a16="http://schemas.microsoft.com/office/drawing/2014/main" id="{58A3C96A-FF4E-49C1-A2C4-3A20715CA421}"/>
              </a:ext>
            </a:extLst>
          </p:cNvPr>
          <p:cNvSpPr/>
          <p:nvPr/>
        </p:nvSpPr>
        <p:spPr>
          <a:xfrm rot="8100000">
            <a:off x="4767263"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7" name="橢圓 226">
            <a:extLst>
              <a:ext uri="{FF2B5EF4-FFF2-40B4-BE49-F238E27FC236}">
                <a16:creationId xmlns:a16="http://schemas.microsoft.com/office/drawing/2014/main" id="{B2C42D8D-C105-40B2-8B8E-40E8E622F681}"/>
              </a:ext>
            </a:extLst>
          </p:cNvPr>
          <p:cNvSpPr/>
          <p:nvPr/>
        </p:nvSpPr>
        <p:spPr>
          <a:xfrm>
            <a:off x="4933951" y="2781300"/>
            <a:ext cx="119063" cy="1270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8" name="圓角矩形 227">
            <a:extLst>
              <a:ext uri="{FF2B5EF4-FFF2-40B4-BE49-F238E27FC236}">
                <a16:creationId xmlns:a16="http://schemas.microsoft.com/office/drawing/2014/main" id="{AD3FE5ED-A390-4F12-BD9F-D412E539164F}"/>
              </a:ext>
            </a:extLst>
          </p:cNvPr>
          <p:cNvSpPr/>
          <p:nvPr/>
        </p:nvSpPr>
        <p:spPr>
          <a:xfrm>
            <a:off x="4933951" y="29083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29" name="橢圓 228">
            <a:extLst>
              <a:ext uri="{FF2B5EF4-FFF2-40B4-BE49-F238E27FC236}">
                <a16:creationId xmlns:a16="http://schemas.microsoft.com/office/drawing/2014/main" id="{E281964A-86F0-48FE-B7F0-446402E53585}"/>
              </a:ext>
            </a:extLst>
          </p:cNvPr>
          <p:cNvSpPr/>
          <p:nvPr/>
        </p:nvSpPr>
        <p:spPr>
          <a:xfrm>
            <a:off x="4953000"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0" name="橢圓 229">
            <a:extLst>
              <a:ext uri="{FF2B5EF4-FFF2-40B4-BE49-F238E27FC236}">
                <a16:creationId xmlns:a16="http://schemas.microsoft.com/office/drawing/2014/main" id="{52D74D35-419C-42EC-B12A-26CBA95E8FB5}"/>
              </a:ext>
            </a:extLst>
          </p:cNvPr>
          <p:cNvSpPr/>
          <p:nvPr/>
        </p:nvSpPr>
        <p:spPr>
          <a:xfrm>
            <a:off x="5013325" y="31369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1" name="橢圓 230">
            <a:extLst>
              <a:ext uri="{FF2B5EF4-FFF2-40B4-BE49-F238E27FC236}">
                <a16:creationId xmlns:a16="http://schemas.microsoft.com/office/drawing/2014/main" id="{0966C4B0-CEB8-43F1-BC3E-543A6E7CA8F7}"/>
              </a:ext>
            </a:extLst>
          </p:cNvPr>
          <p:cNvSpPr/>
          <p:nvPr/>
        </p:nvSpPr>
        <p:spPr>
          <a:xfrm rot="2700000">
            <a:off x="4887914" y="29210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2" name="橢圓 231">
            <a:extLst>
              <a:ext uri="{FF2B5EF4-FFF2-40B4-BE49-F238E27FC236}">
                <a16:creationId xmlns:a16="http://schemas.microsoft.com/office/drawing/2014/main" id="{2EFE2E63-202A-4215-9ACC-F9A38B2033FE}"/>
              </a:ext>
            </a:extLst>
          </p:cNvPr>
          <p:cNvSpPr/>
          <p:nvPr/>
        </p:nvSpPr>
        <p:spPr>
          <a:xfrm rot="8100000">
            <a:off x="5056188" y="29098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3" name="橢圓 232">
            <a:extLst>
              <a:ext uri="{FF2B5EF4-FFF2-40B4-BE49-F238E27FC236}">
                <a16:creationId xmlns:a16="http://schemas.microsoft.com/office/drawing/2014/main" id="{46AAE90F-BFDC-45B4-AFD4-AFA370C4B8A4}"/>
              </a:ext>
            </a:extLst>
          </p:cNvPr>
          <p:cNvSpPr/>
          <p:nvPr/>
        </p:nvSpPr>
        <p:spPr>
          <a:xfrm>
            <a:off x="5502276" y="2792414"/>
            <a:ext cx="119063"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4" name="圓角矩形 233">
            <a:extLst>
              <a:ext uri="{FF2B5EF4-FFF2-40B4-BE49-F238E27FC236}">
                <a16:creationId xmlns:a16="http://schemas.microsoft.com/office/drawing/2014/main" id="{95B78516-797A-44BC-913A-98A5ADE67CFC}"/>
              </a:ext>
            </a:extLst>
          </p:cNvPr>
          <p:cNvSpPr/>
          <p:nvPr/>
        </p:nvSpPr>
        <p:spPr>
          <a:xfrm>
            <a:off x="5502276" y="2921000"/>
            <a:ext cx="119063"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5" name="橢圓 234">
            <a:extLst>
              <a:ext uri="{FF2B5EF4-FFF2-40B4-BE49-F238E27FC236}">
                <a16:creationId xmlns:a16="http://schemas.microsoft.com/office/drawing/2014/main" id="{BBD8A578-CEB3-4B9D-982F-8EDEF45000CE}"/>
              </a:ext>
            </a:extLst>
          </p:cNvPr>
          <p:cNvSpPr/>
          <p:nvPr/>
        </p:nvSpPr>
        <p:spPr>
          <a:xfrm>
            <a:off x="5521325"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6" name="橢圓 235">
            <a:extLst>
              <a:ext uri="{FF2B5EF4-FFF2-40B4-BE49-F238E27FC236}">
                <a16:creationId xmlns:a16="http://schemas.microsoft.com/office/drawing/2014/main" id="{B3A98587-CD27-47C3-A1DA-8C2E755A7811}"/>
              </a:ext>
            </a:extLst>
          </p:cNvPr>
          <p:cNvSpPr/>
          <p:nvPr/>
        </p:nvSpPr>
        <p:spPr>
          <a:xfrm>
            <a:off x="5581650" y="3149600"/>
            <a:ext cx="20638"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7" name="橢圓 236">
            <a:extLst>
              <a:ext uri="{FF2B5EF4-FFF2-40B4-BE49-F238E27FC236}">
                <a16:creationId xmlns:a16="http://schemas.microsoft.com/office/drawing/2014/main" id="{48638172-F3AC-4AD0-BD8F-623D8EA391BE}"/>
              </a:ext>
            </a:extLst>
          </p:cNvPr>
          <p:cNvSpPr/>
          <p:nvPr/>
        </p:nvSpPr>
        <p:spPr>
          <a:xfrm rot="2700000">
            <a:off x="5456239" y="29337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8" name="橢圓 237">
            <a:extLst>
              <a:ext uri="{FF2B5EF4-FFF2-40B4-BE49-F238E27FC236}">
                <a16:creationId xmlns:a16="http://schemas.microsoft.com/office/drawing/2014/main" id="{F81CC3B1-2AC9-4525-88CE-88F80A6FA3F1}"/>
              </a:ext>
            </a:extLst>
          </p:cNvPr>
          <p:cNvSpPr/>
          <p:nvPr/>
        </p:nvSpPr>
        <p:spPr>
          <a:xfrm rot="8100000">
            <a:off x="5624513"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39" name="橢圓 238">
            <a:extLst>
              <a:ext uri="{FF2B5EF4-FFF2-40B4-BE49-F238E27FC236}">
                <a16:creationId xmlns:a16="http://schemas.microsoft.com/office/drawing/2014/main" id="{EEE5E4AF-8A64-4DEA-93CA-3ADDF67BCA17}"/>
              </a:ext>
            </a:extLst>
          </p:cNvPr>
          <p:cNvSpPr/>
          <p:nvPr/>
        </p:nvSpPr>
        <p:spPr>
          <a:xfrm>
            <a:off x="7431088" y="2792414"/>
            <a:ext cx="119062" cy="12858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0" name="圓角矩形 239">
            <a:extLst>
              <a:ext uri="{FF2B5EF4-FFF2-40B4-BE49-F238E27FC236}">
                <a16:creationId xmlns:a16="http://schemas.microsoft.com/office/drawing/2014/main" id="{F48A5437-B6E9-48CA-BBA4-CEEFA2BCDC5D}"/>
              </a:ext>
            </a:extLst>
          </p:cNvPr>
          <p:cNvSpPr/>
          <p:nvPr/>
        </p:nvSpPr>
        <p:spPr>
          <a:xfrm>
            <a:off x="7431088" y="2921000"/>
            <a:ext cx="119062" cy="228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1" name="橢圓 240">
            <a:extLst>
              <a:ext uri="{FF2B5EF4-FFF2-40B4-BE49-F238E27FC236}">
                <a16:creationId xmlns:a16="http://schemas.microsoft.com/office/drawing/2014/main" id="{C5535491-A093-40E3-A96A-5F5E02F438DF}"/>
              </a:ext>
            </a:extLst>
          </p:cNvPr>
          <p:cNvSpPr/>
          <p:nvPr/>
        </p:nvSpPr>
        <p:spPr>
          <a:xfrm>
            <a:off x="7450139"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2" name="橢圓 241">
            <a:extLst>
              <a:ext uri="{FF2B5EF4-FFF2-40B4-BE49-F238E27FC236}">
                <a16:creationId xmlns:a16="http://schemas.microsoft.com/office/drawing/2014/main" id="{4ACE17C1-4462-4E1B-A995-A307F951C09E}"/>
              </a:ext>
            </a:extLst>
          </p:cNvPr>
          <p:cNvSpPr/>
          <p:nvPr/>
        </p:nvSpPr>
        <p:spPr>
          <a:xfrm>
            <a:off x="7510464" y="3149600"/>
            <a:ext cx="20637" cy="76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3" name="橢圓 242">
            <a:extLst>
              <a:ext uri="{FF2B5EF4-FFF2-40B4-BE49-F238E27FC236}">
                <a16:creationId xmlns:a16="http://schemas.microsoft.com/office/drawing/2014/main" id="{E4EDF4F4-ACAD-49BE-B1A7-F8E50F6EAB6E}"/>
              </a:ext>
            </a:extLst>
          </p:cNvPr>
          <p:cNvSpPr/>
          <p:nvPr/>
        </p:nvSpPr>
        <p:spPr>
          <a:xfrm rot="2700000">
            <a:off x="7385051" y="2933701"/>
            <a:ext cx="47625" cy="793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4" name="橢圓 243">
            <a:extLst>
              <a:ext uri="{FF2B5EF4-FFF2-40B4-BE49-F238E27FC236}">
                <a16:creationId xmlns:a16="http://schemas.microsoft.com/office/drawing/2014/main" id="{2BF1B8B4-586F-45D6-8E74-9E1E9E316FEF}"/>
              </a:ext>
            </a:extLst>
          </p:cNvPr>
          <p:cNvSpPr/>
          <p:nvPr/>
        </p:nvSpPr>
        <p:spPr>
          <a:xfrm rot="8100000">
            <a:off x="7553325" y="2922588"/>
            <a:ext cx="38100" cy="10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微軟正黑體" pitchFamily="34" charset="-120"/>
              <a:ea typeface="微軟正黑體" pitchFamily="34" charset="-120"/>
            </a:endParaRPr>
          </a:p>
        </p:txBody>
      </p:sp>
      <p:sp>
        <p:nvSpPr>
          <p:cNvPr id="246" name="文字方塊 245">
            <a:extLst>
              <a:ext uri="{FF2B5EF4-FFF2-40B4-BE49-F238E27FC236}">
                <a16:creationId xmlns:a16="http://schemas.microsoft.com/office/drawing/2014/main" id="{AE4C86A5-A18A-4B0C-B3FF-82A1B014B1F3}"/>
              </a:ext>
            </a:extLst>
          </p:cNvPr>
          <p:cNvSpPr txBox="1">
            <a:spLocks noChangeArrowheads="1"/>
          </p:cNvSpPr>
          <p:nvPr/>
        </p:nvSpPr>
        <p:spPr bwMode="auto">
          <a:xfrm>
            <a:off x="3503614" y="507523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試題難度：易</a:t>
            </a:r>
          </a:p>
        </p:txBody>
      </p:sp>
      <p:sp>
        <p:nvSpPr>
          <p:cNvPr id="247" name="文字方塊 246">
            <a:extLst>
              <a:ext uri="{FF2B5EF4-FFF2-40B4-BE49-F238E27FC236}">
                <a16:creationId xmlns:a16="http://schemas.microsoft.com/office/drawing/2014/main" id="{CA15E67E-4D61-467D-AE8A-F4A0E2B3F73A}"/>
              </a:ext>
            </a:extLst>
          </p:cNvPr>
          <p:cNvSpPr txBox="1">
            <a:spLocks noChangeArrowheads="1"/>
          </p:cNvSpPr>
          <p:nvPr/>
        </p:nvSpPr>
        <p:spPr bwMode="auto">
          <a:xfrm>
            <a:off x="5448301"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試題難度：中</a:t>
            </a:r>
          </a:p>
        </p:txBody>
      </p:sp>
      <p:sp>
        <p:nvSpPr>
          <p:cNvPr id="248" name="文字方塊 247">
            <a:extLst>
              <a:ext uri="{FF2B5EF4-FFF2-40B4-BE49-F238E27FC236}">
                <a16:creationId xmlns:a16="http://schemas.microsoft.com/office/drawing/2014/main" id="{AA95367B-EEE9-4DD7-8CDB-7FFC1C47B335}"/>
              </a:ext>
            </a:extLst>
          </p:cNvPr>
          <p:cNvSpPr txBox="1">
            <a:spLocks noChangeArrowheads="1"/>
          </p:cNvSpPr>
          <p:nvPr/>
        </p:nvSpPr>
        <p:spPr bwMode="auto">
          <a:xfrm>
            <a:off x="7464426" y="5084763"/>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1800" b="1">
                <a:solidFill>
                  <a:srgbClr val="FF0000"/>
                </a:solidFill>
                <a:latin typeface="標楷體" panose="03000509000000000000" pitchFamily="65" charset="-120"/>
                <a:ea typeface="標楷體" panose="03000509000000000000" pitchFamily="65" charset="-120"/>
              </a:rPr>
              <a:t>試題難度：難</a:t>
            </a:r>
          </a:p>
        </p:txBody>
      </p:sp>
      <p:sp>
        <p:nvSpPr>
          <p:cNvPr id="26751" name="投影片編號版面配置區 1">
            <a:extLst>
              <a:ext uri="{FF2B5EF4-FFF2-40B4-BE49-F238E27FC236}">
                <a16:creationId xmlns:a16="http://schemas.microsoft.com/office/drawing/2014/main" id="{6803A106-3CCD-4DBA-9139-0342E9B6EA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1935F5-B116-434B-8F69-69F3F30DC62E}" type="slidenum">
              <a:rPr lang="zh-TW" altLang="en-US" smtClean="0"/>
              <a:pPr/>
              <a:t>2</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linds(horizontal)">
                                      <p:cBhvr>
                                        <p:cTn id="7" dur="500"/>
                                        <p:tgtEl>
                                          <p:spTgt spid="1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blinds(horizontal)">
                                      <p:cBhvr>
                                        <p:cTn id="10" dur="500"/>
                                        <p:tgtEl>
                                          <p:spTgt spid="1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linds(horizontal)">
                                      <p:cBhvr>
                                        <p:cTn id="19" dur="500"/>
                                        <p:tgtEl>
                                          <p:spTgt spid="14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blinds(horizontal)">
                                      <p:cBhvr>
                                        <p:cTn id="22" dur="500"/>
                                        <p:tgtEl>
                                          <p:spTgt spid="14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blinds(horizontal)">
                                      <p:cBhvr>
                                        <p:cTn id="25" dur="500"/>
                                        <p:tgtEl>
                                          <p:spTgt spid="14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blinds(horizontal)">
                                      <p:cBhvr>
                                        <p:cTn id="28" dur="500"/>
                                        <p:tgtEl>
                                          <p:spTgt spid="1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blinds(horizontal)">
                                      <p:cBhvr>
                                        <p:cTn id="31" dur="500"/>
                                        <p:tgtEl>
                                          <p:spTgt spid="14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blinds(horizontal)">
                                      <p:cBhvr>
                                        <p:cTn id="34" dur="500"/>
                                        <p:tgtEl>
                                          <p:spTgt spid="14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blinds(horizontal)">
                                      <p:cBhvr>
                                        <p:cTn id="37" dur="500"/>
                                        <p:tgtEl>
                                          <p:spTgt spid="14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blinds(horizontal)">
                                      <p:cBhvr>
                                        <p:cTn id="40" dur="500"/>
                                        <p:tgtEl>
                                          <p:spTgt spid="1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blinds(horizontal)">
                                      <p:cBhvr>
                                        <p:cTn id="43" dur="500"/>
                                        <p:tgtEl>
                                          <p:spTgt spid="14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blinds(horizontal)">
                                      <p:cBhvr>
                                        <p:cTn id="46" dur="500"/>
                                        <p:tgtEl>
                                          <p:spTgt spid="14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blinds(horizontal)">
                                      <p:cBhvr>
                                        <p:cTn id="49" dur="500"/>
                                        <p:tgtEl>
                                          <p:spTgt spid="15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blinds(horizontal)">
                                      <p:cBhvr>
                                        <p:cTn id="52" dur="500"/>
                                        <p:tgtEl>
                                          <p:spTgt spid="15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blinds(horizontal)">
                                      <p:cBhvr>
                                        <p:cTn id="55" dur="500"/>
                                        <p:tgtEl>
                                          <p:spTgt spid="15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53"/>
                                        </p:tgtEl>
                                        <p:attrNameLst>
                                          <p:attrName>style.visibility</p:attrName>
                                        </p:attrNameLst>
                                      </p:cBhvr>
                                      <p:to>
                                        <p:strVal val="visible"/>
                                      </p:to>
                                    </p:set>
                                    <p:animEffect transition="in" filter="blinds(horizontal)">
                                      <p:cBhvr>
                                        <p:cTn id="58" dur="500"/>
                                        <p:tgtEl>
                                          <p:spTgt spid="15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blinds(horizontal)">
                                      <p:cBhvr>
                                        <p:cTn id="61" dur="500"/>
                                        <p:tgtEl>
                                          <p:spTgt spid="15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blinds(horizontal)">
                                      <p:cBhvr>
                                        <p:cTn id="64" dur="500"/>
                                        <p:tgtEl>
                                          <p:spTgt spid="15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6"/>
                                        </p:tgtEl>
                                        <p:attrNameLst>
                                          <p:attrName>style.visibility</p:attrName>
                                        </p:attrNameLst>
                                      </p:cBhvr>
                                      <p:to>
                                        <p:strVal val="visible"/>
                                      </p:to>
                                    </p:set>
                                    <p:animEffect transition="in" filter="blinds(horizontal)">
                                      <p:cBhvr>
                                        <p:cTn id="67" dur="500"/>
                                        <p:tgtEl>
                                          <p:spTgt spid="1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blinds(horizontal)">
                                      <p:cBhvr>
                                        <p:cTn id="70" dur="500"/>
                                        <p:tgtEl>
                                          <p:spTgt spid="157"/>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blinds(horizontal)">
                                      <p:cBhvr>
                                        <p:cTn id="73" dur="500"/>
                                        <p:tgtEl>
                                          <p:spTgt spid="15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blinds(horizontal)">
                                      <p:cBhvr>
                                        <p:cTn id="76" dur="500"/>
                                        <p:tgtEl>
                                          <p:spTgt spid="159"/>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linds(horizontal)">
                                      <p:cBhvr>
                                        <p:cTn id="79" dur="500"/>
                                        <p:tgtEl>
                                          <p:spTgt spid="16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61"/>
                                        </p:tgtEl>
                                        <p:attrNameLst>
                                          <p:attrName>style.visibility</p:attrName>
                                        </p:attrNameLst>
                                      </p:cBhvr>
                                      <p:to>
                                        <p:strVal val="visible"/>
                                      </p:to>
                                    </p:set>
                                    <p:animEffect transition="in" filter="blinds(horizontal)">
                                      <p:cBhvr>
                                        <p:cTn id="82" dur="500"/>
                                        <p:tgtEl>
                                          <p:spTgt spid="16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blinds(horizontal)">
                                      <p:cBhvr>
                                        <p:cTn id="85" dur="500"/>
                                        <p:tgtEl>
                                          <p:spTgt spid="16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blinds(horizontal)">
                                      <p:cBhvr>
                                        <p:cTn id="88" dur="500"/>
                                        <p:tgtEl>
                                          <p:spTgt spid="16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blinds(horizontal)">
                                      <p:cBhvr>
                                        <p:cTn id="91" dur="500"/>
                                        <p:tgtEl>
                                          <p:spTgt spid="1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65"/>
                                        </p:tgtEl>
                                        <p:attrNameLst>
                                          <p:attrName>style.visibility</p:attrName>
                                        </p:attrNameLst>
                                      </p:cBhvr>
                                      <p:to>
                                        <p:strVal val="visible"/>
                                      </p:to>
                                    </p:set>
                                    <p:animEffect transition="in" filter="blinds(horizontal)">
                                      <p:cBhvr>
                                        <p:cTn id="94" dur="500"/>
                                        <p:tgtEl>
                                          <p:spTgt spid="16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blinds(horizontal)">
                                      <p:cBhvr>
                                        <p:cTn id="97" dur="500"/>
                                        <p:tgtEl>
                                          <p:spTgt spid="16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67"/>
                                        </p:tgtEl>
                                        <p:attrNameLst>
                                          <p:attrName>style.visibility</p:attrName>
                                        </p:attrNameLst>
                                      </p:cBhvr>
                                      <p:to>
                                        <p:strVal val="visible"/>
                                      </p:to>
                                    </p:set>
                                    <p:animEffect transition="in" filter="blinds(horizontal)">
                                      <p:cBhvr>
                                        <p:cTn id="100" dur="500"/>
                                        <p:tgtEl>
                                          <p:spTgt spid="16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linds(horizontal)">
                                      <p:cBhvr>
                                        <p:cTn id="103" dur="500"/>
                                        <p:tgtEl>
                                          <p:spTgt spid="16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blinds(horizontal)">
                                      <p:cBhvr>
                                        <p:cTn id="106" dur="500"/>
                                        <p:tgtEl>
                                          <p:spTgt spid="16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blinds(horizontal)">
                                      <p:cBhvr>
                                        <p:cTn id="109" dur="500"/>
                                        <p:tgtEl>
                                          <p:spTgt spid="170"/>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blinds(horizontal)">
                                      <p:cBhvr>
                                        <p:cTn id="112" dur="500"/>
                                        <p:tgtEl>
                                          <p:spTgt spid="17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blinds(horizontal)">
                                      <p:cBhvr>
                                        <p:cTn id="115" dur="500"/>
                                        <p:tgtEl>
                                          <p:spTgt spid="172"/>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73"/>
                                        </p:tgtEl>
                                        <p:attrNameLst>
                                          <p:attrName>style.visibility</p:attrName>
                                        </p:attrNameLst>
                                      </p:cBhvr>
                                      <p:to>
                                        <p:strVal val="visible"/>
                                      </p:to>
                                    </p:set>
                                    <p:animEffect transition="in" filter="blinds(horizontal)">
                                      <p:cBhvr>
                                        <p:cTn id="118" dur="500"/>
                                        <p:tgtEl>
                                          <p:spTgt spid="173"/>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74"/>
                                        </p:tgtEl>
                                        <p:attrNameLst>
                                          <p:attrName>style.visibility</p:attrName>
                                        </p:attrNameLst>
                                      </p:cBhvr>
                                      <p:to>
                                        <p:strVal val="visible"/>
                                      </p:to>
                                    </p:set>
                                    <p:animEffect transition="in" filter="blinds(horizontal)">
                                      <p:cBhvr>
                                        <p:cTn id="121" dur="500"/>
                                        <p:tgtEl>
                                          <p:spTgt spid="174"/>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75"/>
                                        </p:tgtEl>
                                        <p:attrNameLst>
                                          <p:attrName>style.visibility</p:attrName>
                                        </p:attrNameLst>
                                      </p:cBhvr>
                                      <p:to>
                                        <p:strVal val="visible"/>
                                      </p:to>
                                    </p:set>
                                    <p:animEffect transition="in" filter="blinds(horizontal)">
                                      <p:cBhvr>
                                        <p:cTn id="124" dur="500"/>
                                        <p:tgtEl>
                                          <p:spTgt spid="17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blinds(horizontal)">
                                      <p:cBhvr>
                                        <p:cTn id="127" dur="500"/>
                                        <p:tgtEl>
                                          <p:spTgt spid="17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blinds(horizontal)">
                                      <p:cBhvr>
                                        <p:cTn id="130" dur="500"/>
                                        <p:tgtEl>
                                          <p:spTgt spid="177"/>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blinds(horizontal)">
                                      <p:cBhvr>
                                        <p:cTn id="133" dur="500"/>
                                        <p:tgtEl>
                                          <p:spTgt spid="178"/>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blinds(horizontal)">
                                      <p:cBhvr>
                                        <p:cTn id="136" dur="500"/>
                                        <p:tgtEl>
                                          <p:spTgt spid="179"/>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180"/>
                                        </p:tgtEl>
                                        <p:attrNameLst>
                                          <p:attrName>style.visibility</p:attrName>
                                        </p:attrNameLst>
                                      </p:cBhvr>
                                      <p:to>
                                        <p:strVal val="visible"/>
                                      </p:to>
                                    </p:set>
                                    <p:animEffect transition="in" filter="blinds(horizontal)">
                                      <p:cBhvr>
                                        <p:cTn id="139" dur="500"/>
                                        <p:tgtEl>
                                          <p:spTgt spid="180"/>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181"/>
                                        </p:tgtEl>
                                        <p:attrNameLst>
                                          <p:attrName>style.visibility</p:attrName>
                                        </p:attrNameLst>
                                      </p:cBhvr>
                                      <p:to>
                                        <p:strVal val="visible"/>
                                      </p:to>
                                    </p:set>
                                    <p:animEffect transition="in" filter="blinds(horizontal)">
                                      <p:cBhvr>
                                        <p:cTn id="142" dur="500"/>
                                        <p:tgtEl>
                                          <p:spTgt spid="181"/>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blinds(horizontal)">
                                      <p:cBhvr>
                                        <p:cTn id="148" dur="500"/>
                                        <p:tgtEl>
                                          <p:spTgt spid="183"/>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184"/>
                                        </p:tgtEl>
                                        <p:attrNameLst>
                                          <p:attrName>style.visibility</p:attrName>
                                        </p:attrNameLst>
                                      </p:cBhvr>
                                      <p:to>
                                        <p:strVal val="visible"/>
                                      </p:to>
                                    </p:set>
                                    <p:animEffect transition="in" filter="blinds(horizontal)">
                                      <p:cBhvr>
                                        <p:cTn id="151" dur="500"/>
                                        <p:tgtEl>
                                          <p:spTgt spid="18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85"/>
                                        </p:tgtEl>
                                        <p:attrNameLst>
                                          <p:attrName>style.visibility</p:attrName>
                                        </p:attrNameLst>
                                      </p:cBhvr>
                                      <p:to>
                                        <p:strVal val="visible"/>
                                      </p:to>
                                    </p:set>
                                    <p:animEffect transition="in" filter="blinds(horizontal)">
                                      <p:cBhvr>
                                        <p:cTn id="154" dur="500"/>
                                        <p:tgtEl>
                                          <p:spTgt spid="185"/>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186"/>
                                        </p:tgtEl>
                                        <p:attrNameLst>
                                          <p:attrName>style.visibility</p:attrName>
                                        </p:attrNameLst>
                                      </p:cBhvr>
                                      <p:to>
                                        <p:strVal val="visible"/>
                                      </p:to>
                                    </p:set>
                                    <p:animEffect transition="in" filter="blinds(horizontal)">
                                      <p:cBhvr>
                                        <p:cTn id="157" dur="500"/>
                                        <p:tgtEl>
                                          <p:spTgt spid="186"/>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187"/>
                                        </p:tgtEl>
                                        <p:attrNameLst>
                                          <p:attrName>style.visibility</p:attrName>
                                        </p:attrNameLst>
                                      </p:cBhvr>
                                      <p:to>
                                        <p:strVal val="visible"/>
                                      </p:to>
                                    </p:set>
                                    <p:animEffect transition="in" filter="blinds(horizontal)">
                                      <p:cBhvr>
                                        <p:cTn id="160" dur="500"/>
                                        <p:tgtEl>
                                          <p:spTgt spid="187"/>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188"/>
                                        </p:tgtEl>
                                        <p:attrNameLst>
                                          <p:attrName>style.visibility</p:attrName>
                                        </p:attrNameLst>
                                      </p:cBhvr>
                                      <p:to>
                                        <p:strVal val="visible"/>
                                      </p:to>
                                    </p:set>
                                    <p:animEffect transition="in" filter="blinds(horizontal)">
                                      <p:cBhvr>
                                        <p:cTn id="163" dur="500"/>
                                        <p:tgtEl>
                                          <p:spTgt spid="188"/>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blinds(horizontal)">
                                      <p:cBhvr>
                                        <p:cTn id="166" dur="500"/>
                                        <p:tgtEl>
                                          <p:spTgt spid="189"/>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90"/>
                                        </p:tgtEl>
                                        <p:attrNameLst>
                                          <p:attrName>style.visibility</p:attrName>
                                        </p:attrNameLst>
                                      </p:cBhvr>
                                      <p:to>
                                        <p:strVal val="visible"/>
                                      </p:to>
                                    </p:set>
                                    <p:animEffect transition="in" filter="blinds(horizontal)">
                                      <p:cBhvr>
                                        <p:cTn id="169" dur="500"/>
                                        <p:tgtEl>
                                          <p:spTgt spid="190"/>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blinds(horizontal)">
                                      <p:cBhvr>
                                        <p:cTn id="172" dur="500"/>
                                        <p:tgtEl>
                                          <p:spTgt spid="191"/>
                                        </p:tgtEl>
                                      </p:cBhvr>
                                    </p:animEffect>
                                  </p:childTnLst>
                                </p:cTn>
                              </p:par>
                              <p:par>
                                <p:cTn id="173" presetID="3" presetClass="entr" presetSubtype="10"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blinds(horizontal)">
                                      <p:cBhvr>
                                        <p:cTn id="175" dur="500"/>
                                        <p:tgtEl>
                                          <p:spTgt spid="19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93"/>
                                        </p:tgtEl>
                                        <p:attrNameLst>
                                          <p:attrName>style.visibility</p:attrName>
                                        </p:attrNameLst>
                                      </p:cBhvr>
                                      <p:to>
                                        <p:strVal val="visible"/>
                                      </p:to>
                                    </p:set>
                                    <p:animEffect transition="in" filter="blinds(horizontal)">
                                      <p:cBhvr>
                                        <p:cTn id="178" dur="500"/>
                                        <p:tgtEl>
                                          <p:spTgt spid="193"/>
                                        </p:tgtEl>
                                      </p:cBhvr>
                                    </p:animEffect>
                                  </p:childTnLst>
                                </p:cTn>
                              </p:par>
                              <p:par>
                                <p:cTn id="179" presetID="3" presetClass="entr" presetSubtype="10" fill="hold" grpId="0" nodeType="withEffect">
                                  <p:stCondLst>
                                    <p:cond delay="0"/>
                                  </p:stCondLst>
                                  <p:childTnLst>
                                    <p:set>
                                      <p:cBhvr>
                                        <p:cTn id="180" dur="1" fill="hold">
                                          <p:stCondLst>
                                            <p:cond delay="0"/>
                                          </p:stCondLst>
                                        </p:cTn>
                                        <p:tgtEl>
                                          <p:spTgt spid="194"/>
                                        </p:tgtEl>
                                        <p:attrNameLst>
                                          <p:attrName>style.visibility</p:attrName>
                                        </p:attrNameLst>
                                      </p:cBhvr>
                                      <p:to>
                                        <p:strVal val="visible"/>
                                      </p:to>
                                    </p:set>
                                    <p:animEffect transition="in" filter="blinds(horizontal)">
                                      <p:cBhvr>
                                        <p:cTn id="181" dur="500"/>
                                        <p:tgtEl>
                                          <p:spTgt spid="1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95"/>
                                        </p:tgtEl>
                                        <p:attrNameLst>
                                          <p:attrName>style.visibility</p:attrName>
                                        </p:attrNameLst>
                                      </p:cBhvr>
                                      <p:to>
                                        <p:strVal val="visible"/>
                                      </p:to>
                                    </p:set>
                                    <p:animEffect transition="in" filter="blinds(horizontal)">
                                      <p:cBhvr>
                                        <p:cTn id="184" dur="500"/>
                                        <p:tgtEl>
                                          <p:spTgt spid="195"/>
                                        </p:tgtEl>
                                      </p:cBhvr>
                                    </p:animEffect>
                                  </p:childTnLst>
                                </p:cTn>
                              </p:par>
                              <p:par>
                                <p:cTn id="185" presetID="3" presetClass="entr" presetSubtype="10" fill="hold" grpId="0" nodeType="withEffect">
                                  <p:stCondLst>
                                    <p:cond delay="0"/>
                                  </p:stCondLst>
                                  <p:childTnLst>
                                    <p:set>
                                      <p:cBhvr>
                                        <p:cTn id="186" dur="1" fill="hold">
                                          <p:stCondLst>
                                            <p:cond delay="0"/>
                                          </p:stCondLst>
                                        </p:cTn>
                                        <p:tgtEl>
                                          <p:spTgt spid="196"/>
                                        </p:tgtEl>
                                        <p:attrNameLst>
                                          <p:attrName>style.visibility</p:attrName>
                                        </p:attrNameLst>
                                      </p:cBhvr>
                                      <p:to>
                                        <p:strVal val="visible"/>
                                      </p:to>
                                    </p:set>
                                    <p:animEffect transition="in" filter="blinds(horizontal)">
                                      <p:cBhvr>
                                        <p:cTn id="187" dur="500"/>
                                        <p:tgtEl>
                                          <p:spTgt spid="196"/>
                                        </p:tgtEl>
                                      </p:cBhvr>
                                    </p:animEffect>
                                  </p:childTnLst>
                                </p:cTn>
                              </p:par>
                              <p:par>
                                <p:cTn id="188" presetID="3" presetClass="entr" presetSubtype="1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animEffect transition="in" filter="blinds(horizontal)">
                                      <p:cBhvr>
                                        <p:cTn id="190" dur="500"/>
                                        <p:tgtEl>
                                          <p:spTgt spid="197"/>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animEffect transition="in" filter="blinds(horizontal)">
                                      <p:cBhvr>
                                        <p:cTn id="193" dur="500"/>
                                        <p:tgtEl>
                                          <p:spTgt spid="198"/>
                                        </p:tgtEl>
                                      </p:cBhvr>
                                    </p:animEffect>
                                  </p:childTnLst>
                                </p:cTn>
                              </p:par>
                              <p:par>
                                <p:cTn id="194" presetID="3" presetClass="entr" presetSubtype="10" fill="hold" grpId="0" nodeType="withEffect">
                                  <p:stCondLst>
                                    <p:cond delay="0"/>
                                  </p:stCondLst>
                                  <p:childTnLst>
                                    <p:set>
                                      <p:cBhvr>
                                        <p:cTn id="195" dur="1" fill="hold">
                                          <p:stCondLst>
                                            <p:cond delay="0"/>
                                          </p:stCondLst>
                                        </p:cTn>
                                        <p:tgtEl>
                                          <p:spTgt spid="199"/>
                                        </p:tgtEl>
                                        <p:attrNameLst>
                                          <p:attrName>style.visibility</p:attrName>
                                        </p:attrNameLst>
                                      </p:cBhvr>
                                      <p:to>
                                        <p:strVal val="visible"/>
                                      </p:to>
                                    </p:set>
                                    <p:animEffect transition="in" filter="blinds(horizontal)">
                                      <p:cBhvr>
                                        <p:cTn id="196" dur="500"/>
                                        <p:tgtEl>
                                          <p:spTgt spid="19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200"/>
                                        </p:tgtEl>
                                        <p:attrNameLst>
                                          <p:attrName>style.visibility</p:attrName>
                                        </p:attrNameLst>
                                      </p:cBhvr>
                                      <p:to>
                                        <p:strVal val="visible"/>
                                      </p:to>
                                    </p:set>
                                    <p:animEffect transition="in" filter="blinds(horizontal)">
                                      <p:cBhvr>
                                        <p:cTn id="199" dur="500"/>
                                        <p:tgtEl>
                                          <p:spTgt spid="200"/>
                                        </p:tgtEl>
                                      </p:cBhvr>
                                    </p:animEffect>
                                  </p:childTnLst>
                                </p:cTn>
                              </p:par>
                              <p:par>
                                <p:cTn id="200" presetID="3" presetClass="entr" presetSubtype="1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blinds(horizontal)">
                                      <p:cBhvr>
                                        <p:cTn id="202" dur="500"/>
                                        <p:tgtEl>
                                          <p:spTgt spid="201"/>
                                        </p:tgtEl>
                                      </p:cBhvr>
                                    </p:animEffect>
                                  </p:childTnLst>
                                </p:cTn>
                              </p:par>
                              <p:par>
                                <p:cTn id="203" presetID="3" presetClass="entr" presetSubtype="10" fill="hold" grpId="0" nodeType="withEffect">
                                  <p:stCondLst>
                                    <p:cond delay="0"/>
                                  </p:stCondLst>
                                  <p:childTnLst>
                                    <p:set>
                                      <p:cBhvr>
                                        <p:cTn id="204" dur="1" fill="hold">
                                          <p:stCondLst>
                                            <p:cond delay="0"/>
                                          </p:stCondLst>
                                        </p:cTn>
                                        <p:tgtEl>
                                          <p:spTgt spid="202"/>
                                        </p:tgtEl>
                                        <p:attrNameLst>
                                          <p:attrName>style.visibility</p:attrName>
                                        </p:attrNameLst>
                                      </p:cBhvr>
                                      <p:to>
                                        <p:strVal val="visible"/>
                                      </p:to>
                                    </p:set>
                                    <p:animEffect transition="in" filter="blinds(horizontal)">
                                      <p:cBhvr>
                                        <p:cTn id="205" dur="500"/>
                                        <p:tgtEl>
                                          <p:spTgt spid="202"/>
                                        </p:tgtEl>
                                      </p:cBhvr>
                                    </p:animEffect>
                                  </p:childTnLst>
                                </p:cTn>
                              </p:par>
                              <p:par>
                                <p:cTn id="206" presetID="3" presetClass="entr" presetSubtype="10" fill="hold" grpId="0" nodeType="withEffect">
                                  <p:stCondLst>
                                    <p:cond delay="0"/>
                                  </p:stCondLst>
                                  <p:childTnLst>
                                    <p:set>
                                      <p:cBhvr>
                                        <p:cTn id="207" dur="1" fill="hold">
                                          <p:stCondLst>
                                            <p:cond delay="0"/>
                                          </p:stCondLst>
                                        </p:cTn>
                                        <p:tgtEl>
                                          <p:spTgt spid="203"/>
                                        </p:tgtEl>
                                        <p:attrNameLst>
                                          <p:attrName>style.visibility</p:attrName>
                                        </p:attrNameLst>
                                      </p:cBhvr>
                                      <p:to>
                                        <p:strVal val="visible"/>
                                      </p:to>
                                    </p:set>
                                    <p:animEffect transition="in" filter="blinds(horizontal)">
                                      <p:cBhvr>
                                        <p:cTn id="208" dur="500"/>
                                        <p:tgtEl>
                                          <p:spTgt spid="203"/>
                                        </p:tgtEl>
                                      </p:cBhvr>
                                    </p:animEffect>
                                  </p:childTnLst>
                                </p:cTn>
                              </p:par>
                              <p:par>
                                <p:cTn id="209" presetID="3" presetClass="entr" presetSubtype="10" fill="hold" grpId="0" nodeType="withEffect">
                                  <p:stCondLst>
                                    <p:cond delay="0"/>
                                  </p:stCondLst>
                                  <p:childTnLst>
                                    <p:set>
                                      <p:cBhvr>
                                        <p:cTn id="210" dur="1" fill="hold">
                                          <p:stCondLst>
                                            <p:cond delay="0"/>
                                          </p:stCondLst>
                                        </p:cTn>
                                        <p:tgtEl>
                                          <p:spTgt spid="204"/>
                                        </p:tgtEl>
                                        <p:attrNameLst>
                                          <p:attrName>style.visibility</p:attrName>
                                        </p:attrNameLst>
                                      </p:cBhvr>
                                      <p:to>
                                        <p:strVal val="visible"/>
                                      </p:to>
                                    </p:set>
                                    <p:animEffect transition="in" filter="blinds(horizontal)">
                                      <p:cBhvr>
                                        <p:cTn id="211" dur="500"/>
                                        <p:tgtEl>
                                          <p:spTgt spid="204"/>
                                        </p:tgtEl>
                                      </p:cBhvr>
                                    </p:animEffect>
                                  </p:childTnLst>
                                </p:cTn>
                              </p:par>
                              <p:par>
                                <p:cTn id="212" presetID="3" presetClass="entr" presetSubtype="10" fill="hold" grpId="0" nodeType="withEffect">
                                  <p:stCondLst>
                                    <p:cond delay="0"/>
                                  </p:stCondLst>
                                  <p:childTnLst>
                                    <p:set>
                                      <p:cBhvr>
                                        <p:cTn id="213" dur="1" fill="hold">
                                          <p:stCondLst>
                                            <p:cond delay="0"/>
                                          </p:stCondLst>
                                        </p:cTn>
                                        <p:tgtEl>
                                          <p:spTgt spid="205"/>
                                        </p:tgtEl>
                                        <p:attrNameLst>
                                          <p:attrName>style.visibility</p:attrName>
                                        </p:attrNameLst>
                                      </p:cBhvr>
                                      <p:to>
                                        <p:strVal val="visible"/>
                                      </p:to>
                                    </p:set>
                                    <p:animEffect transition="in" filter="blinds(horizontal)">
                                      <p:cBhvr>
                                        <p:cTn id="214" dur="500"/>
                                        <p:tgtEl>
                                          <p:spTgt spid="205"/>
                                        </p:tgtEl>
                                      </p:cBhvr>
                                    </p:animEffect>
                                  </p:childTnLst>
                                </p:cTn>
                              </p:par>
                              <p:par>
                                <p:cTn id="215" presetID="3" presetClass="entr" presetSubtype="10" fill="hold" grpId="0" nodeType="withEffect">
                                  <p:stCondLst>
                                    <p:cond delay="0"/>
                                  </p:stCondLst>
                                  <p:childTnLst>
                                    <p:set>
                                      <p:cBhvr>
                                        <p:cTn id="216" dur="1" fill="hold">
                                          <p:stCondLst>
                                            <p:cond delay="0"/>
                                          </p:stCondLst>
                                        </p:cTn>
                                        <p:tgtEl>
                                          <p:spTgt spid="206"/>
                                        </p:tgtEl>
                                        <p:attrNameLst>
                                          <p:attrName>style.visibility</p:attrName>
                                        </p:attrNameLst>
                                      </p:cBhvr>
                                      <p:to>
                                        <p:strVal val="visible"/>
                                      </p:to>
                                    </p:set>
                                    <p:animEffect transition="in" filter="blinds(horizontal)">
                                      <p:cBhvr>
                                        <p:cTn id="217" dur="500"/>
                                        <p:tgtEl>
                                          <p:spTgt spid="20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207"/>
                                        </p:tgtEl>
                                        <p:attrNameLst>
                                          <p:attrName>style.visibility</p:attrName>
                                        </p:attrNameLst>
                                      </p:cBhvr>
                                      <p:to>
                                        <p:strVal val="visible"/>
                                      </p:to>
                                    </p:set>
                                    <p:animEffect transition="in" filter="blinds(horizontal)">
                                      <p:cBhvr>
                                        <p:cTn id="220" dur="500"/>
                                        <p:tgtEl>
                                          <p:spTgt spid="207"/>
                                        </p:tgtEl>
                                      </p:cBhvr>
                                    </p:animEffect>
                                  </p:childTnLst>
                                </p:cTn>
                              </p:par>
                              <p:par>
                                <p:cTn id="221" presetID="3" presetClass="entr" presetSubtype="10" fill="hold" grpId="0" nodeType="withEffect">
                                  <p:stCondLst>
                                    <p:cond delay="0"/>
                                  </p:stCondLst>
                                  <p:childTnLst>
                                    <p:set>
                                      <p:cBhvr>
                                        <p:cTn id="222" dur="1" fill="hold">
                                          <p:stCondLst>
                                            <p:cond delay="0"/>
                                          </p:stCondLst>
                                        </p:cTn>
                                        <p:tgtEl>
                                          <p:spTgt spid="208"/>
                                        </p:tgtEl>
                                        <p:attrNameLst>
                                          <p:attrName>style.visibility</p:attrName>
                                        </p:attrNameLst>
                                      </p:cBhvr>
                                      <p:to>
                                        <p:strVal val="visible"/>
                                      </p:to>
                                    </p:set>
                                    <p:animEffect transition="in" filter="blinds(horizontal)">
                                      <p:cBhvr>
                                        <p:cTn id="223" dur="500"/>
                                        <p:tgtEl>
                                          <p:spTgt spid="208"/>
                                        </p:tgtEl>
                                      </p:cBhvr>
                                    </p:animEffect>
                                  </p:childTnLst>
                                </p:cTn>
                              </p:par>
                              <p:par>
                                <p:cTn id="224" presetID="3" presetClass="entr" presetSubtype="10" fill="hold" grpId="0" nodeType="withEffect">
                                  <p:stCondLst>
                                    <p:cond delay="0"/>
                                  </p:stCondLst>
                                  <p:childTnLst>
                                    <p:set>
                                      <p:cBhvr>
                                        <p:cTn id="225" dur="1" fill="hold">
                                          <p:stCondLst>
                                            <p:cond delay="0"/>
                                          </p:stCondLst>
                                        </p:cTn>
                                        <p:tgtEl>
                                          <p:spTgt spid="209"/>
                                        </p:tgtEl>
                                        <p:attrNameLst>
                                          <p:attrName>style.visibility</p:attrName>
                                        </p:attrNameLst>
                                      </p:cBhvr>
                                      <p:to>
                                        <p:strVal val="visible"/>
                                      </p:to>
                                    </p:set>
                                    <p:animEffect transition="in" filter="blinds(horizontal)">
                                      <p:cBhvr>
                                        <p:cTn id="226" dur="500"/>
                                        <p:tgtEl>
                                          <p:spTgt spid="209"/>
                                        </p:tgtEl>
                                      </p:cBhvr>
                                    </p:animEffect>
                                  </p:childTnLst>
                                </p:cTn>
                              </p:par>
                              <p:par>
                                <p:cTn id="227" presetID="3" presetClass="entr" presetSubtype="10" fill="hold" grpId="0" nodeType="withEffect">
                                  <p:stCondLst>
                                    <p:cond delay="0"/>
                                  </p:stCondLst>
                                  <p:childTnLst>
                                    <p:set>
                                      <p:cBhvr>
                                        <p:cTn id="228" dur="1" fill="hold">
                                          <p:stCondLst>
                                            <p:cond delay="0"/>
                                          </p:stCondLst>
                                        </p:cTn>
                                        <p:tgtEl>
                                          <p:spTgt spid="210"/>
                                        </p:tgtEl>
                                        <p:attrNameLst>
                                          <p:attrName>style.visibility</p:attrName>
                                        </p:attrNameLst>
                                      </p:cBhvr>
                                      <p:to>
                                        <p:strVal val="visible"/>
                                      </p:to>
                                    </p:set>
                                    <p:animEffect transition="in" filter="blinds(horizontal)">
                                      <p:cBhvr>
                                        <p:cTn id="229" dur="500"/>
                                        <p:tgtEl>
                                          <p:spTgt spid="210"/>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211"/>
                                        </p:tgtEl>
                                        <p:attrNameLst>
                                          <p:attrName>style.visibility</p:attrName>
                                        </p:attrNameLst>
                                      </p:cBhvr>
                                      <p:to>
                                        <p:strVal val="visible"/>
                                      </p:to>
                                    </p:set>
                                    <p:animEffect transition="in" filter="blinds(horizontal)">
                                      <p:cBhvr>
                                        <p:cTn id="232" dur="500"/>
                                        <p:tgtEl>
                                          <p:spTgt spid="211"/>
                                        </p:tgtEl>
                                      </p:cBhvr>
                                    </p:animEffect>
                                  </p:childTnLst>
                                </p:cTn>
                              </p:par>
                              <p:par>
                                <p:cTn id="233" presetID="3" presetClass="entr" presetSubtype="10" fill="hold" grpId="0" nodeType="with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par>
                                <p:cTn id="236" presetID="3" presetClass="entr" presetSubtype="10" fill="hold" grpId="0" nodeType="withEffect">
                                  <p:stCondLst>
                                    <p:cond delay="0"/>
                                  </p:stCondLst>
                                  <p:childTnLst>
                                    <p:set>
                                      <p:cBhvr>
                                        <p:cTn id="237" dur="1" fill="hold">
                                          <p:stCondLst>
                                            <p:cond delay="0"/>
                                          </p:stCondLst>
                                        </p:cTn>
                                        <p:tgtEl>
                                          <p:spTgt spid="213"/>
                                        </p:tgtEl>
                                        <p:attrNameLst>
                                          <p:attrName>style.visibility</p:attrName>
                                        </p:attrNameLst>
                                      </p:cBhvr>
                                      <p:to>
                                        <p:strVal val="visible"/>
                                      </p:to>
                                    </p:set>
                                    <p:animEffect transition="in" filter="blinds(horizontal)">
                                      <p:cBhvr>
                                        <p:cTn id="238" dur="500"/>
                                        <p:tgtEl>
                                          <p:spTgt spid="21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214"/>
                                        </p:tgtEl>
                                        <p:attrNameLst>
                                          <p:attrName>style.visibility</p:attrName>
                                        </p:attrNameLst>
                                      </p:cBhvr>
                                      <p:to>
                                        <p:strVal val="visible"/>
                                      </p:to>
                                    </p:set>
                                    <p:animEffect transition="in" filter="blinds(horizontal)">
                                      <p:cBhvr>
                                        <p:cTn id="241" dur="500"/>
                                        <p:tgtEl>
                                          <p:spTgt spid="214"/>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215"/>
                                        </p:tgtEl>
                                        <p:attrNameLst>
                                          <p:attrName>style.visibility</p:attrName>
                                        </p:attrNameLst>
                                      </p:cBhvr>
                                      <p:to>
                                        <p:strVal val="visible"/>
                                      </p:to>
                                    </p:set>
                                    <p:animEffect transition="in" filter="blinds(horizontal)">
                                      <p:cBhvr>
                                        <p:cTn id="244" dur="500"/>
                                        <p:tgtEl>
                                          <p:spTgt spid="215"/>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216"/>
                                        </p:tgtEl>
                                        <p:attrNameLst>
                                          <p:attrName>style.visibility</p:attrName>
                                        </p:attrNameLst>
                                      </p:cBhvr>
                                      <p:to>
                                        <p:strVal val="visible"/>
                                      </p:to>
                                    </p:set>
                                    <p:animEffect transition="in" filter="blinds(horizontal)">
                                      <p:cBhvr>
                                        <p:cTn id="247" dur="500"/>
                                        <p:tgtEl>
                                          <p:spTgt spid="216"/>
                                        </p:tgtEl>
                                      </p:cBhvr>
                                    </p:animEffect>
                                  </p:childTnLst>
                                </p:cTn>
                              </p:par>
                              <p:par>
                                <p:cTn id="248" presetID="3" presetClass="entr" presetSubtype="10" fill="hold" grpId="0" nodeType="withEffect">
                                  <p:stCondLst>
                                    <p:cond delay="0"/>
                                  </p:stCondLst>
                                  <p:childTnLst>
                                    <p:set>
                                      <p:cBhvr>
                                        <p:cTn id="249" dur="1" fill="hold">
                                          <p:stCondLst>
                                            <p:cond delay="0"/>
                                          </p:stCondLst>
                                        </p:cTn>
                                        <p:tgtEl>
                                          <p:spTgt spid="217"/>
                                        </p:tgtEl>
                                        <p:attrNameLst>
                                          <p:attrName>style.visibility</p:attrName>
                                        </p:attrNameLst>
                                      </p:cBhvr>
                                      <p:to>
                                        <p:strVal val="visible"/>
                                      </p:to>
                                    </p:set>
                                    <p:animEffect transition="in" filter="blinds(horizontal)">
                                      <p:cBhvr>
                                        <p:cTn id="250" dur="500"/>
                                        <p:tgtEl>
                                          <p:spTgt spid="217"/>
                                        </p:tgtEl>
                                      </p:cBhvr>
                                    </p:animEffect>
                                  </p:childTnLst>
                                </p:cTn>
                              </p:par>
                              <p:par>
                                <p:cTn id="251" presetID="3" presetClass="entr" presetSubtype="10" fill="hold" grpId="0" nodeType="withEffect">
                                  <p:stCondLst>
                                    <p:cond delay="0"/>
                                  </p:stCondLst>
                                  <p:childTnLst>
                                    <p:set>
                                      <p:cBhvr>
                                        <p:cTn id="252" dur="1" fill="hold">
                                          <p:stCondLst>
                                            <p:cond delay="0"/>
                                          </p:stCondLst>
                                        </p:cTn>
                                        <p:tgtEl>
                                          <p:spTgt spid="218"/>
                                        </p:tgtEl>
                                        <p:attrNameLst>
                                          <p:attrName>style.visibility</p:attrName>
                                        </p:attrNameLst>
                                      </p:cBhvr>
                                      <p:to>
                                        <p:strVal val="visible"/>
                                      </p:to>
                                    </p:set>
                                    <p:animEffect transition="in" filter="blinds(horizontal)">
                                      <p:cBhvr>
                                        <p:cTn id="253" dur="500"/>
                                        <p:tgtEl>
                                          <p:spTgt spid="218"/>
                                        </p:tgtEl>
                                      </p:cBhvr>
                                    </p:animEffect>
                                  </p:childTnLst>
                                </p:cTn>
                              </p:par>
                              <p:par>
                                <p:cTn id="254" presetID="3" presetClass="entr" presetSubtype="10" fill="hold" grpId="0" nodeType="withEffect">
                                  <p:stCondLst>
                                    <p:cond delay="0"/>
                                  </p:stCondLst>
                                  <p:childTnLst>
                                    <p:set>
                                      <p:cBhvr>
                                        <p:cTn id="255" dur="1" fill="hold">
                                          <p:stCondLst>
                                            <p:cond delay="0"/>
                                          </p:stCondLst>
                                        </p:cTn>
                                        <p:tgtEl>
                                          <p:spTgt spid="219"/>
                                        </p:tgtEl>
                                        <p:attrNameLst>
                                          <p:attrName>style.visibility</p:attrName>
                                        </p:attrNameLst>
                                      </p:cBhvr>
                                      <p:to>
                                        <p:strVal val="visible"/>
                                      </p:to>
                                    </p:set>
                                    <p:animEffect transition="in" filter="blinds(horizontal)">
                                      <p:cBhvr>
                                        <p:cTn id="256" dur="500"/>
                                        <p:tgtEl>
                                          <p:spTgt spid="219"/>
                                        </p:tgtEl>
                                      </p:cBhvr>
                                    </p:animEffect>
                                  </p:childTnLst>
                                </p:cTn>
                              </p:par>
                              <p:par>
                                <p:cTn id="257" presetID="3" presetClass="entr" presetSubtype="10" fill="hold" grpId="0" nodeType="withEffect">
                                  <p:stCondLst>
                                    <p:cond delay="0"/>
                                  </p:stCondLst>
                                  <p:childTnLst>
                                    <p:set>
                                      <p:cBhvr>
                                        <p:cTn id="258" dur="1" fill="hold">
                                          <p:stCondLst>
                                            <p:cond delay="0"/>
                                          </p:stCondLst>
                                        </p:cTn>
                                        <p:tgtEl>
                                          <p:spTgt spid="220"/>
                                        </p:tgtEl>
                                        <p:attrNameLst>
                                          <p:attrName>style.visibility</p:attrName>
                                        </p:attrNameLst>
                                      </p:cBhvr>
                                      <p:to>
                                        <p:strVal val="visible"/>
                                      </p:to>
                                    </p:set>
                                    <p:animEffect transition="in" filter="blinds(horizontal)">
                                      <p:cBhvr>
                                        <p:cTn id="259" dur="500"/>
                                        <p:tgtEl>
                                          <p:spTgt spid="220"/>
                                        </p:tgtEl>
                                      </p:cBhvr>
                                    </p:animEffect>
                                  </p:childTnLst>
                                </p:cTn>
                              </p:par>
                              <p:par>
                                <p:cTn id="260" presetID="3" presetClass="entr" presetSubtype="10" fill="hold" grpId="0" nodeType="withEffect">
                                  <p:stCondLst>
                                    <p:cond delay="0"/>
                                  </p:stCondLst>
                                  <p:childTnLst>
                                    <p:set>
                                      <p:cBhvr>
                                        <p:cTn id="261" dur="1" fill="hold">
                                          <p:stCondLst>
                                            <p:cond delay="0"/>
                                          </p:stCondLst>
                                        </p:cTn>
                                        <p:tgtEl>
                                          <p:spTgt spid="221"/>
                                        </p:tgtEl>
                                        <p:attrNameLst>
                                          <p:attrName>style.visibility</p:attrName>
                                        </p:attrNameLst>
                                      </p:cBhvr>
                                      <p:to>
                                        <p:strVal val="visible"/>
                                      </p:to>
                                    </p:set>
                                    <p:animEffect transition="in" filter="blinds(horizontal)">
                                      <p:cBhvr>
                                        <p:cTn id="262" dur="500"/>
                                        <p:tgtEl>
                                          <p:spTgt spid="221"/>
                                        </p:tgtEl>
                                      </p:cBhvr>
                                    </p:animEffect>
                                  </p:childTnLst>
                                </p:cTn>
                              </p:par>
                              <p:par>
                                <p:cTn id="263" presetID="3" presetClass="entr" presetSubtype="10" fill="hold" grpId="0" nodeType="with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par>
                                <p:cTn id="266" presetID="3" presetClass="entr" presetSubtype="10" fill="hold" grpId="0" nodeType="withEffect">
                                  <p:stCondLst>
                                    <p:cond delay="0"/>
                                  </p:stCondLst>
                                  <p:childTnLst>
                                    <p:set>
                                      <p:cBhvr>
                                        <p:cTn id="267" dur="1" fill="hold">
                                          <p:stCondLst>
                                            <p:cond delay="0"/>
                                          </p:stCondLst>
                                        </p:cTn>
                                        <p:tgtEl>
                                          <p:spTgt spid="223"/>
                                        </p:tgtEl>
                                        <p:attrNameLst>
                                          <p:attrName>style.visibility</p:attrName>
                                        </p:attrNameLst>
                                      </p:cBhvr>
                                      <p:to>
                                        <p:strVal val="visible"/>
                                      </p:to>
                                    </p:set>
                                    <p:animEffect transition="in" filter="blinds(horizontal)">
                                      <p:cBhvr>
                                        <p:cTn id="268" dur="500"/>
                                        <p:tgtEl>
                                          <p:spTgt spid="223"/>
                                        </p:tgtEl>
                                      </p:cBhvr>
                                    </p:animEffect>
                                  </p:childTnLst>
                                </p:cTn>
                              </p:par>
                              <p:par>
                                <p:cTn id="269" presetID="3" presetClass="entr" presetSubtype="10" fill="hold" grpId="0" nodeType="withEffect">
                                  <p:stCondLst>
                                    <p:cond delay="0"/>
                                  </p:stCondLst>
                                  <p:childTnLst>
                                    <p:set>
                                      <p:cBhvr>
                                        <p:cTn id="270" dur="1" fill="hold">
                                          <p:stCondLst>
                                            <p:cond delay="0"/>
                                          </p:stCondLst>
                                        </p:cTn>
                                        <p:tgtEl>
                                          <p:spTgt spid="224"/>
                                        </p:tgtEl>
                                        <p:attrNameLst>
                                          <p:attrName>style.visibility</p:attrName>
                                        </p:attrNameLst>
                                      </p:cBhvr>
                                      <p:to>
                                        <p:strVal val="visible"/>
                                      </p:to>
                                    </p:set>
                                    <p:animEffect transition="in" filter="blinds(horizontal)">
                                      <p:cBhvr>
                                        <p:cTn id="271" dur="500"/>
                                        <p:tgtEl>
                                          <p:spTgt spid="224"/>
                                        </p:tgtEl>
                                      </p:cBhvr>
                                    </p:animEffect>
                                  </p:childTnLst>
                                </p:cTn>
                              </p:par>
                              <p:par>
                                <p:cTn id="272" presetID="3" presetClass="entr" presetSubtype="10" fill="hold" grpId="0" nodeType="withEffect">
                                  <p:stCondLst>
                                    <p:cond delay="0"/>
                                  </p:stCondLst>
                                  <p:childTnLst>
                                    <p:set>
                                      <p:cBhvr>
                                        <p:cTn id="273" dur="1" fill="hold">
                                          <p:stCondLst>
                                            <p:cond delay="0"/>
                                          </p:stCondLst>
                                        </p:cTn>
                                        <p:tgtEl>
                                          <p:spTgt spid="225"/>
                                        </p:tgtEl>
                                        <p:attrNameLst>
                                          <p:attrName>style.visibility</p:attrName>
                                        </p:attrNameLst>
                                      </p:cBhvr>
                                      <p:to>
                                        <p:strVal val="visible"/>
                                      </p:to>
                                    </p:set>
                                    <p:animEffect transition="in" filter="blinds(horizontal)">
                                      <p:cBhvr>
                                        <p:cTn id="274" dur="500"/>
                                        <p:tgtEl>
                                          <p:spTgt spid="225"/>
                                        </p:tgtEl>
                                      </p:cBhvr>
                                    </p:animEffect>
                                  </p:childTnLst>
                                </p:cTn>
                              </p:par>
                              <p:par>
                                <p:cTn id="275" presetID="3" presetClass="entr" presetSubtype="10" fill="hold" grpId="0" nodeType="withEffect">
                                  <p:stCondLst>
                                    <p:cond delay="0"/>
                                  </p:stCondLst>
                                  <p:childTnLst>
                                    <p:set>
                                      <p:cBhvr>
                                        <p:cTn id="276" dur="1" fill="hold">
                                          <p:stCondLst>
                                            <p:cond delay="0"/>
                                          </p:stCondLst>
                                        </p:cTn>
                                        <p:tgtEl>
                                          <p:spTgt spid="226"/>
                                        </p:tgtEl>
                                        <p:attrNameLst>
                                          <p:attrName>style.visibility</p:attrName>
                                        </p:attrNameLst>
                                      </p:cBhvr>
                                      <p:to>
                                        <p:strVal val="visible"/>
                                      </p:to>
                                    </p:set>
                                    <p:animEffect transition="in" filter="blinds(horizontal)">
                                      <p:cBhvr>
                                        <p:cTn id="277" dur="500"/>
                                        <p:tgtEl>
                                          <p:spTgt spid="22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227"/>
                                        </p:tgtEl>
                                        <p:attrNameLst>
                                          <p:attrName>style.visibility</p:attrName>
                                        </p:attrNameLst>
                                      </p:cBhvr>
                                      <p:to>
                                        <p:strVal val="visible"/>
                                      </p:to>
                                    </p:set>
                                    <p:animEffect transition="in" filter="blinds(horizontal)">
                                      <p:cBhvr>
                                        <p:cTn id="280" dur="500"/>
                                        <p:tgtEl>
                                          <p:spTgt spid="227"/>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228"/>
                                        </p:tgtEl>
                                        <p:attrNameLst>
                                          <p:attrName>style.visibility</p:attrName>
                                        </p:attrNameLst>
                                      </p:cBhvr>
                                      <p:to>
                                        <p:strVal val="visible"/>
                                      </p:to>
                                    </p:set>
                                    <p:animEffect transition="in" filter="blinds(horizontal)">
                                      <p:cBhvr>
                                        <p:cTn id="283" dur="500"/>
                                        <p:tgtEl>
                                          <p:spTgt spid="228"/>
                                        </p:tgtEl>
                                      </p:cBhvr>
                                    </p:animEffect>
                                  </p:childTnLst>
                                </p:cTn>
                              </p:par>
                              <p:par>
                                <p:cTn id="284" presetID="3" presetClass="entr" presetSubtype="10" fill="hold" grpId="0" nodeType="withEffect">
                                  <p:stCondLst>
                                    <p:cond delay="0"/>
                                  </p:stCondLst>
                                  <p:childTnLst>
                                    <p:set>
                                      <p:cBhvr>
                                        <p:cTn id="285" dur="1" fill="hold">
                                          <p:stCondLst>
                                            <p:cond delay="0"/>
                                          </p:stCondLst>
                                        </p:cTn>
                                        <p:tgtEl>
                                          <p:spTgt spid="229"/>
                                        </p:tgtEl>
                                        <p:attrNameLst>
                                          <p:attrName>style.visibility</p:attrName>
                                        </p:attrNameLst>
                                      </p:cBhvr>
                                      <p:to>
                                        <p:strVal val="visible"/>
                                      </p:to>
                                    </p:set>
                                    <p:animEffect transition="in" filter="blinds(horizontal)">
                                      <p:cBhvr>
                                        <p:cTn id="286" dur="500"/>
                                        <p:tgtEl>
                                          <p:spTgt spid="22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blinds(horizontal)">
                                      <p:cBhvr>
                                        <p:cTn id="289" dur="500"/>
                                        <p:tgtEl>
                                          <p:spTgt spid="230"/>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231"/>
                                        </p:tgtEl>
                                        <p:attrNameLst>
                                          <p:attrName>style.visibility</p:attrName>
                                        </p:attrNameLst>
                                      </p:cBhvr>
                                      <p:to>
                                        <p:strVal val="visible"/>
                                      </p:to>
                                    </p:set>
                                    <p:animEffect transition="in" filter="blinds(horizontal)">
                                      <p:cBhvr>
                                        <p:cTn id="292" dur="500"/>
                                        <p:tgtEl>
                                          <p:spTgt spid="231"/>
                                        </p:tgtEl>
                                      </p:cBhvr>
                                    </p:animEffect>
                                  </p:childTnLst>
                                </p:cTn>
                              </p:par>
                              <p:par>
                                <p:cTn id="293" presetID="3" presetClass="entr" presetSubtype="10" fill="hold" grpId="0" nodeType="withEffect">
                                  <p:stCondLst>
                                    <p:cond delay="0"/>
                                  </p:stCondLst>
                                  <p:childTnLst>
                                    <p:set>
                                      <p:cBhvr>
                                        <p:cTn id="294" dur="1" fill="hold">
                                          <p:stCondLst>
                                            <p:cond delay="0"/>
                                          </p:stCondLst>
                                        </p:cTn>
                                        <p:tgtEl>
                                          <p:spTgt spid="232"/>
                                        </p:tgtEl>
                                        <p:attrNameLst>
                                          <p:attrName>style.visibility</p:attrName>
                                        </p:attrNameLst>
                                      </p:cBhvr>
                                      <p:to>
                                        <p:strVal val="visible"/>
                                      </p:to>
                                    </p:set>
                                    <p:animEffect transition="in" filter="blinds(horizontal)">
                                      <p:cBhvr>
                                        <p:cTn id="295" dur="500"/>
                                        <p:tgtEl>
                                          <p:spTgt spid="232"/>
                                        </p:tgtEl>
                                      </p:cBhvr>
                                    </p:animEffect>
                                  </p:childTnLst>
                                </p:cTn>
                              </p:par>
                              <p:par>
                                <p:cTn id="296" presetID="3" presetClass="entr" presetSubtype="10" fill="hold" grpId="0" nodeType="with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blinds(horizontal)">
                                      <p:cBhvr>
                                        <p:cTn id="298" dur="500"/>
                                        <p:tgtEl>
                                          <p:spTgt spid="233"/>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234"/>
                                        </p:tgtEl>
                                        <p:attrNameLst>
                                          <p:attrName>style.visibility</p:attrName>
                                        </p:attrNameLst>
                                      </p:cBhvr>
                                      <p:to>
                                        <p:strVal val="visible"/>
                                      </p:to>
                                    </p:set>
                                    <p:animEffect transition="in" filter="blinds(horizontal)">
                                      <p:cBhvr>
                                        <p:cTn id="301" dur="500"/>
                                        <p:tgtEl>
                                          <p:spTgt spid="234"/>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235"/>
                                        </p:tgtEl>
                                        <p:attrNameLst>
                                          <p:attrName>style.visibility</p:attrName>
                                        </p:attrNameLst>
                                      </p:cBhvr>
                                      <p:to>
                                        <p:strVal val="visible"/>
                                      </p:to>
                                    </p:set>
                                    <p:animEffect transition="in" filter="blinds(horizontal)">
                                      <p:cBhvr>
                                        <p:cTn id="304" dur="500"/>
                                        <p:tgtEl>
                                          <p:spTgt spid="235"/>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236"/>
                                        </p:tgtEl>
                                        <p:attrNameLst>
                                          <p:attrName>style.visibility</p:attrName>
                                        </p:attrNameLst>
                                      </p:cBhvr>
                                      <p:to>
                                        <p:strVal val="visible"/>
                                      </p:to>
                                    </p:set>
                                    <p:animEffect transition="in" filter="blinds(horizontal)">
                                      <p:cBhvr>
                                        <p:cTn id="307" dur="500"/>
                                        <p:tgtEl>
                                          <p:spTgt spid="236"/>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237"/>
                                        </p:tgtEl>
                                        <p:attrNameLst>
                                          <p:attrName>style.visibility</p:attrName>
                                        </p:attrNameLst>
                                      </p:cBhvr>
                                      <p:to>
                                        <p:strVal val="visible"/>
                                      </p:to>
                                    </p:set>
                                    <p:animEffect transition="in" filter="blinds(horizontal)">
                                      <p:cBhvr>
                                        <p:cTn id="310" dur="500"/>
                                        <p:tgtEl>
                                          <p:spTgt spid="237"/>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238"/>
                                        </p:tgtEl>
                                        <p:attrNameLst>
                                          <p:attrName>style.visibility</p:attrName>
                                        </p:attrNameLst>
                                      </p:cBhvr>
                                      <p:to>
                                        <p:strVal val="visible"/>
                                      </p:to>
                                    </p:set>
                                    <p:animEffect transition="in" filter="blinds(horizontal)">
                                      <p:cBhvr>
                                        <p:cTn id="313" dur="500"/>
                                        <p:tgtEl>
                                          <p:spTgt spid="238"/>
                                        </p:tgtEl>
                                      </p:cBhvr>
                                    </p:animEffect>
                                  </p:childTnLst>
                                </p:cTn>
                              </p:par>
                              <p:par>
                                <p:cTn id="314" presetID="3" presetClass="entr" presetSubtype="10" fill="hold" grpId="0" nodeType="withEffect">
                                  <p:stCondLst>
                                    <p:cond delay="0"/>
                                  </p:stCondLst>
                                  <p:childTnLst>
                                    <p:set>
                                      <p:cBhvr>
                                        <p:cTn id="315" dur="1" fill="hold">
                                          <p:stCondLst>
                                            <p:cond delay="0"/>
                                          </p:stCondLst>
                                        </p:cTn>
                                        <p:tgtEl>
                                          <p:spTgt spid="239"/>
                                        </p:tgtEl>
                                        <p:attrNameLst>
                                          <p:attrName>style.visibility</p:attrName>
                                        </p:attrNameLst>
                                      </p:cBhvr>
                                      <p:to>
                                        <p:strVal val="visible"/>
                                      </p:to>
                                    </p:set>
                                    <p:animEffect transition="in" filter="blinds(horizontal)">
                                      <p:cBhvr>
                                        <p:cTn id="316" dur="500"/>
                                        <p:tgtEl>
                                          <p:spTgt spid="239"/>
                                        </p:tgtEl>
                                      </p:cBhvr>
                                    </p:animEffect>
                                  </p:childTnLst>
                                </p:cTn>
                              </p:par>
                              <p:par>
                                <p:cTn id="317" presetID="3" presetClass="entr" presetSubtype="10" fill="hold" grpId="0" nodeType="withEffect">
                                  <p:stCondLst>
                                    <p:cond delay="0"/>
                                  </p:stCondLst>
                                  <p:childTnLst>
                                    <p:set>
                                      <p:cBhvr>
                                        <p:cTn id="318" dur="1" fill="hold">
                                          <p:stCondLst>
                                            <p:cond delay="0"/>
                                          </p:stCondLst>
                                        </p:cTn>
                                        <p:tgtEl>
                                          <p:spTgt spid="240"/>
                                        </p:tgtEl>
                                        <p:attrNameLst>
                                          <p:attrName>style.visibility</p:attrName>
                                        </p:attrNameLst>
                                      </p:cBhvr>
                                      <p:to>
                                        <p:strVal val="visible"/>
                                      </p:to>
                                    </p:set>
                                    <p:animEffect transition="in" filter="blinds(horizontal)">
                                      <p:cBhvr>
                                        <p:cTn id="319" dur="500"/>
                                        <p:tgtEl>
                                          <p:spTgt spid="240"/>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41"/>
                                        </p:tgtEl>
                                        <p:attrNameLst>
                                          <p:attrName>style.visibility</p:attrName>
                                        </p:attrNameLst>
                                      </p:cBhvr>
                                      <p:to>
                                        <p:strVal val="visible"/>
                                      </p:to>
                                    </p:set>
                                    <p:animEffect transition="in" filter="blinds(horizontal)">
                                      <p:cBhvr>
                                        <p:cTn id="322" dur="500"/>
                                        <p:tgtEl>
                                          <p:spTgt spid="241"/>
                                        </p:tgtEl>
                                      </p:cBhvr>
                                    </p:animEffect>
                                  </p:childTnLst>
                                </p:cTn>
                              </p:par>
                              <p:par>
                                <p:cTn id="323" presetID="3" presetClass="entr" presetSubtype="10" fill="hold" grpId="0" nodeType="withEffect">
                                  <p:stCondLst>
                                    <p:cond delay="0"/>
                                  </p:stCondLst>
                                  <p:childTnLst>
                                    <p:set>
                                      <p:cBhvr>
                                        <p:cTn id="324" dur="1" fill="hold">
                                          <p:stCondLst>
                                            <p:cond delay="0"/>
                                          </p:stCondLst>
                                        </p:cTn>
                                        <p:tgtEl>
                                          <p:spTgt spid="242"/>
                                        </p:tgtEl>
                                        <p:attrNameLst>
                                          <p:attrName>style.visibility</p:attrName>
                                        </p:attrNameLst>
                                      </p:cBhvr>
                                      <p:to>
                                        <p:strVal val="visible"/>
                                      </p:to>
                                    </p:set>
                                    <p:animEffect transition="in" filter="blinds(horizontal)">
                                      <p:cBhvr>
                                        <p:cTn id="325" dur="500"/>
                                        <p:tgtEl>
                                          <p:spTgt spid="242"/>
                                        </p:tgtEl>
                                      </p:cBhvr>
                                    </p:animEffect>
                                  </p:childTnLst>
                                </p:cTn>
                              </p:par>
                              <p:par>
                                <p:cTn id="326" presetID="3" presetClass="entr" presetSubtype="10" fill="hold" grpId="0" nodeType="withEffect">
                                  <p:stCondLst>
                                    <p:cond delay="0"/>
                                  </p:stCondLst>
                                  <p:childTnLst>
                                    <p:set>
                                      <p:cBhvr>
                                        <p:cTn id="327" dur="1" fill="hold">
                                          <p:stCondLst>
                                            <p:cond delay="0"/>
                                          </p:stCondLst>
                                        </p:cTn>
                                        <p:tgtEl>
                                          <p:spTgt spid="243"/>
                                        </p:tgtEl>
                                        <p:attrNameLst>
                                          <p:attrName>style.visibility</p:attrName>
                                        </p:attrNameLst>
                                      </p:cBhvr>
                                      <p:to>
                                        <p:strVal val="visible"/>
                                      </p:to>
                                    </p:set>
                                    <p:animEffect transition="in" filter="blinds(horizontal)">
                                      <p:cBhvr>
                                        <p:cTn id="328" dur="500"/>
                                        <p:tgtEl>
                                          <p:spTgt spid="24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44"/>
                                        </p:tgtEl>
                                        <p:attrNameLst>
                                          <p:attrName>style.visibility</p:attrName>
                                        </p:attrNameLst>
                                      </p:cBhvr>
                                      <p:to>
                                        <p:strVal val="visible"/>
                                      </p:to>
                                    </p:set>
                                    <p:animEffect transition="in" filter="blinds(horizontal)">
                                      <p:cBhvr>
                                        <p:cTn id="331" dur="500"/>
                                        <p:tgtEl>
                                          <p:spTgt spid="244"/>
                                        </p:tgtEl>
                                      </p:cBhvr>
                                    </p:animEffect>
                                  </p:childTnLst>
                                </p:cTn>
                              </p:par>
                            </p:childTnLst>
                          </p:cTn>
                        </p:par>
                      </p:childTnLst>
                    </p:cTn>
                  </p:par>
                  <p:par>
                    <p:cTn id="332" fill="hold" nodeType="clickPar">
                      <p:stCondLst>
                        <p:cond delay="indefinite"/>
                      </p:stCondLst>
                      <p:childTnLst>
                        <p:par>
                          <p:cTn id="333" fill="hold" nodeType="withGroup">
                            <p:stCondLst>
                              <p:cond delay="0"/>
                            </p:stCondLst>
                            <p:childTnLst>
                              <p:par>
                                <p:cTn id="334" presetID="3" presetClass="entr" presetSubtype="10" fill="hold" nodeType="clickEffect">
                                  <p:stCondLst>
                                    <p:cond delay="0"/>
                                  </p:stCondLst>
                                  <p:childTnLst>
                                    <p:set>
                                      <p:cBhvr>
                                        <p:cTn id="335" dur="1" fill="hold">
                                          <p:stCondLst>
                                            <p:cond delay="0"/>
                                          </p:stCondLst>
                                        </p:cTn>
                                        <p:tgtEl>
                                          <p:spTgt spid="133"/>
                                        </p:tgtEl>
                                        <p:attrNameLst>
                                          <p:attrName>style.visibility</p:attrName>
                                        </p:attrNameLst>
                                      </p:cBhvr>
                                      <p:to>
                                        <p:strVal val="visible"/>
                                      </p:to>
                                    </p:set>
                                    <p:animEffect transition="in" filter="blinds(horizontal)">
                                      <p:cBhvr>
                                        <p:cTn id="336" dur="500"/>
                                        <p:tgtEl>
                                          <p:spTgt spid="133"/>
                                        </p:tgtEl>
                                      </p:cBhvr>
                                    </p:animEffect>
                                  </p:childTnLst>
                                </p:cTn>
                              </p:par>
                              <p:par>
                                <p:cTn id="337" presetID="3" presetClass="entr" presetSubtype="10" fill="hold" grpId="0" nodeType="withEffect">
                                  <p:stCondLst>
                                    <p:cond delay="0"/>
                                  </p:stCondLst>
                                  <p:childTnLst>
                                    <p:set>
                                      <p:cBhvr>
                                        <p:cTn id="338" dur="1" fill="hold">
                                          <p:stCondLst>
                                            <p:cond delay="0"/>
                                          </p:stCondLst>
                                        </p:cTn>
                                        <p:tgtEl>
                                          <p:spTgt spid="246"/>
                                        </p:tgtEl>
                                        <p:attrNameLst>
                                          <p:attrName>style.visibility</p:attrName>
                                        </p:attrNameLst>
                                      </p:cBhvr>
                                      <p:to>
                                        <p:strVal val="visible"/>
                                      </p:to>
                                    </p:set>
                                    <p:animEffect transition="in" filter="blinds(horizontal)">
                                      <p:cBhvr>
                                        <p:cTn id="339" dur="500"/>
                                        <p:tgtEl>
                                          <p:spTgt spid="246"/>
                                        </p:tgtEl>
                                      </p:cBhvr>
                                    </p:animEffect>
                                  </p:childTnLst>
                                </p:cTn>
                              </p:par>
                            </p:childTnLst>
                          </p:cTn>
                        </p:par>
                      </p:childTnLst>
                    </p:cTn>
                  </p:par>
                  <p:par>
                    <p:cTn id="340" fill="hold" nodeType="clickPar">
                      <p:stCondLst>
                        <p:cond delay="indefinite"/>
                      </p:stCondLst>
                      <p:childTnLst>
                        <p:par>
                          <p:cTn id="341" fill="hold" nodeType="withGroup">
                            <p:stCondLst>
                              <p:cond delay="0"/>
                            </p:stCondLst>
                            <p:childTnLst>
                              <p:par>
                                <p:cTn id="342" presetID="3" presetClass="entr" presetSubtype="10" fill="hold" nodeType="clickEffect">
                                  <p:stCondLst>
                                    <p:cond delay="0"/>
                                  </p:stCondLst>
                                  <p:childTnLst>
                                    <p:set>
                                      <p:cBhvr>
                                        <p:cTn id="343" dur="1" fill="hold">
                                          <p:stCondLst>
                                            <p:cond delay="0"/>
                                          </p:stCondLst>
                                        </p:cTn>
                                        <p:tgtEl>
                                          <p:spTgt spid="132"/>
                                        </p:tgtEl>
                                        <p:attrNameLst>
                                          <p:attrName>style.visibility</p:attrName>
                                        </p:attrNameLst>
                                      </p:cBhvr>
                                      <p:to>
                                        <p:strVal val="visible"/>
                                      </p:to>
                                    </p:set>
                                    <p:animEffect transition="in" filter="blinds(horizontal)">
                                      <p:cBhvr>
                                        <p:cTn id="344" dur="500"/>
                                        <p:tgtEl>
                                          <p:spTgt spid="132"/>
                                        </p:tgtEl>
                                      </p:cBhvr>
                                    </p:animEffect>
                                  </p:childTnLst>
                                </p:cTn>
                              </p:par>
                              <p:par>
                                <p:cTn id="345" presetID="3" presetClass="entr" presetSubtype="10" fill="hold" grpId="0" nodeType="withEffect">
                                  <p:stCondLst>
                                    <p:cond delay="0"/>
                                  </p:stCondLst>
                                  <p:childTnLst>
                                    <p:set>
                                      <p:cBhvr>
                                        <p:cTn id="346" dur="1" fill="hold">
                                          <p:stCondLst>
                                            <p:cond delay="0"/>
                                          </p:stCondLst>
                                        </p:cTn>
                                        <p:tgtEl>
                                          <p:spTgt spid="247"/>
                                        </p:tgtEl>
                                        <p:attrNameLst>
                                          <p:attrName>style.visibility</p:attrName>
                                        </p:attrNameLst>
                                      </p:cBhvr>
                                      <p:to>
                                        <p:strVal val="visible"/>
                                      </p:to>
                                    </p:set>
                                    <p:animEffect transition="in" filter="blinds(horizontal)">
                                      <p:cBhvr>
                                        <p:cTn id="347" dur="500"/>
                                        <p:tgtEl>
                                          <p:spTgt spid="247"/>
                                        </p:tgtEl>
                                      </p:cBhvr>
                                    </p:animEffect>
                                  </p:childTnLst>
                                </p:cTn>
                              </p:par>
                            </p:childTnLst>
                          </p:cTn>
                        </p:par>
                      </p:childTnLst>
                    </p:cTn>
                  </p:par>
                  <p:par>
                    <p:cTn id="348" fill="hold" nodeType="clickPar">
                      <p:stCondLst>
                        <p:cond delay="indefinite"/>
                      </p:stCondLst>
                      <p:childTnLst>
                        <p:par>
                          <p:cTn id="349" fill="hold" nodeType="withGroup">
                            <p:stCondLst>
                              <p:cond delay="0"/>
                            </p:stCondLst>
                            <p:childTnLst>
                              <p:par>
                                <p:cTn id="350" presetID="3" presetClass="entr" presetSubtype="10" fill="hold" nodeType="clickEffect">
                                  <p:stCondLst>
                                    <p:cond delay="0"/>
                                  </p:stCondLst>
                                  <p:childTnLst>
                                    <p:set>
                                      <p:cBhvr>
                                        <p:cTn id="351" dur="1" fill="hold">
                                          <p:stCondLst>
                                            <p:cond delay="0"/>
                                          </p:stCondLst>
                                        </p:cTn>
                                        <p:tgtEl>
                                          <p:spTgt spid="131"/>
                                        </p:tgtEl>
                                        <p:attrNameLst>
                                          <p:attrName>style.visibility</p:attrName>
                                        </p:attrNameLst>
                                      </p:cBhvr>
                                      <p:to>
                                        <p:strVal val="visible"/>
                                      </p:to>
                                    </p:set>
                                    <p:animEffect transition="in" filter="blinds(horizontal)">
                                      <p:cBhvr>
                                        <p:cTn id="352" dur="500"/>
                                        <p:tgtEl>
                                          <p:spTgt spid="131"/>
                                        </p:tgtEl>
                                      </p:cBhvr>
                                    </p:animEffect>
                                  </p:childTnLst>
                                </p:cTn>
                              </p:par>
                              <p:par>
                                <p:cTn id="353" presetID="3" presetClass="entr" presetSubtype="10" fill="hold" grpId="0" nodeType="withEffect">
                                  <p:stCondLst>
                                    <p:cond delay="0"/>
                                  </p:stCondLst>
                                  <p:childTnLst>
                                    <p:set>
                                      <p:cBhvr>
                                        <p:cTn id="354" dur="1" fill="hold">
                                          <p:stCondLst>
                                            <p:cond delay="0"/>
                                          </p:stCondLst>
                                        </p:cTn>
                                        <p:tgtEl>
                                          <p:spTgt spid="248"/>
                                        </p:tgtEl>
                                        <p:attrNameLst>
                                          <p:attrName>style.visibility</p:attrName>
                                        </p:attrNameLst>
                                      </p:cBhvr>
                                      <p:to>
                                        <p:strVal val="visible"/>
                                      </p:to>
                                    </p:set>
                                    <p:animEffect transition="in" filter="blinds(horizontal)">
                                      <p:cBhvr>
                                        <p:cTn id="355" dur="500"/>
                                        <p:tgtEl>
                                          <p:spTgt spid="248"/>
                                        </p:tgtEl>
                                      </p:cBhvr>
                                    </p:animEffect>
                                  </p:childTnLst>
                                </p:cTn>
                              </p:par>
                            </p:childTnLst>
                          </p:cTn>
                        </p:par>
                      </p:childTnLst>
                    </p:cTn>
                  </p:par>
                  <p:par>
                    <p:cTn id="356" fill="hold">
                      <p:stCondLst>
                        <p:cond delay="indefinite"/>
                      </p:stCondLst>
                      <p:childTnLst>
                        <p:par>
                          <p:cTn id="357" fill="hold">
                            <p:stCondLst>
                              <p:cond delay="0"/>
                            </p:stCondLst>
                            <p:childTnLst>
                              <p:par>
                                <p:cTn id="358" presetID="2" presetClass="entr" presetSubtype="4" fill="hold" nodeType="clickEffect">
                                  <p:stCondLst>
                                    <p:cond delay="0"/>
                                  </p:stCondLst>
                                  <p:childTnLst>
                                    <p:set>
                                      <p:cBhvr>
                                        <p:cTn id="359" dur="1" fill="hold">
                                          <p:stCondLst>
                                            <p:cond delay="0"/>
                                          </p:stCondLst>
                                        </p:cTn>
                                        <p:tgtEl>
                                          <p:spTgt spid="26630">
                                            <p:txEl>
                                              <p:pRg st="7" end="7"/>
                                            </p:txEl>
                                          </p:spTgt>
                                        </p:tgtEl>
                                        <p:attrNameLst>
                                          <p:attrName>style.visibility</p:attrName>
                                        </p:attrNameLst>
                                      </p:cBhvr>
                                      <p:to>
                                        <p:strVal val="visible"/>
                                      </p:to>
                                    </p:set>
                                    <p:anim calcmode="lin" valueType="num">
                                      <p:cBhvr additive="base">
                                        <p:cTn id="360" dur="500" fill="hold"/>
                                        <p:tgtEl>
                                          <p:spTgt spid="26630">
                                            <p:txEl>
                                              <p:pRg st="7" end="7"/>
                                            </p:txEl>
                                          </p:spTgt>
                                        </p:tgtEl>
                                        <p:attrNameLst>
                                          <p:attrName>ppt_x</p:attrName>
                                        </p:attrNameLst>
                                      </p:cBhvr>
                                      <p:tavLst>
                                        <p:tav tm="0">
                                          <p:val>
                                            <p:strVal val="#ppt_x"/>
                                          </p:val>
                                        </p:tav>
                                        <p:tav tm="100000">
                                          <p:val>
                                            <p:strVal val="#ppt_x"/>
                                          </p:val>
                                        </p:tav>
                                      </p:tavLst>
                                    </p:anim>
                                    <p:anim calcmode="lin" valueType="num">
                                      <p:cBhvr additive="base">
                                        <p:cTn id="361" dur="500" fill="hold"/>
                                        <p:tgtEl>
                                          <p:spTgt spid="266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6" grpId="0"/>
      <p:bldP spid="247" grpId="0"/>
      <p:bldP spid="2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9746321D-5B7E-4D4B-8BE4-D69BC167790D}"/>
              </a:ext>
            </a:extLst>
          </p:cNvPr>
          <p:cNvSpPr>
            <a:spLocks noGrp="1"/>
          </p:cNvSpPr>
          <p:nvPr>
            <p:ph type="title"/>
          </p:nvPr>
        </p:nvSpPr>
        <p:spPr/>
        <p:txBody>
          <a:bodyPr/>
          <a:lstStyle/>
          <a:p>
            <a:r>
              <a:rPr lang="zh-TW" altLang="en-US" dirty="0"/>
              <a:t>測驗結果呈現方式</a:t>
            </a:r>
          </a:p>
        </p:txBody>
      </p:sp>
      <p:sp>
        <p:nvSpPr>
          <p:cNvPr id="11268" name="內容版面配置區 2">
            <a:extLst>
              <a:ext uri="{FF2B5EF4-FFF2-40B4-BE49-F238E27FC236}">
                <a16:creationId xmlns:a16="http://schemas.microsoft.com/office/drawing/2014/main" id="{6D367AA3-8CC9-4A7A-B912-3D211FB57C8E}"/>
              </a:ext>
            </a:extLst>
          </p:cNvPr>
          <p:cNvSpPr>
            <a:spLocks noGrp="1"/>
          </p:cNvSpPr>
          <p:nvPr>
            <p:ph idx="1"/>
          </p:nvPr>
        </p:nvSpPr>
        <p:spPr>
          <a:xfrm>
            <a:off x="822960" y="1600201"/>
            <a:ext cx="10473113" cy="4525963"/>
          </a:xfrm>
        </p:spPr>
        <p:txBody>
          <a:bodyPr/>
          <a:lstStyle/>
          <a:p>
            <a:pPr marL="457200" lvl="2" indent="-457200" algn="just" eaLnBrk="1">
              <a:lnSpc>
                <a:spcPct val="90000"/>
              </a:lnSpc>
              <a:spcBef>
                <a:spcPts val="600"/>
              </a:spcBef>
              <a:spcAft>
                <a:spcPts val="600"/>
              </a:spcAft>
              <a:buFont typeface="Wingdings" pitchFamily="2" charset="2"/>
              <a:buChar char="u"/>
              <a:defRPr/>
            </a:pPr>
            <a:r>
              <a:rPr lang="zh-TW" altLang="en-US" sz="3200" kern="1500" dirty="0">
                <a:latin typeface="Times New Roman" panose="02020603050405020304" pitchFamily="18" charset="0"/>
                <a:cs typeface="Times New Roman" panose="02020603050405020304" pitchFamily="18" charset="0"/>
              </a:rPr>
              <a:t>採標準參照方式，將學生在國文、英語、數學、社會、自然</a:t>
            </a:r>
            <a:r>
              <a:rPr lang="en-US" altLang="zh-TW" sz="3200" kern="1500" dirty="0">
                <a:latin typeface="Times New Roman" panose="02020603050405020304" pitchFamily="18" charset="0"/>
                <a:cs typeface="Times New Roman" panose="02020603050405020304" pitchFamily="18" charset="0"/>
              </a:rPr>
              <a:t>5</a:t>
            </a:r>
            <a:r>
              <a:rPr lang="zh-TW" altLang="en-US" sz="3200" kern="1500" dirty="0">
                <a:latin typeface="Times New Roman" panose="02020603050405020304" pitchFamily="18" charset="0"/>
                <a:cs typeface="Times New Roman" panose="02020603050405020304" pitchFamily="18" charset="0"/>
              </a:rPr>
              <a:t>個科目之作答表現參照事先訂定的等級描述。</a:t>
            </a:r>
            <a:endParaRPr lang="en-US" altLang="zh-TW" sz="3200" kern="1500" dirty="0">
              <a:latin typeface="Times New Roman" panose="02020603050405020304" pitchFamily="18" charset="0"/>
              <a:cs typeface="Times New Roman" panose="02020603050405020304" pitchFamily="18" charset="0"/>
            </a:endParaRPr>
          </a:p>
          <a:p>
            <a:pPr marL="457200" lvl="2" indent="-457200" algn="just" eaLnBrk="1">
              <a:lnSpc>
                <a:spcPct val="90000"/>
              </a:lnSpc>
              <a:spcBef>
                <a:spcPts val="600"/>
              </a:spcBef>
              <a:spcAft>
                <a:spcPts val="600"/>
              </a:spcAft>
              <a:buFont typeface="Wingdings" pitchFamily="2" charset="2"/>
              <a:buChar char="u"/>
              <a:defRPr/>
            </a:pPr>
            <a:r>
              <a:rPr lang="zh-TW" altLang="en-US" sz="3200" kern="1500" dirty="0">
                <a:latin typeface="Times New Roman" panose="02020603050405020304" pitchFamily="18" charset="0"/>
                <a:cs typeface="Times New Roman" panose="02020603050405020304" pitchFamily="18" charset="0"/>
              </a:rPr>
              <a:t>將學生表現區分為三個等級：</a:t>
            </a:r>
            <a:endParaRPr lang="en-US" altLang="zh-TW" kern="1500" dirty="0">
              <a:latin typeface="Times New Roman" panose="02020603050405020304" pitchFamily="18" charset="0"/>
              <a:cs typeface="Times New Roman" panose="02020603050405020304" pitchFamily="18" charset="0"/>
            </a:endParaRPr>
          </a:p>
          <a:p>
            <a:pPr marL="447675" lvl="1" indent="0" algn="just" eaLnBrk="1">
              <a:lnSpc>
                <a:spcPct val="90000"/>
              </a:lnSpc>
              <a:spcBef>
                <a:spcPts val="600"/>
              </a:spcBef>
              <a:spcAft>
                <a:spcPts val="600"/>
              </a:spcAft>
              <a:buFont typeface="Arial" panose="020B0604020202020204" pitchFamily="34" charset="0"/>
              <a:buChar char="•"/>
              <a:defRPr/>
            </a:pPr>
            <a:r>
              <a:rPr lang="zh-TW" altLang="en-US" kern="1500" dirty="0">
                <a:latin typeface="Times New Roman" panose="02020603050405020304" pitchFamily="18" charset="0"/>
                <a:cs typeface="Times New Roman" panose="02020603050405020304" pitchFamily="18" charset="0"/>
              </a:rPr>
              <a:t>「精熟」：</a:t>
            </a:r>
            <a:r>
              <a:rPr lang="zh-TW" altLang="zh-TW" kern="1500" dirty="0">
                <a:solidFill>
                  <a:srgbClr val="FF0000"/>
                </a:solidFill>
                <a:latin typeface="Times New Roman" panose="02020603050405020304" pitchFamily="18" charset="0"/>
                <a:cs typeface="Times New Roman" panose="02020603050405020304" pitchFamily="18" charset="0"/>
              </a:rPr>
              <a:t>精通熟習</a:t>
            </a:r>
            <a:r>
              <a:rPr lang="zh-TW" altLang="zh-TW" kern="1500" dirty="0">
                <a:latin typeface="Times New Roman" panose="02020603050405020304" pitchFamily="18" charset="0"/>
                <a:cs typeface="Times New Roman" panose="02020603050405020304" pitchFamily="18" charset="0"/>
              </a:rPr>
              <a:t>該科目國中階段所學習的</a:t>
            </a:r>
            <a:r>
              <a:rPr lang="zh-TW" altLang="zh-TW" kern="1500" dirty="0">
                <a:solidFill>
                  <a:srgbClr val="FF0000"/>
                </a:solidFill>
                <a:latin typeface="Times New Roman" panose="02020603050405020304" pitchFamily="18" charset="0"/>
                <a:cs typeface="Times New Roman" panose="02020603050405020304" pitchFamily="18" charset="0"/>
              </a:rPr>
              <a:t>知識與能力</a:t>
            </a:r>
            <a:endParaRPr lang="en-US" altLang="zh-TW" kern="1500" dirty="0">
              <a:solidFill>
                <a:srgbClr val="FF0000"/>
              </a:solidFill>
              <a:latin typeface="Times New Roman" panose="02020603050405020304" pitchFamily="18" charset="0"/>
              <a:cs typeface="Times New Roman" panose="02020603050405020304" pitchFamily="18" charset="0"/>
            </a:endParaRPr>
          </a:p>
          <a:p>
            <a:pPr marL="452438" lvl="1" indent="4763" algn="just" eaLnBrk="1">
              <a:lnSpc>
                <a:spcPct val="90000"/>
              </a:lnSpc>
              <a:spcBef>
                <a:spcPts val="600"/>
              </a:spcBef>
              <a:spcAft>
                <a:spcPts val="600"/>
              </a:spcAft>
              <a:buFont typeface="Arial" panose="020B0604020202020204" pitchFamily="34" charset="0"/>
              <a:buChar char="•"/>
              <a:defRPr/>
            </a:pPr>
            <a:r>
              <a:rPr lang="zh-TW" altLang="en-US" kern="1500" dirty="0">
                <a:latin typeface="Times New Roman" panose="02020603050405020304" pitchFamily="18" charset="0"/>
                <a:cs typeface="Times New Roman" panose="02020603050405020304" pitchFamily="18" charset="0"/>
              </a:rPr>
              <a:t>「基礎」：</a:t>
            </a:r>
            <a:r>
              <a:rPr lang="zh-TW" altLang="zh-TW" kern="1500" dirty="0">
                <a:solidFill>
                  <a:srgbClr val="FF0000"/>
                </a:solidFill>
                <a:latin typeface="Times New Roman" panose="02020603050405020304" pitchFamily="18" charset="0"/>
                <a:cs typeface="Times New Roman" panose="02020603050405020304" pitchFamily="18" charset="0"/>
              </a:rPr>
              <a:t>具備</a:t>
            </a:r>
            <a:r>
              <a:rPr lang="zh-TW" altLang="zh-TW" kern="1500" dirty="0">
                <a:latin typeface="Times New Roman" panose="02020603050405020304" pitchFamily="18" charset="0"/>
                <a:cs typeface="Times New Roman" panose="02020603050405020304" pitchFamily="18" charset="0"/>
              </a:rPr>
              <a:t>該科目國中階段之</a:t>
            </a:r>
            <a:r>
              <a:rPr lang="zh-TW" altLang="zh-TW" kern="1500" dirty="0">
                <a:solidFill>
                  <a:srgbClr val="FF0000"/>
                </a:solidFill>
                <a:latin typeface="Times New Roman" panose="02020603050405020304" pitchFamily="18" charset="0"/>
                <a:cs typeface="Times New Roman" panose="02020603050405020304" pitchFamily="18" charset="0"/>
              </a:rPr>
              <a:t>基本學力</a:t>
            </a:r>
            <a:endParaRPr lang="en-US" altLang="zh-TW" kern="1500" dirty="0">
              <a:solidFill>
                <a:srgbClr val="FF0000"/>
              </a:solidFill>
              <a:latin typeface="Times New Roman" panose="02020603050405020304" pitchFamily="18" charset="0"/>
              <a:cs typeface="Times New Roman" panose="02020603050405020304" pitchFamily="18" charset="0"/>
            </a:endParaRPr>
          </a:p>
          <a:p>
            <a:pPr marL="452438" lvl="1" indent="4763" algn="just" eaLnBrk="1">
              <a:lnSpc>
                <a:spcPct val="90000"/>
              </a:lnSpc>
              <a:spcBef>
                <a:spcPts val="600"/>
              </a:spcBef>
              <a:spcAft>
                <a:spcPts val="600"/>
              </a:spcAft>
              <a:buFont typeface="Arial" panose="020B0604020202020204" pitchFamily="34" charset="0"/>
              <a:buChar char="•"/>
              <a:defRPr/>
            </a:pPr>
            <a:r>
              <a:rPr lang="zh-TW" altLang="en-US" kern="1500" dirty="0">
                <a:latin typeface="Times New Roman" panose="02020603050405020304" pitchFamily="18" charset="0"/>
                <a:cs typeface="Times New Roman" panose="02020603050405020304" pitchFamily="18" charset="0"/>
              </a:rPr>
              <a:t>「待加強」：</a:t>
            </a:r>
            <a:r>
              <a:rPr lang="zh-TW" altLang="zh-TW" kern="1500" dirty="0">
                <a:solidFill>
                  <a:srgbClr val="FF0000"/>
                </a:solidFill>
                <a:latin typeface="Times New Roman" panose="02020603050405020304" pitchFamily="18" charset="0"/>
                <a:cs typeface="Times New Roman" panose="02020603050405020304" pitchFamily="18" charset="0"/>
              </a:rPr>
              <a:t>尚未</a:t>
            </a:r>
            <a:r>
              <a:rPr lang="zh-TW" altLang="zh-TW" kern="1500" dirty="0">
                <a:latin typeface="Times New Roman" panose="02020603050405020304" pitchFamily="18" charset="0"/>
                <a:cs typeface="Times New Roman" panose="02020603050405020304" pitchFamily="18" charset="0"/>
              </a:rPr>
              <a:t>具備該科目國中階段之</a:t>
            </a:r>
            <a:r>
              <a:rPr lang="zh-TW" altLang="zh-TW" kern="1500" dirty="0">
                <a:solidFill>
                  <a:srgbClr val="FF0000"/>
                </a:solidFill>
                <a:latin typeface="Times New Roman" panose="02020603050405020304" pitchFamily="18" charset="0"/>
                <a:cs typeface="Times New Roman" panose="02020603050405020304" pitchFamily="18" charset="0"/>
              </a:rPr>
              <a:t>基本學力</a:t>
            </a:r>
            <a:endParaRPr lang="en-US" altLang="zh-TW" kern="1500" dirty="0">
              <a:latin typeface="Times New Roman" panose="02020603050405020304" pitchFamily="18" charset="0"/>
              <a:cs typeface="Times New Roman" panose="02020603050405020304" pitchFamily="18" charset="0"/>
            </a:endParaRPr>
          </a:p>
          <a:p>
            <a:pPr algn="just" eaLnBrk="1">
              <a:lnSpc>
                <a:spcPct val="90000"/>
              </a:lnSpc>
              <a:spcBef>
                <a:spcPts val="600"/>
              </a:spcBef>
              <a:spcAft>
                <a:spcPts val="600"/>
              </a:spcAft>
              <a:buFont typeface="Wingdings" pitchFamily="2" charset="2"/>
              <a:buChar char="u"/>
              <a:defRPr/>
            </a:pPr>
            <a:r>
              <a:rPr lang="zh-TW" altLang="en-US" kern="1500" dirty="0">
                <a:latin typeface="Times New Roman" panose="02020603050405020304" pitchFamily="18" charset="0"/>
                <a:cs typeface="Times New Roman" panose="02020603050405020304" pitchFamily="18" charset="0"/>
              </a:rPr>
              <a:t>寫作測驗的評分等級為：一至六級分</a:t>
            </a:r>
          </a:p>
          <a:p>
            <a:pPr>
              <a:defRPr/>
            </a:pPr>
            <a:endParaRPr lang="en-US" altLang="zh-TW" dirty="0">
              <a:solidFill>
                <a:srgbClr val="0000FF"/>
              </a:solidFill>
              <a:latin typeface="Times New Roman" panose="02020603050405020304" pitchFamily="18" charset="0"/>
              <a:cs typeface="Times New Roman" panose="02020603050405020304" pitchFamily="18" charset="0"/>
            </a:endParaRPr>
          </a:p>
          <a:p>
            <a:pPr>
              <a:defRPr/>
            </a:pPr>
            <a:endParaRPr lang="en-US" altLang="zh-TW" dirty="0">
              <a:latin typeface="Times New Roman" panose="02020603050405020304" pitchFamily="18" charset="0"/>
              <a:cs typeface="Times New Roman" panose="02020603050405020304" pitchFamily="18" charset="0"/>
            </a:endParaRPr>
          </a:p>
          <a:p>
            <a:pPr>
              <a:defRPr/>
            </a:pPr>
            <a:endParaRPr lang="en-US" altLang="zh-TW" dirty="0">
              <a:latin typeface="Times New Roman" panose="02020603050405020304" pitchFamily="18" charset="0"/>
              <a:cs typeface="Times New Roman" panose="02020603050405020304" pitchFamily="18" charset="0"/>
            </a:endParaRPr>
          </a:p>
          <a:p>
            <a:pPr>
              <a:defRPr/>
            </a:pPr>
            <a:endParaRPr lang="zh-TW" altLang="en-US" dirty="0">
              <a:latin typeface="Times New Roman" panose="02020603050405020304" pitchFamily="18" charset="0"/>
              <a:cs typeface="Times New Roman" panose="02020603050405020304" pitchFamily="18" charset="0"/>
            </a:endParaRPr>
          </a:p>
        </p:txBody>
      </p:sp>
      <p:sp>
        <p:nvSpPr>
          <p:cNvPr id="29700" name="投影片編號版面配置區 1">
            <a:extLst>
              <a:ext uri="{FF2B5EF4-FFF2-40B4-BE49-F238E27FC236}">
                <a16:creationId xmlns:a16="http://schemas.microsoft.com/office/drawing/2014/main" id="{71DEBD52-F9CF-4B2D-9444-F1A1BC148A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AD8D3F-B9FF-4EA1-BC9F-A1E7DBFDB311}" type="slidenum">
              <a:rPr lang="zh-TW" altLang="en-US" smtClean="0"/>
              <a:pPr/>
              <a:t>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C56E4DCD-DC06-4CF5-9178-37A13E8BFE45}"/>
              </a:ext>
            </a:extLst>
          </p:cNvPr>
          <p:cNvSpPr>
            <a:spLocks noGrp="1"/>
          </p:cNvSpPr>
          <p:nvPr>
            <p:ph type="title"/>
          </p:nvPr>
        </p:nvSpPr>
        <p:spPr>
          <a:xfrm>
            <a:off x="1616366" y="-113551"/>
            <a:ext cx="9142430" cy="807240"/>
          </a:xfrm>
        </p:spPr>
        <p:txBody>
          <a:bodyPr/>
          <a:lstStyle/>
          <a:p>
            <a:r>
              <a:rPr lang="en-US" altLang="zh-TW" dirty="0" smtClean="0"/>
              <a:t>111</a:t>
            </a:r>
            <a:r>
              <a:rPr lang="zh-TW" altLang="en-US" dirty="0" smtClean="0"/>
              <a:t>年國中</a:t>
            </a:r>
            <a:r>
              <a:rPr lang="zh-TW" altLang="en-US" dirty="0"/>
              <a:t>教育</a:t>
            </a:r>
            <a:r>
              <a:rPr lang="zh-TW" altLang="en-US" dirty="0" smtClean="0"/>
              <a:t>會考各科等級</a:t>
            </a:r>
            <a:r>
              <a:rPr lang="zh-TW" altLang="en-US" dirty="0"/>
              <a:t>描述</a:t>
            </a:r>
          </a:p>
        </p:txBody>
      </p:sp>
      <p:graphicFrame>
        <p:nvGraphicFramePr>
          <p:cNvPr id="5" name="表格 4">
            <a:extLst>
              <a:ext uri="{FF2B5EF4-FFF2-40B4-BE49-F238E27FC236}">
                <a16:creationId xmlns:a16="http://schemas.microsoft.com/office/drawing/2014/main" id="{8594C7BC-776E-469B-8ECE-F75C671C0C22}"/>
              </a:ext>
            </a:extLst>
          </p:cNvPr>
          <p:cNvGraphicFramePr>
            <a:graphicFrameLocks noGrp="1"/>
          </p:cNvGraphicFramePr>
          <p:nvPr>
            <p:extLst>
              <p:ext uri="{D42A27DB-BD31-4B8C-83A1-F6EECF244321}">
                <p14:modId xmlns:p14="http://schemas.microsoft.com/office/powerpoint/2010/main" val="1135887313"/>
              </p:ext>
            </p:extLst>
          </p:nvPr>
        </p:nvGraphicFramePr>
        <p:xfrm>
          <a:off x="1" y="693689"/>
          <a:ext cx="12191999" cy="5592886"/>
        </p:xfrm>
        <a:graphic>
          <a:graphicData uri="http://schemas.openxmlformats.org/drawingml/2006/table">
            <a:tbl>
              <a:tblPr/>
              <a:tblGrid>
                <a:gridCol w="466343">
                  <a:extLst>
                    <a:ext uri="{9D8B030D-6E8A-4147-A177-3AD203B41FA5}">
                      <a16:colId xmlns:a16="http://schemas.microsoft.com/office/drawing/2014/main" val="20000"/>
                    </a:ext>
                  </a:extLst>
                </a:gridCol>
                <a:gridCol w="466344">
                  <a:extLst>
                    <a:ext uri="{9D8B030D-6E8A-4147-A177-3AD203B41FA5}">
                      <a16:colId xmlns:a16="http://schemas.microsoft.com/office/drawing/2014/main" val="20001"/>
                    </a:ext>
                  </a:extLst>
                </a:gridCol>
                <a:gridCol w="3753104">
                  <a:extLst>
                    <a:ext uri="{9D8B030D-6E8A-4147-A177-3AD203B41FA5}">
                      <a16:colId xmlns:a16="http://schemas.microsoft.com/office/drawing/2014/main" val="20002"/>
                    </a:ext>
                  </a:extLst>
                </a:gridCol>
                <a:gridCol w="3580384">
                  <a:extLst>
                    <a:ext uri="{9D8B030D-6E8A-4147-A177-3AD203B41FA5}">
                      <a16:colId xmlns:a16="http://schemas.microsoft.com/office/drawing/2014/main" val="20003"/>
                    </a:ext>
                  </a:extLst>
                </a:gridCol>
                <a:gridCol w="3925824">
                  <a:extLst>
                    <a:ext uri="{9D8B030D-6E8A-4147-A177-3AD203B41FA5}">
                      <a16:colId xmlns:a16="http://schemas.microsoft.com/office/drawing/2014/main" val="20004"/>
                    </a:ext>
                  </a:extLst>
                </a:gridCol>
              </a:tblGrid>
              <a:tr h="312151">
                <a:tc gridSpan="2">
                  <a:txBody>
                    <a:bodyPr/>
                    <a:lstStyle/>
                    <a:p>
                      <a:pPr algn="r">
                        <a:spcAft>
                          <a:spcPts val="0"/>
                        </a:spcAft>
                      </a:pPr>
                      <a:r>
                        <a:rPr lang="zh-TW" sz="1600" b="1" kern="100" dirty="0">
                          <a:solidFill>
                            <a:schemeClr val="tx1"/>
                          </a:solidFill>
                          <a:latin typeface="Times New Roman"/>
                          <a:ea typeface="標楷體"/>
                          <a:cs typeface="Times New Roman"/>
                        </a:rPr>
                        <a:t>等級</a:t>
                      </a:r>
                      <a:endParaRPr lang="zh-TW" sz="1600" kern="100" dirty="0">
                        <a:solidFill>
                          <a:schemeClr val="tx1"/>
                        </a:solidFill>
                        <a:latin typeface="Calibri"/>
                        <a:ea typeface="新細明體"/>
                        <a:cs typeface="Times New Roman"/>
                      </a:endParaRPr>
                    </a:p>
                    <a:p>
                      <a:pPr algn="just">
                        <a:spcAft>
                          <a:spcPts val="0"/>
                        </a:spcAft>
                      </a:pPr>
                      <a:r>
                        <a:rPr lang="zh-TW" sz="1200" b="1" kern="100" dirty="0">
                          <a:solidFill>
                            <a:schemeClr val="tx1"/>
                          </a:solidFill>
                          <a:latin typeface="Times New Roman"/>
                          <a:ea typeface="標楷體"/>
                          <a:cs typeface="Times New Roman"/>
                        </a:rPr>
                        <a:t>考試科目</a:t>
                      </a:r>
                      <a:endParaRPr lang="zh-TW" sz="1200" kern="100" dirty="0">
                        <a:solidFill>
                          <a:schemeClr val="tx1"/>
                        </a:solidFill>
                        <a:latin typeface="Calibri"/>
                        <a:ea typeface="新細明體"/>
                        <a:cs typeface="Times New Roman"/>
                      </a:endParaRPr>
                    </a:p>
                  </a:txBody>
                  <a:tcPr marL="11724" marR="11724" marT="0" marB="0">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w="28575" cap="flat" cmpd="sng" algn="ctr">
                      <a:solidFill>
                        <a:srgbClr val="984807"/>
                      </a:solidFill>
                      <a:prstDash val="solid"/>
                      <a:round/>
                      <a:headEnd type="none" w="med" len="med"/>
                      <a:tailEnd type="none" w="med" len="med"/>
                    </a:lnTlToBr>
                    <a:solidFill>
                      <a:srgbClr val="FF9966"/>
                    </a:solidFill>
                  </a:tcPr>
                </a:tc>
                <a:tc hMerge="1">
                  <a:txBody>
                    <a:bodyPr/>
                    <a:lstStyle/>
                    <a:p>
                      <a:endParaRPr lang="zh-TW" altLang="en-US"/>
                    </a:p>
                  </a:txBody>
                  <a:tcPr/>
                </a:tc>
                <a:tc>
                  <a:txBody>
                    <a:bodyPr/>
                    <a:lstStyle/>
                    <a:p>
                      <a:pPr algn="ctr">
                        <a:spcAft>
                          <a:spcPts val="0"/>
                        </a:spcAft>
                      </a:pPr>
                      <a:r>
                        <a:rPr lang="zh-TW" sz="2000" b="1" kern="100" dirty="0">
                          <a:solidFill>
                            <a:schemeClr val="tx1"/>
                          </a:solidFill>
                          <a:latin typeface="Times New Roman"/>
                          <a:ea typeface="標楷體"/>
                          <a:cs typeface="Times New Roman"/>
                        </a:rPr>
                        <a:t>精</a:t>
                      </a:r>
                      <a:r>
                        <a:rPr lang="en-US" altLang="zh-TW" sz="2000" b="1" kern="100" dirty="0">
                          <a:solidFill>
                            <a:schemeClr val="tx1"/>
                          </a:solidFill>
                          <a:latin typeface="Times New Roman"/>
                          <a:ea typeface="標楷體"/>
                          <a:cs typeface="Times New Roman"/>
                        </a:rPr>
                        <a:t> </a:t>
                      </a:r>
                      <a:r>
                        <a:rPr lang="en-US" sz="2000" b="1" kern="100" dirty="0">
                          <a:solidFill>
                            <a:schemeClr val="tx1"/>
                          </a:solidFill>
                          <a:latin typeface="Times New Roman"/>
                          <a:ea typeface="標楷體"/>
                          <a:cs typeface="Times New Roman"/>
                        </a:rPr>
                        <a:t> </a:t>
                      </a:r>
                      <a:r>
                        <a:rPr lang="zh-TW" sz="2000" b="1" kern="100" dirty="0">
                          <a:solidFill>
                            <a:schemeClr val="tx1"/>
                          </a:solidFill>
                          <a:latin typeface="Times New Roman"/>
                          <a:ea typeface="標楷體"/>
                          <a:cs typeface="Times New Roman"/>
                        </a:rPr>
                        <a:t>熟</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000" b="1" kern="100" dirty="0">
                          <a:solidFill>
                            <a:schemeClr val="tx1"/>
                          </a:solidFill>
                          <a:latin typeface="Times New Roman"/>
                          <a:ea typeface="標楷體"/>
                          <a:cs typeface="Times New Roman"/>
                        </a:rPr>
                        <a:t>基</a:t>
                      </a:r>
                      <a:r>
                        <a:rPr lang="en-US" altLang="zh-TW" sz="2000" b="1" kern="100" dirty="0">
                          <a:solidFill>
                            <a:schemeClr val="tx1"/>
                          </a:solidFill>
                          <a:latin typeface="Times New Roman"/>
                          <a:ea typeface="標楷體"/>
                          <a:cs typeface="Times New Roman"/>
                        </a:rPr>
                        <a:t> </a:t>
                      </a:r>
                      <a:r>
                        <a:rPr lang="en-US" sz="2000" b="1" kern="100" dirty="0">
                          <a:solidFill>
                            <a:schemeClr val="tx1"/>
                          </a:solidFill>
                          <a:latin typeface="Times New Roman"/>
                          <a:ea typeface="標楷體"/>
                          <a:cs typeface="Times New Roman"/>
                        </a:rPr>
                        <a:t> </a:t>
                      </a:r>
                      <a:r>
                        <a:rPr lang="zh-TW" sz="2000" b="1" kern="100" dirty="0">
                          <a:solidFill>
                            <a:schemeClr val="tx1"/>
                          </a:solidFill>
                          <a:latin typeface="Times New Roman"/>
                          <a:ea typeface="標楷體"/>
                          <a:cs typeface="Times New Roman"/>
                        </a:rPr>
                        <a:t>礎</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algn="ctr">
                        <a:spcAft>
                          <a:spcPts val="0"/>
                        </a:spcAft>
                      </a:pPr>
                      <a:r>
                        <a:rPr lang="zh-TW" sz="2000" b="1" kern="100" dirty="0">
                          <a:solidFill>
                            <a:schemeClr val="tx1"/>
                          </a:solidFill>
                          <a:latin typeface="Times New Roman"/>
                          <a:ea typeface="標楷體"/>
                          <a:cs typeface="Times New Roman"/>
                        </a:rPr>
                        <a:t>待加強</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extLst>
                  <a:ext uri="{0D108BD9-81ED-4DB2-BD59-A6C34878D82A}">
                    <a16:rowId xmlns:a16="http://schemas.microsoft.com/office/drawing/2014/main" val="10000"/>
                  </a:ext>
                </a:extLst>
              </a:tr>
              <a:tr h="751664">
                <a:tc gridSpan="2">
                  <a:txBody>
                    <a:bodyPr/>
                    <a:lstStyle/>
                    <a:p>
                      <a:pPr algn="ctr">
                        <a:spcAft>
                          <a:spcPts val="0"/>
                        </a:spcAft>
                      </a:pPr>
                      <a:r>
                        <a:rPr lang="zh-TW" sz="2000" b="1" kern="0" dirty="0">
                          <a:solidFill>
                            <a:schemeClr val="tx1"/>
                          </a:solidFill>
                          <a:latin typeface="Times New Roman"/>
                          <a:ea typeface="標楷體"/>
                          <a:cs typeface="Times New Roman"/>
                        </a:rPr>
                        <a:t>國　文</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能具備與教材相關的語文知識，能深入的理解、評鑑各類文本的內容與形式，並能適切統整應用以處理問題。</a:t>
                      </a:r>
                      <a:endParaRPr lang="zh-TW" altLang="en-US" sz="1400" kern="100" dirty="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大致能具備與教材相關的語文知識，大致能理解、評鑑各類文本的內容與形式，並大致能統整應用以處理問題。</a:t>
                      </a:r>
                      <a:endParaRPr lang="zh-TW" altLang="en-US" sz="1400" kern="100" dirty="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a:solidFill>
                            <a:schemeClr val="tx1"/>
                          </a:solidFill>
                          <a:latin typeface="標楷體" panose="03000509000000000000" pitchFamily="65" charset="-120"/>
                          <a:ea typeface="標楷體" panose="03000509000000000000" pitchFamily="65" charset="-120"/>
                          <a:cs typeface="Times New Roman"/>
                        </a:rPr>
                        <a:t>僅能具備部分與教材相關的語文知識，僅能有限的理解、評鑑各類文本的內容與形式，並有限的統整應用以處理問題。</a:t>
                      </a:r>
                      <a:endParaRPr lang="zh-TW" altLang="en-US" sz="1400" kern="10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461570">
                <a:tc rowSpan="2">
                  <a:txBody>
                    <a:bodyPr/>
                    <a:lstStyle/>
                    <a:p>
                      <a:pPr algn="ctr">
                        <a:spcAft>
                          <a:spcPts val="0"/>
                        </a:spcAft>
                      </a:pPr>
                      <a:r>
                        <a:rPr lang="zh-TW" sz="2000" b="1" kern="0" dirty="0">
                          <a:solidFill>
                            <a:schemeClr val="tx1"/>
                          </a:solidFill>
                          <a:latin typeface="Times New Roman"/>
                          <a:ea typeface="標楷體"/>
                          <a:cs typeface="Times New Roman"/>
                        </a:rPr>
                        <a:t>英語</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b="1" kern="0">
                          <a:solidFill>
                            <a:schemeClr val="tx1"/>
                          </a:solidFill>
                          <a:latin typeface="Times New Roman"/>
                          <a:ea typeface="標楷體"/>
                          <a:cs typeface="Times New Roman"/>
                        </a:rPr>
                        <a:t>閱讀</a:t>
                      </a:r>
                      <a:endParaRPr lang="zh-TW" altLang="zh-TW" sz="2000" kern="100">
                        <a:solidFill>
                          <a:schemeClr val="tx1"/>
                        </a:solidFill>
                        <a:latin typeface="+mn-lt"/>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能理解所學字詞的常見語意、常見的句型結構，及簡易文本的篇章結構。能理解生活或社會議題、時事或新知、個人經歷或想法等主題，且敘述稍長、脈絡清楚分明的文本；能指出文本的主旨、結論、清楚陳述的敘述者態度或立場等重要訊息；能過濾及綜合文本訊息做推論。</a:t>
                      </a: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能理解所學字詞的基本語意、基本的句型結構，及簡易語句的語意或語法連結。能理解描繪生活周遭人事時地物等貼近個人日常生活經驗的主題，且敘述淺顯直白的文本；能提取文本中明確陳述的重要訊息。</a:t>
                      </a: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a:solidFill>
                            <a:schemeClr val="tx1"/>
                          </a:solidFill>
                          <a:latin typeface="標楷體" panose="03000509000000000000" pitchFamily="65" charset="-120"/>
                          <a:ea typeface="標楷體" panose="03000509000000000000" pitchFamily="65" charset="-120"/>
                          <a:cs typeface="Times New Roman"/>
                        </a:rPr>
                        <a:t>僅能理解少數所學字詞的基本語意或基本的句型結構，僅能有限地理解簡易語句的語意或語法連結。 僅能有限地理解少數描繪生活周遭的人事時地物等貼近個人日常生活經驗的主題，且敘述淺顯直白的文本；僅能有限地提取文本中明確陳述的重要訊息。</a:t>
                      </a:r>
                    </a:p>
                  </a:txBody>
                  <a:tcPr marL="36000" marR="36000" marT="35999" marB="35999">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030058">
                <a:tc vMerge="1">
                  <a:txBody>
                    <a:bodyPr/>
                    <a:lstStyle/>
                    <a:p>
                      <a:endParaRPr lang="zh-TW" altLang="en-US"/>
                    </a:p>
                  </a:txBody>
                  <a:tcPr marL="11724" marR="11724" marT="0" marB="0">
                    <a:lnL w="28575">
                      <a:solidFill>
                        <a:schemeClr val="accent6">
                          <a:lumMod val="50000"/>
                        </a:schemeClr>
                      </a:solidFill>
                    </a:lnL>
                    <a:lnR w="28575">
                      <a:solidFill>
                        <a:schemeClr val="accent6">
                          <a:lumMod val="50000"/>
                        </a:schemeClr>
                      </a:solidFill>
                    </a:lnR>
                    <a:lnT w="28575">
                      <a:solidFill>
                        <a:schemeClr val="accent6">
                          <a:lumMod val="50000"/>
                        </a:schemeClr>
                      </a:solidFill>
                    </a:lnT>
                    <a:lnB w="28575">
                      <a:solidFill>
                        <a:schemeClr val="accent6">
                          <a:lumMod val="50000"/>
                        </a:schemeClr>
                      </a:solidFill>
                    </a:lnB>
                    <a:solidFill>
                      <a:srgbClr val="FF9966"/>
                    </a:solidFill>
                  </a:tcPr>
                </a:tc>
                <a:tc>
                  <a:txBody>
                    <a:bodyPr/>
                    <a:lstStyle/>
                    <a:p>
                      <a:pPr lvl="0" algn="ctr" defTabSz="914400">
                        <a:spcAft>
                          <a:spcPts val="0"/>
                        </a:spcAft>
                        <a:buNone/>
                        <a:tabLst/>
                        <a:defRPr/>
                      </a:pPr>
                      <a:r>
                        <a:rPr lang="zh-TW" altLang="zh-TW" sz="2000" b="1" kern="0" dirty="0">
                          <a:solidFill>
                            <a:schemeClr val="tx1"/>
                          </a:solidFill>
                          <a:latin typeface="Times New Roman"/>
                          <a:ea typeface="標楷體"/>
                          <a:cs typeface="Times New Roman"/>
                        </a:rPr>
                        <a:t>聽力</a:t>
                      </a:r>
                      <a:endParaRPr lang="zh-TW" sz="2000" kern="100" dirty="0">
                        <a:solidFill>
                          <a:schemeClr val="tx1"/>
                        </a:solidFill>
                        <a:latin typeface="Calibri"/>
                        <a:ea typeface="新細明體"/>
                        <a:cs typeface="Times New Roman"/>
                      </a:endParaRPr>
                    </a:p>
                  </a:txBody>
                  <a:tcPr marL="11724" marR="11724" marT="0" marB="0" anchor="ctr">
                    <a:lnL w="28575">
                      <a:solidFill>
                        <a:schemeClr val="accent6">
                          <a:lumMod val="50000"/>
                        </a:schemeClr>
                      </a:solidFill>
                    </a:lnL>
                    <a:lnR w="28575">
                      <a:solidFill>
                        <a:schemeClr val="accent6">
                          <a:lumMod val="50000"/>
                        </a:schemeClr>
                      </a:solidFill>
                    </a:lnR>
                    <a:lnT w="28575">
                      <a:solidFill>
                        <a:schemeClr val="accent6">
                          <a:lumMod val="50000"/>
                        </a:schemeClr>
                      </a:solidFill>
                    </a:lnT>
                    <a:lnB w="28575">
                      <a:solidFill>
                        <a:schemeClr val="accent6">
                          <a:lumMod val="50000"/>
                        </a:schemeClr>
                      </a:solidFill>
                    </a:lnB>
                    <a:solidFill>
                      <a:srgbClr val="FF9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kern="100" dirty="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a:solidFill>
                        <a:schemeClr val="accent6">
                          <a:lumMod val="50000"/>
                        </a:schemeClr>
                      </a:solidFill>
                    </a:lnL>
                    <a:lnR w="28575">
                      <a:solidFill>
                        <a:schemeClr val="accent6">
                          <a:lumMod val="50000"/>
                        </a:schemeClr>
                      </a:solidFill>
                    </a:lnR>
                    <a:lnT w="28575">
                      <a:solidFill>
                        <a:schemeClr val="accent6">
                          <a:lumMod val="50000"/>
                        </a:schemeClr>
                      </a:solidFill>
                    </a:lnT>
                    <a:lnB w="28575">
                      <a:solidFill>
                        <a:schemeClr val="accent6">
                          <a:lumMod val="50000"/>
                        </a:schemeClr>
                      </a:solidFill>
                    </a:lnB>
                    <a:lnTlToBr w="19050" cap="flat" cmpd="sng" algn="ctr">
                      <a:solidFill>
                        <a:schemeClr val="accent6">
                          <a:lumMod val="50000"/>
                        </a:schemeClr>
                      </a:solid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能聽懂與個人日常生活和周遭具體事物相關的簡短語句、問答及敘述直白的簡短言談；能聽懂關鍵字詞，並指出言談的主題或情境等重要內容。</a:t>
                      </a:r>
                      <a:endParaRPr lang="zh-TW" altLang="en-US" sz="1400" kern="100" dirty="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a:solidFill>
                        <a:schemeClr val="accent6">
                          <a:lumMod val="50000"/>
                        </a:schemeClr>
                      </a:solidFill>
                    </a:lnL>
                    <a:lnR w="28575">
                      <a:solidFill>
                        <a:schemeClr val="accent6">
                          <a:lumMod val="50000"/>
                        </a:schemeClr>
                      </a:solidFill>
                    </a:lnR>
                    <a:lnT w="28575">
                      <a:solidFill>
                        <a:schemeClr val="accent6">
                          <a:lumMod val="50000"/>
                        </a:schemeClr>
                      </a:solidFill>
                    </a:lnT>
                    <a:lnB w="28575">
                      <a:solidFill>
                        <a:schemeClr val="accent6">
                          <a:lumMod val="50000"/>
                        </a:schemeClr>
                      </a:solid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僅能有限地聽懂少數與個人日常生活和周遭具體事物相關的簡短語句、問答及敘述直白的簡短言談；僅能有限地能聽懂少數關鍵字詞，僅能有限地指出少數言談的主題或情境等重要內容。</a:t>
                      </a:r>
                      <a:endParaRPr lang="zh-TW" altLang="en-US" sz="1400" kern="100" dirty="0">
                        <a:solidFill>
                          <a:schemeClr val="tx1"/>
                        </a:solidFill>
                        <a:latin typeface="標楷體" panose="03000509000000000000" pitchFamily="65" charset="-120"/>
                        <a:ea typeface="標楷體" panose="03000509000000000000" pitchFamily="65" charset="-120"/>
                        <a:cs typeface="Times New Roman"/>
                      </a:endParaRPr>
                    </a:p>
                  </a:txBody>
                  <a:tcPr marL="36000" marR="36000" marT="35999" marB="35999">
                    <a:lnL w="28575">
                      <a:solidFill>
                        <a:schemeClr val="accent6">
                          <a:lumMod val="50000"/>
                        </a:schemeClr>
                      </a:solidFill>
                    </a:lnL>
                    <a:lnR w="28575">
                      <a:solidFill>
                        <a:schemeClr val="accent6">
                          <a:lumMod val="50000"/>
                        </a:schemeClr>
                      </a:solidFill>
                    </a:lnR>
                    <a:lnT w="28575">
                      <a:solidFill>
                        <a:schemeClr val="accent6">
                          <a:lumMod val="50000"/>
                        </a:schemeClr>
                      </a:solidFill>
                    </a:lnT>
                    <a:lnB w="28575">
                      <a:solidFill>
                        <a:schemeClr val="accent6">
                          <a:lumMod val="50000"/>
                        </a:schemeClr>
                      </a:solidFill>
                    </a:lnB>
                  </a:tcPr>
                </a:tc>
                <a:extLst>
                  <a:ext uri="{0D108BD9-81ED-4DB2-BD59-A6C34878D82A}">
                    <a16:rowId xmlns:a16="http://schemas.microsoft.com/office/drawing/2014/main" val="977205732"/>
                  </a:ext>
                </a:extLst>
              </a:tr>
              <a:tr h="626386">
                <a:tc gridSpan="2">
                  <a:txBody>
                    <a:bodyPr/>
                    <a:lstStyle/>
                    <a:p>
                      <a:pPr algn="ctr">
                        <a:spcAft>
                          <a:spcPts val="0"/>
                        </a:spcAft>
                      </a:pPr>
                      <a:r>
                        <a:rPr lang="zh-TW" sz="2000" b="1" kern="0" dirty="0">
                          <a:solidFill>
                            <a:schemeClr val="tx1"/>
                          </a:solidFill>
                          <a:latin typeface="Times New Roman"/>
                          <a:ea typeface="標楷體"/>
                          <a:cs typeface="Times New Roman"/>
                        </a:rPr>
                        <a:t>數　學</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a:solidFill>
                            <a:schemeClr val="tx1"/>
                          </a:solidFill>
                          <a:latin typeface="標楷體" panose="03000509000000000000" pitchFamily="65" charset="-120"/>
                          <a:ea typeface="標楷體" panose="03000509000000000000" pitchFamily="65" charset="-120"/>
                          <a:cs typeface="Times New Roman"/>
                        </a:rPr>
                        <a:t>能分析問題情境中複雜、不明顯的數學訊息，並發展解題策略、應用數學方法或基本的論證解決問題。</a:t>
                      </a: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a:solidFill>
                        <a:schemeClr val="accent6">
                          <a:lumMod val="50000"/>
                        </a:schemeClr>
                      </a:solidFill>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a:solidFill>
                            <a:schemeClr val="tx1"/>
                          </a:solidFill>
                          <a:latin typeface="標楷體" panose="03000509000000000000" pitchFamily="65" charset="-120"/>
                          <a:ea typeface="標楷體" panose="03000509000000000000" pitchFamily="65" charset="-120"/>
                          <a:cs typeface="Times New Roman"/>
                        </a:rPr>
                        <a:t>理解基本的數學概念，能操作算則或程序，能理解問題情境中簡單、明顯的數學訊息，並應用數學方法解決問題。</a:t>
                      </a: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a:solidFill>
                        <a:schemeClr val="accent6">
                          <a:lumMod val="50000"/>
                        </a:schemeClr>
                      </a:solidFill>
                    </a:lnT>
                    <a:lnB w="285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noProof="0" dirty="0">
                          <a:solidFill>
                            <a:schemeClr val="tx1"/>
                          </a:solidFill>
                          <a:latin typeface="標楷體" panose="03000509000000000000" pitchFamily="65" charset="-120"/>
                          <a:ea typeface="標楷體" panose="03000509000000000000" pitchFamily="65" charset="-120"/>
                          <a:cs typeface="Times New Roman"/>
                        </a:rPr>
                        <a:t>僅認識部分基本的數學概念，僅能操作部分的算則或程序。</a:t>
                      </a: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a:solidFill>
                        <a:schemeClr val="accent6">
                          <a:lumMod val="50000"/>
                        </a:schemeClr>
                      </a:solidFill>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612467">
                <a:tc gridSpan="2">
                  <a:txBody>
                    <a:bodyPr/>
                    <a:lstStyle/>
                    <a:p>
                      <a:pPr algn="ctr">
                        <a:spcAft>
                          <a:spcPts val="0"/>
                        </a:spcAft>
                      </a:pPr>
                      <a:r>
                        <a:rPr lang="zh-TW" sz="2000" b="1" kern="0" dirty="0">
                          <a:solidFill>
                            <a:schemeClr val="tx1"/>
                          </a:solidFill>
                          <a:latin typeface="Times New Roman"/>
                          <a:ea typeface="標楷體"/>
                          <a:cs typeface="Times New Roman"/>
                        </a:rPr>
                        <a:t>社　會</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lvl="0" algn="l">
                        <a:spcAft>
                          <a:spcPts val="0"/>
                        </a:spcAft>
                        <a:buNone/>
                      </a:pPr>
                      <a:r>
                        <a:rPr lang="zh-TW" sz="1400" b="0" i="0" u="none" strike="noStrike" kern="100" noProof="0">
                          <a:latin typeface="標楷體" panose="03000509000000000000" pitchFamily="65" charset="-120"/>
                          <a:ea typeface="標楷體" panose="03000509000000000000" pitchFamily="65" charset="-120"/>
                        </a:rPr>
                        <a:t>能廣泛認識及了解社會</a:t>
                      </a:r>
                      <a:r>
                        <a:rPr lang="zh-TW" altLang="en-US" sz="1400" b="0" i="0" u="none" strike="noStrike" kern="100" noProof="0">
                          <a:latin typeface="標楷體" panose="03000509000000000000" pitchFamily="65" charset="-120"/>
                          <a:ea typeface="標楷體" panose="03000509000000000000" pitchFamily="65" charset="-120"/>
                        </a:rPr>
                        <a:t>領域</a:t>
                      </a:r>
                      <a:r>
                        <a:rPr lang="zh-TW" sz="1400" b="0" i="0" u="none" strike="noStrike" kern="100" noProof="0">
                          <a:latin typeface="標楷體" panose="03000509000000000000" pitchFamily="65" charset="-120"/>
                          <a:ea typeface="標楷體" panose="03000509000000000000" pitchFamily="65" charset="-120"/>
                        </a:rPr>
                        <a:t>學習內容，並</a:t>
                      </a:r>
                      <a:r>
                        <a:rPr lang="zh-TW" altLang="en-US" sz="1400" b="0" i="0" u="none" strike="noStrike" kern="100" noProof="0">
                          <a:latin typeface="標楷體" panose="03000509000000000000" pitchFamily="65" charset="-120"/>
                          <a:ea typeface="標楷體" panose="03000509000000000000" pitchFamily="65" charset="-120"/>
                        </a:rPr>
                        <a:t>能</a:t>
                      </a:r>
                      <a:r>
                        <a:rPr lang="zh-TW" sz="1400" b="0" i="0" u="none" strike="noStrike" kern="100" noProof="0">
                          <a:latin typeface="標楷體" panose="03000509000000000000" pitchFamily="65" charset="-120"/>
                          <a:ea typeface="標楷體" panose="03000509000000000000" pitchFamily="65" charset="-120"/>
                        </a:rPr>
                        <a:t>運用多元的社會</a:t>
                      </a:r>
                      <a:r>
                        <a:rPr lang="zh-TW" altLang="en-US" sz="1400" b="0" i="0" u="none" strike="noStrike" kern="100" noProof="0">
                          <a:latin typeface="標楷體" panose="03000509000000000000" pitchFamily="65" charset="-120"/>
                          <a:ea typeface="標楷體" panose="03000509000000000000" pitchFamily="65" charset="-120"/>
                        </a:rPr>
                        <a:t>領域</a:t>
                      </a:r>
                      <a:r>
                        <a:rPr lang="zh-TW" sz="1400" b="0" i="0" u="none" strike="noStrike" kern="100" noProof="0">
                          <a:latin typeface="標楷體" panose="03000509000000000000" pitchFamily="65" charset="-120"/>
                          <a:ea typeface="標楷體" panose="03000509000000000000" pitchFamily="65" charset="-120"/>
                        </a:rPr>
                        <a:t>知識</a:t>
                      </a:r>
                      <a:r>
                        <a:rPr lang="zh-TW" altLang="en-US" sz="1400" b="0" i="0" u="none" strike="noStrike" kern="100" noProof="0">
                          <a:latin typeface="標楷體" panose="03000509000000000000" pitchFamily="65" charset="-120"/>
                          <a:ea typeface="標楷體" panose="03000509000000000000" pitchFamily="65" charset="-120"/>
                        </a:rPr>
                        <a:t>探究人類生活相關議題</a:t>
                      </a:r>
                      <a:r>
                        <a:rPr lang="zh-TW" sz="1400" b="0" i="0" u="none" strike="noStrike" kern="100" noProof="0">
                          <a:latin typeface="標楷體" panose="03000509000000000000" pitchFamily="65" charset="-120"/>
                          <a:ea typeface="標楷體" panose="03000509000000000000" pitchFamily="65" charset="-120"/>
                        </a:rPr>
                        <a:t>。</a:t>
                      </a:r>
                      <a:endParaRPr lang="zh-TW" sz="1400" b="0" i="0" u="none" strike="noStrike" noProof="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lvl="0" algn="l">
                        <a:spcAft>
                          <a:spcPts val="0"/>
                        </a:spcAft>
                        <a:buNone/>
                      </a:pPr>
                      <a:r>
                        <a:rPr lang="zh-TW" sz="1400" b="0" i="0" u="none" strike="noStrike" kern="100" noProof="0">
                          <a:latin typeface="標楷體" panose="03000509000000000000" pitchFamily="65" charset="-120"/>
                          <a:ea typeface="標楷體" panose="03000509000000000000" pitchFamily="65" charset="-120"/>
                        </a:rPr>
                        <a:t>能大致認識及了解社會</a:t>
                      </a:r>
                      <a:r>
                        <a:rPr lang="zh-TW" altLang="en-US" sz="1400" b="0" i="0" u="none" strike="noStrike" kern="100" noProof="0">
                          <a:latin typeface="標楷體" panose="03000509000000000000" pitchFamily="65" charset="-120"/>
                          <a:ea typeface="標楷體" panose="03000509000000000000" pitchFamily="65" charset="-120"/>
                        </a:rPr>
                        <a:t>領域</a:t>
                      </a:r>
                      <a:r>
                        <a:rPr lang="zh-TW" sz="1400" b="0" i="0" u="none" strike="noStrike" kern="100" noProof="0">
                          <a:latin typeface="標楷體" panose="03000509000000000000" pitchFamily="65" charset="-120"/>
                          <a:ea typeface="標楷體" panose="03000509000000000000" pitchFamily="65" charset="-120"/>
                        </a:rPr>
                        <a:t>學習內容，並</a:t>
                      </a:r>
                      <a:r>
                        <a:rPr lang="zh-TW" altLang="en-US" sz="1400" b="0" i="0" u="none" strike="noStrike" kern="100" noProof="0">
                          <a:latin typeface="標楷體" panose="03000509000000000000" pitchFamily="65" charset="-120"/>
                          <a:ea typeface="標楷體" panose="03000509000000000000" pitchFamily="65" charset="-120"/>
                        </a:rPr>
                        <a:t>能</a:t>
                      </a:r>
                      <a:r>
                        <a:rPr lang="zh-TW" sz="1400" b="0" i="0" u="none" strike="noStrike" kern="100" noProof="0">
                          <a:latin typeface="標楷體" panose="03000509000000000000" pitchFamily="65" charset="-120"/>
                          <a:ea typeface="標楷體" panose="03000509000000000000" pitchFamily="65" charset="-120"/>
                        </a:rPr>
                        <a:t>運用基礎的社會</a:t>
                      </a:r>
                      <a:r>
                        <a:rPr lang="zh-TW" altLang="en-US" sz="1400" b="0" i="0" u="none" strike="noStrike" kern="100" noProof="0">
                          <a:latin typeface="標楷體" panose="03000509000000000000" pitchFamily="65" charset="-120"/>
                          <a:ea typeface="標楷體" panose="03000509000000000000" pitchFamily="65" charset="-120"/>
                        </a:rPr>
                        <a:t>領域</a:t>
                      </a:r>
                      <a:r>
                        <a:rPr lang="zh-TW" sz="1400" b="0" i="0" u="none" strike="noStrike" kern="100" noProof="0">
                          <a:latin typeface="標楷體" panose="03000509000000000000" pitchFamily="65" charset="-120"/>
                          <a:ea typeface="標楷體" panose="03000509000000000000" pitchFamily="65" charset="-120"/>
                        </a:rPr>
                        <a:t>知識</a:t>
                      </a:r>
                      <a:r>
                        <a:rPr lang="zh-TW" altLang="en-US" sz="1400" b="0" i="0" u="none" strike="noStrike" kern="100" noProof="0">
                          <a:latin typeface="標楷體" panose="03000509000000000000" pitchFamily="65" charset="-120"/>
                          <a:ea typeface="標楷體" panose="03000509000000000000" pitchFamily="65" charset="-120"/>
                        </a:rPr>
                        <a:t>探究人類生活相關議題</a:t>
                      </a:r>
                      <a:r>
                        <a:rPr lang="zh-TW" sz="1400" b="0" i="0" u="none" strike="noStrike" kern="100" noProof="0">
                          <a:latin typeface="標楷體" panose="03000509000000000000" pitchFamily="65" charset="-120"/>
                          <a:ea typeface="標楷體" panose="03000509000000000000" pitchFamily="65" charset="-120"/>
                        </a:rPr>
                        <a:t>。</a:t>
                      </a:r>
                      <a:endParaRPr lang="zh-TW" sz="1400" b="0" i="0" u="none" strike="noStrike" noProof="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lvl="0" algn="l">
                        <a:spcAft>
                          <a:spcPts val="0"/>
                        </a:spcAft>
                        <a:buNone/>
                      </a:pPr>
                      <a:r>
                        <a:rPr lang="zh-TW" sz="1400" b="0" i="0" u="none" strike="noStrike" kern="100" noProof="0" dirty="0">
                          <a:latin typeface="標楷體" panose="03000509000000000000" pitchFamily="65" charset="-120"/>
                          <a:ea typeface="標楷體" panose="03000509000000000000" pitchFamily="65" charset="-120"/>
                        </a:rPr>
                        <a:t>能約略認識及了解社會</a:t>
                      </a:r>
                      <a:r>
                        <a:rPr lang="zh-TW" altLang="en-US" sz="1400" b="0" i="0" u="none" strike="noStrike" kern="100" noProof="0" dirty="0">
                          <a:latin typeface="標楷體" panose="03000509000000000000" pitchFamily="65" charset="-120"/>
                          <a:ea typeface="標楷體" panose="03000509000000000000" pitchFamily="65" charset="-120"/>
                        </a:rPr>
                        <a:t>領域</a:t>
                      </a:r>
                      <a:r>
                        <a:rPr lang="zh-TW" sz="1400" b="0" i="0" u="none" strike="noStrike" kern="100" noProof="0" dirty="0">
                          <a:latin typeface="標楷體" panose="03000509000000000000" pitchFamily="65" charset="-120"/>
                          <a:ea typeface="標楷體" panose="03000509000000000000" pitchFamily="65" charset="-120"/>
                        </a:rPr>
                        <a:t>學習內容</a:t>
                      </a:r>
                      <a:r>
                        <a:rPr lang="zh-TW" altLang="en-US" sz="1400" b="0" i="0" u="none" strike="noStrike" kern="100" noProof="0" dirty="0">
                          <a:latin typeface="標楷體" panose="03000509000000000000" pitchFamily="65" charset="-120"/>
                          <a:ea typeface="標楷體" panose="03000509000000000000" pitchFamily="65" charset="-120"/>
                        </a:rPr>
                        <a:t>，並能覺察相關訊息</a:t>
                      </a:r>
                      <a:r>
                        <a:rPr lang="zh-TW" sz="1400" b="0" i="0" u="none" strike="noStrike" kern="100" noProof="0" dirty="0">
                          <a:latin typeface="標楷體" panose="03000509000000000000" pitchFamily="65" charset="-120"/>
                          <a:ea typeface="標楷體" panose="03000509000000000000" pitchFamily="65" charset="-120"/>
                        </a:rPr>
                        <a:t>。</a:t>
                      </a:r>
                      <a:endParaRPr lang="zh-TW" sz="1400" b="0" i="0" u="none" strike="noStrike" noProof="0" dirty="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87190">
                <a:tc gridSpan="2">
                  <a:txBody>
                    <a:bodyPr/>
                    <a:lstStyle/>
                    <a:p>
                      <a:pPr algn="ctr">
                        <a:spcAft>
                          <a:spcPts val="0"/>
                        </a:spcAft>
                      </a:pPr>
                      <a:r>
                        <a:rPr lang="zh-TW" sz="2000" b="1" kern="0" dirty="0">
                          <a:solidFill>
                            <a:schemeClr val="tx1"/>
                          </a:solidFill>
                          <a:latin typeface="Times New Roman"/>
                          <a:ea typeface="標楷體"/>
                          <a:cs typeface="Times New Roman"/>
                        </a:rPr>
                        <a:t>自　然</a:t>
                      </a:r>
                      <a:endParaRPr lang="zh-TW" sz="2000" kern="100" dirty="0">
                        <a:solidFill>
                          <a:schemeClr val="tx1"/>
                        </a:solidFill>
                        <a:latin typeface="Calibri"/>
                        <a:ea typeface="新細明體"/>
                        <a:cs typeface="Times New Roman"/>
                      </a:endParaRPr>
                    </a:p>
                  </a:txBody>
                  <a:tcPr marL="11724" marR="11724"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66"/>
                    </a:solidFill>
                  </a:tcPr>
                </a:tc>
                <a:tc hMerge="1">
                  <a:txBody>
                    <a:bodyPr/>
                    <a:lstStyle/>
                    <a:p>
                      <a:endParaRPr lang="zh-TW" altLang="en-US"/>
                    </a:p>
                  </a:txBody>
                  <a:tcPr/>
                </a:tc>
                <a:tc>
                  <a:txBody>
                    <a:bodyPr/>
                    <a:lstStyle/>
                    <a:p>
                      <a:pPr lvl="0" algn="l">
                        <a:spcAft>
                          <a:spcPts val="0"/>
                        </a:spcAft>
                        <a:buNone/>
                      </a:pPr>
                      <a:r>
                        <a:rPr lang="zh-TW" sz="1400" b="0" i="0" u="none" strike="noStrike" kern="100" noProof="0">
                          <a:latin typeface="標楷體" panose="03000509000000000000" pitchFamily="65" charset="-120"/>
                          <a:ea typeface="標楷體" panose="03000509000000000000" pitchFamily="65" charset="-120"/>
                        </a:rPr>
                        <a:t>能融會貫通學習內容，並能運用</a:t>
                      </a:r>
                      <a:r>
                        <a:rPr lang="zh-TW" altLang="en-US" sz="1400" b="0" i="0" u="none" strike="noStrike" kern="100" noProof="0">
                          <a:latin typeface="標楷體" panose="03000509000000000000" pitchFamily="65" charset="-120"/>
                          <a:ea typeface="標楷體" panose="03000509000000000000" pitchFamily="65" charset="-120"/>
                        </a:rPr>
                        <a:t>探究</a:t>
                      </a:r>
                      <a:r>
                        <a:rPr lang="zh-TW" sz="1400" b="0" i="0" u="none" strike="noStrike" kern="100" noProof="0">
                          <a:latin typeface="標楷體" panose="03000509000000000000" pitchFamily="65" charset="-120"/>
                          <a:ea typeface="標楷體" panose="03000509000000000000" pitchFamily="65" charset="-120"/>
                        </a:rPr>
                        <a:t>能力解決需要多層次思考的問題。</a:t>
                      </a:r>
                      <a:endParaRPr lang="zh-TW" sz="1400" b="0" i="0" u="none" strike="noStrike" noProof="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lvl="0" algn="l">
                        <a:spcAft>
                          <a:spcPts val="0"/>
                        </a:spcAft>
                        <a:buNone/>
                      </a:pPr>
                      <a:r>
                        <a:rPr lang="zh-TW" sz="1400" b="0" i="0" u="none" strike="noStrike" kern="100" noProof="0">
                          <a:latin typeface="標楷體" panose="03000509000000000000" pitchFamily="65" charset="-120"/>
                          <a:ea typeface="標楷體" panose="03000509000000000000" pitchFamily="65" charset="-120"/>
                        </a:rPr>
                        <a:t>能知道及理解學習內容，並能運用</a:t>
                      </a:r>
                      <a:r>
                        <a:rPr lang="zh-TW" altLang="en-US" sz="1400" b="0" i="0" u="none" strike="noStrike" kern="100" noProof="0">
                          <a:latin typeface="標楷體" panose="03000509000000000000" pitchFamily="65" charset="-120"/>
                          <a:ea typeface="標楷體" panose="03000509000000000000" pitchFamily="65" charset="-120"/>
                        </a:rPr>
                        <a:t>探究</a:t>
                      </a:r>
                      <a:r>
                        <a:rPr lang="zh-TW" sz="1400" b="0" i="0" u="none" strike="noStrike" kern="100" noProof="0">
                          <a:latin typeface="標楷體" panose="03000509000000000000" pitchFamily="65" charset="-120"/>
                          <a:ea typeface="標楷體" panose="03000509000000000000" pitchFamily="65" charset="-120"/>
                        </a:rPr>
                        <a:t>能力解決基本的問題。</a:t>
                      </a:r>
                      <a:endParaRPr lang="zh-TW" sz="1400" b="0" i="0" u="none" strike="noStrike" noProof="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lvl="0" algn="l">
                        <a:spcAft>
                          <a:spcPts val="0"/>
                        </a:spcAft>
                        <a:buNone/>
                      </a:pPr>
                      <a:r>
                        <a:rPr lang="zh-TW" sz="1400" b="0" i="0" u="none" strike="noStrike" kern="100" noProof="0" dirty="0">
                          <a:latin typeface="標楷體" panose="03000509000000000000" pitchFamily="65" charset="-120"/>
                          <a:ea typeface="標楷體" panose="03000509000000000000" pitchFamily="65" charset="-120"/>
                        </a:rPr>
                        <a:t>能部分知道及理解學習內容。</a:t>
                      </a:r>
                      <a:endParaRPr lang="zh-TW" sz="1400" b="0" i="0" u="none" strike="noStrike" noProof="0" dirty="0">
                        <a:latin typeface="標楷體" panose="03000509000000000000" pitchFamily="65" charset="-120"/>
                        <a:ea typeface="標楷體" panose="03000509000000000000" pitchFamily="65" charset="-120"/>
                      </a:endParaRPr>
                    </a:p>
                  </a:txBody>
                  <a:tcPr marL="36000" marR="36000" marT="35999" marB="35999"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0769" name="Rectangle 4">
            <a:extLst>
              <a:ext uri="{FF2B5EF4-FFF2-40B4-BE49-F238E27FC236}">
                <a16:creationId xmlns:a16="http://schemas.microsoft.com/office/drawing/2014/main" id="{3EC7B739-BDCD-4641-8617-D71D392E5C27}"/>
              </a:ext>
            </a:extLst>
          </p:cNvPr>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endParaRPr lang="zh-TW" altLang="zh-TW" sz="1800">
              <a:latin typeface="Arial" panose="020B0604020202020204" pitchFamily="34" charset="0"/>
              <a:ea typeface="標楷體" panose="03000509000000000000" pitchFamily="65" charset="-120"/>
            </a:endParaRPr>
          </a:p>
        </p:txBody>
      </p:sp>
      <p:sp>
        <p:nvSpPr>
          <p:cNvPr id="4" name="文字方塊 3">
            <a:extLst>
              <a:ext uri="{FF2B5EF4-FFF2-40B4-BE49-F238E27FC236}">
                <a16:creationId xmlns:a16="http://schemas.microsoft.com/office/drawing/2014/main" id="{D296E23C-FAE0-4CC1-8250-5FC8F970CD7D}"/>
              </a:ext>
            </a:extLst>
          </p:cNvPr>
          <p:cNvSpPr txBox="1"/>
          <p:nvPr/>
        </p:nvSpPr>
        <p:spPr>
          <a:xfrm>
            <a:off x="1164096" y="6481000"/>
            <a:ext cx="9959534" cy="36933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dirty="0">
                <a:latin typeface="標楷體" panose="03000509000000000000" pitchFamily="65" charset="-120"/>
              </a:rPr>
              <a:t>註：</a:t>
            </a:r>
            <a:r>
              <a:rPr lang="en-US" altLang="zh-TW" dirty="0">
                <a:latin typeface="標楷體" panose="03000509000000000000" pitchFamily="65" charset="-120"/>
              </a:rPr>
              <a:t>111</a:t>
            </a:r>
            <a:r>
              <a:rPr lang="zh-TW" altLang="en-US" dirty="0">
                <a:latin typeface="標楷體" panose="03000509000000000000" pitchFamily="65" charset="-120"/>
              </a:rPr>
              <a:t>年教育會考英語</a:t>
            </a:r>
            <a:r>
              <a:rPr lang="en-US" altLang="zh-TW" dirty="0">
                <a:latin typeface="標楷體" panose="03000509000000000000" pitchFamily="65" charset="-120"/>
              </a:rPr>
              <a:t>(</a:t>
            </a:r>
            <a:r>
              <a:rPr lang="zh-TW" altLang="en-US" dirty="0">
                <a:latin typeface="標楷體" panose="03000509000000000000" pitchFamily="65" charset="-120"/>
              </a:rPr>
              <a:t>聽力</a:t>
            </a:r>
            <a:r>
              <a:rPr lang="en-US" altLang="zh-TW" dirty="0">
                <a:latin typeface="標楷體" panose="03000509000000000000" pitchFamily="65" charset="-120"/>
              </a:rPr>
              <a:t>)</a:t>
            </a:r>
            <a:r>
              <a:rPr lang="zh-TW" altLang="en-US" dirty="0">
                <a:latin typeface="標楷體" panose="03000509000000000000" pitchFamily="65" charset="-120"/>
              </a:rPr>
              <a:t>僅區分學生學習表現為「基礎」與「待加強」二等級。</a:t>
            </a:r>
            <a:endParaRPr lang="en-US" altLang="zh-TW" dirty="0">
              <a:latin typeface="標楷體" panose="03000509000000000000" pitchFamily="65" charset="-120"/>
            </a:endParaRPr>
          </a:p>
        </p:txBody>
      </p:sp>
    </p:spTree>
    <p:extLst>
      <p:ext uri="{BB962C8B-B14F-4D97-AF65-F5344CB8AC3E}">
        <p14:creationId xmlns:p14="http://schemas.microsoft.com/office/powerpoint/2010/main" val="396778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47061B75-959D-480D-ACCD-A5AD276B9096}"/>
              </a:ext>
            </a:extLst>
          </p:cNvPr>
          <p:cNvSpPr>
            <a:spLocks noGrp="1"/>
          </p:cNvSpPr>
          <p:nvPr>
            <p:ph type="title"/>
          </p:nvPr>
        </p:nvSpPr>
        <p:spPr/>
        <p:txBody>
          <a:bodyPr/>
          <a:lstStyle/>
          <a:p>
            <a:r>
              <a:rPr lang="zh-TW" altLang="en-US" dirty="0"/>
              <a:t>計分方式</a:t>
            </a:r>
          </a:p>
        </p:txBody>
      </p:sp>
      <p:sp>
        <p:nvSpPr>
          <p:cNvPr id="8" name="燕尾形向右箭號 7">
            <a:extLst>
              <a:ext uri="{FF2B5EF4-FFF2-40B4-BE49-F238E27FC236}">
                <a16:creationId xmlns:a16="http://schemas.microsoft.com/office/drawing/2014/main" id="{5D4E56C2-76B8-4FB1-A19B-FCC72FE63C9F}"/>
              </a:ext>
            </a:extLst>
          </p:cNvPr>
          <p:cNvSpPr/>
          <p:nvPr/>
        </p:nvSpPr>
        <p:spPr>
          <a:xfrm>
            <a:off x="1089891" y="1772815"/>
            <a:ext cx="3061893" cy="2344029"/>
          </a:xfrm>
          <a:prstGeom prst="notchedRightArrow">
            <a:avLst/>
          </a:prstGeom>
          <a:solidFill>
            <a:srgbClr val="FFCCFF"/>
          </a:solidFill>
          <a:ln>
            <a:solidFill>
              <a:srgbClr val="FFCC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微軟正黑體" pitchFamily="34" charset="-120"/>
              <a:ea typeface="微軟正黑體" pitchFamily="34" charset="-120"/>
            </a:endParaRPr>
          </a:p>
          <a:p>
            <a:pPr>
              <a:defRPr/>
            </a:pPr>
            <a:r>
              <a:rPr lang="zh-TW" altLang="en-US" sz="2400" b="1" dirty="0">
                <a:solidFill>
                  <a:schemeClr val="tx1"/>
                </a:solidFill>
                <a:latin typeface="標楷體" pitchFamily="65" charset="-120"/>
                <a:ea typeface="標楷體" pitchFamily="65" charset="-120"/>
              </a:rPr>
              <a:t>三等級</a:t>
            </a:r>
            <a:endParaRPr lang="en-US" altLang="zh-TW" sz="2400" b="1" dirty="0">
              <a:solidFill>
                <a:schemeClr val="tx1"/>
              </a:solidFill>
              <a:latin typeface="標楷體" pitchFamily="65" charset="-120"/>
              <a:ea typeface="標楷體" pitchFamily="65" charset="-120"/>
            </a:endParaRPr>
          </a:p>
          <a:p>
            <a:pPr>
              <a:defRPr/>
            </a:pPr>
            <a:r>
              <a:rPr lang="zh-TW" altLang="en-US" sz="2400" b="1" dirty="0">
                <a:solidFill>
                  <a:srgbClr val="0000FF"/>
                </a:solidFill>
                <a:latin typeface="標楷體" pitchFamily="65" charset="-120"/>
                <a:ea typeface="標楷體" pitchFamily="65" charset="-120"/>
              </a:rPr>
              <a:t>精熟、基礎、待加強</a:t>
            </a:r>
          </a:p>
          <a:p>
            <a:pPr algn="ctr">
              <a:defRPr/>
            </a:pPr>
            <a:endParaRPr lang="zh-TW" altLang="en-US" dirty="0">
              <a:latin typeface="微軟正黑體" pitchFamily="34" charset="-120"/>
              <a:ea typeface="微軟正黑體" pitchFamily="34" charset="-120"/>
            </a:endParaRPr>
          </a:p>
        </p:txBody>
      </p:sp>
      <p:sp>
        <p:nvSpPr>
          <p:cNvPr id="10" name="燕尾形向右箭號 9">
            <a:extLst>
              <a:ext uri="{FF2B5EF4-FFF2-40B4-BE49-F238E27FC236}">
                <a16:creationId xmlns:a16="http://schemas.microsoft.com/office/drawing/2014/main" id="{A0B9661C-1B94-447E-8EF7-A2F59F071A60}"/>
              </a:ext>
            </a:extLst>
          </p:cNvPr>
          <p:cNvSpPr/>
          <p:nvPr/>
        </p:nvSpPr>
        <p:spPr>
          <a:xfrm>
            <a:off x="3862707" y="1484785"/>
            <a:ext cx="3061893" cy="2632059"/>
          </a:xfrm>
          <a:prstGeom prst="notchedRightArrow">
            <a:avLst/>
          </a:prstGeom>
          <a:solidFill>
            <a:srgbClr val="FFCCFF"/>
          </a:solidFill>
          <a:ln>
            <a:solidFill>
              <a:srgbClr val="FF66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標楷體" pitchFamily="65" charset="-120"/>
                <a:ea typeface="標楷體" pitchFamily="65" charset="-120"/>
              </a:rPr>
              <a:t>各科三等級</a:t>
            </a:r>
            <a:endParaRPr lang="en-US" altLang="zh-TW" sz="2400" b="1" dirty="0">
              <a:solidFill>
                <a:schemeClr val="tx1"/>
              </a:solidFill>
              <a:latin typeface="標楷體" pitchFamily="65" charset="-120"/>
              <a:ea typeface="標楷體" pitchFamily="65" charset="-120"/>
            </a:endParaRPr>
          </a:p>
          <a:p>
            <a:pPr>
              <a:defRPr/>
            </a:pPr>
            <a:r>
              <a:rPr lang="zh-TW" altLang="en-US" sz="2400" b="1" dirty="0">
                <a:solidFill>
                  <a:srgbClr val="0033CC"/>
                </a:solidFill>
                <a:latin typeface="標楷體" pitchFamily="65" charset="-120"/>
                <a:ea typeface="標楷體" pitchFamily="65" charset="-120"/>
              </a:rPr>
              <a:t>表現</a:t>
            </a:r>
            <a:r>
              <a:rPr lang="zh-TW" altLang="en-US" sz="2400" b="1" dirty="0">
                <a:solidFill>
                  <a:srgbClr val="0000FF"/>
                </a:solidFill>
                <a:latin typeface="標楷體" pitchFamily="65" charset="-120"/>
                <a:ea typeface="標楷體" pitchFamily="65" charset="-120"/>
              </a:rPr>
              <a:t>描述</a:t>
            </a:r>
            <a:endParaRPr lang="zh-TW" altLang="en-US" sz="2400" b="1" dirty="0">
              <a:latin typeface="標楷體" pitchFamily="65" charset="-120"/>
              <a:ea typeface="標楷體" pitchFamily="65" charset="-120"/>
            </a:endParaRPr>
          </a:p>
        </p:txBody>
      </p:sp>
      <p:sp>
        <p:nvSpPr>
          <p:cNvPr id="11" name="燕尾形向右箭號 10">
            <a:extLst>
              <a:ext uri="{FF2B5EF4-FFF2-40B4-BE49-F238E27FC236}">
                <a16:creationId xmlns:a16="http://schemas.microsoft.com/office/drawing/2014/main" id="{C8125CD9-C03E-4908-A6F7-E4254551D159}"/>
              </a:ext>
            </a:extLst>
          </p:cNvPr>
          <p:cNvSpPr/>
          <p:nvPr/>
        </p:nvSpPr>
        <p:spPr>
          <a:xfrm>
            <a:off x="6600056" y="1196752"/>
            <a:ext cx="3745432" cy="3168352"/>
          </a:xfrm>
          <a:prstGeom prst="notchedRightArrow">
            <a:avLst/>
          </a:prstGeom>
          <a:solidFill>
            <a:srgbClr val="FFCCFF"/>
          </a:solidFill>
          <a:ln>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標楷體" pitchFamily="65" charset="-120"/>
                <a:ea typeface="標楷體" pitchFamily="65" charset="-120"/>
              </a:rPr>
              <a:t>依據各科三等級</a:t>
            </a:r>
            <a:r>
              <a:rPr lang="zh-TW" altLang="en-US" sz="2400" b="1" dirty="0">
                <a:solidFill>
                  <a:srgbClr val="0033CC"/>
                </a:solidFill>
                <a:latin typeface="標楷體" pitchFamily="65" charset="-120"/>
                <a:ea typeface="標楷體" pitchFamily="65" charset="-120"/>
              </a:rPr>
              <a:t>表現描述</a:t>
            </a:r>
            <a:r>
              <a:rPr lang="zh-TW" altLang="en-US" sz="2400" b="1" dirty="0">
                <a:solidFill>
                  <a:schemeClr val="tx1"/>
                </a:solidFill>
                <a:latin typeface="標楷體" pitchFamily="65" charset="-120"/>
                <a:ea typeface="標楷體" pitchFamily="65" charset="-120"/>
              </a:rPr>
              <a:t>，進行</a:t>
            </a:r>
            <a:r>
              <a:rPr lang="zh-TW" altLang="en-US" sz="2400" b="1" dirty="0">
                <a:solidFill>
                  <a:srgbClr val="0000FF"/>
                </a:solidFill>
                <a:latin typeface="標楷體" pitchFamily="65" charset="-120"/>
                <a:ea typeface="標楷體" pitchFamily="65" charset="-120"/>
              </a:rPr>
              <a:t>標準設定</a:t>
            </a:r>
            <a:endParaRPr lang="zh-TW" altLang="en-US" sz="2400" b="1" dirty="0">
              <a:solidFill>
                <a:schemeClr val="tx1"/>
              </a:solidFill>
              <a:latin typeface="標楷體" pitchFamily="65" charset="-120"/>
              <a:ea typeface="標楷體" pitchFamily="65" charset="-120"/>
            </a:endParaRPr>
          </a:p>
        </p:txBody>
      </p:sp>
      <p:sp>
        <p:nvSpPr>
          <p:cNvPr id="19" name="Espace réservé du contenu 2">
            <a:extLst>
              <a:ext uri="{FF2B5EF4-FFF2-40B4-BE49-F238E27FC236}">
                <a16:creationId xmlns:a16="http://schemas.microsoft.com/office/drawing/2014/main" id="{46BDCD90-FE27-4914-9B27-463DE0A5DF87}"/>
              </a:ext>
            </a:extLst>
          </p:cNvPr>
          <p:cNvSpPr>
            <a:spLocks noGrp="1"/>
          </p:cNvSpPr>
          <p:nvPr>
            <p:ph idx="1"/>
          </p:nvPr>
        </p:nvSpPr>
        <p:spPr>
          <a:xfrm>
            <a:off x="896112" y="4280052"/>
            <a:ext cx="10021824" cy="1944687"/>
          </a:xfrm>
        </p:spPr>
        <p:txBody>
          <a:bodyPr/>
          <a:lstStyle/>
          <a:p>
            <a:pPr eaLnBrk="1" hangingPunct="1">
              <a:buFont typeface="Wingdings" panose="05000000000000000000" pitchFamily="2" charset="2"/>
              <a:buChar char="u"/>
            </a:pPr>
            <a:r>
              <a:rPr lang="zh-TW" altLang="en-US" dirty="0">
                <a:latin typeface="Times New Roman" panose="02020603050405020304" pitchFamily="18" charset="0"/>
                <a:cs typeface="Times New Roman" panose="02020603050405020304" pitchFamily="18" charset="0"/>
              </a:rPr>
              <a:t>標準設定</a:t>
            </a:r>
            <a:r>
              <a:rPr lang="en-US" altLang="zh-TW" dirty="0">
                <a:latin typeface="Times New Roman" panose="02020603050405020304" pitchFamily="18" charset="0"/>
                <a:cs typeface="Times New Roman" panose="02020603050405020304" pitchFamily="18" charset="0"/>
              </a:rPr>
              <a:t>(standard setting)</a:t>
            </a:r>
          </a:p>
          <a:p>
            <a:pPr eaLnBrk="1" hangingPunct="1">
              <a:buNone/>
            </a:pPr>
            <a:r>
              <a:rPr lang="en-US" altLang="zh-TW" sz="2800" dirty="0">
                <a:latin typeface="Times New Roman" panose="02020603050405020304" pitchFamily="18" charset="0"/>
                <a:cs typeface="Times New Roman" panose="02020603050405020304" pitchFamily="18" charset="0"/>
              </a:rPr>
              <a:t>    </a:t>
            </a:r>
            <a:r>
              <a:rPr lang="zh-TW" altLang="en-US" sz="2800" dirty="0">
                <a:latin typeface="Times New Roman" panose="02020603050405020304" pitchFamily="18" charset="0"/>
                <a:cs typeface="Times New Roman" panose="02020603050405020304" pitchFamily="18" charset="0"/>
              </a:rPr>
              <a:t>由大學教授、國中教師與測驗專家等專業人士進行三個回合的討論，共同討論與確認會考各科</a:t>
            </a:r>
            <a:r>
              <a:rPr lang="zh-TW" altLang="en-US" sz="2800" u="sng" dirty="0">
                <a:solidFill>
                  <a:srgbClr val="FF0000"/>
                </a:solidFill>
                <a:latin typeface="Times New Roman" panose="02020603050405020304" pitchFamily="18" charset="0"/>
                <a:cs typeface="Times New Roman" panose="02020603050405020304" pitchFamily="18" charset="0"/>
              </a:rPr>
              <a:t>基礎與精熟</a:t>
            </a:r>
            <a:r>
              <a:rPr lang="zh-TW" altLang="en-US" sz="2800" dirty="0">
                <a:latin typeface="Times New Roman" panose="02020603050405020304" pitchFamily="18" charset="0"/>
                <a:cs typeface="Times New Roman" panose="02020603050405020304" pitchFamily="18" charset="0"/>
              </a:rPr>
              <a:t>、</a:t>
            </a:r>
            <a:r>
              <a:rPr lang="zh-TW" altLang="en-US" sz="2800" u="sng" dirty="0">
                <a:solidFill>
                  <a:srgbClr val="FF0000"/>
                </a:solidFill>
                <a:latin typeface="Times New Roman" panose="02020603050405020304" pitchFamily="18" charset="0"/>
                <a:cs typeface="Times New Roman" panose="02020603050405020304" pitchFamily="18" charset="0"/>
              </a:rPr>
              <a:t>基礎與待加強</a:t>
            </a:r>
            <a:r>
              <a:rPr lang="zh-TW" altLang="en-US" sz="2800" dirty="0">
                <a:latin typeface="Times New Roman" panose="02020603050405020304" pitchFamily="18" charset="0"/>
                <a:cs typeface="Times New Roman" panose="02020603050405020304" pitchFamily="18" charset="0"/>
              </a:rPr>
              <a:t>的</a:t>
            </a:r>
            <a:r>
              <a:rPr lang="zh-TW" altLang="en-US" sz="2800" u="sng" dirty="0">
                <a:solidFill>
                  <a:srgbClr val="FF0000"/>
                </a:solidFill>
                <a:latin typeface="Times New Roman" panose="02020603050405020304" pitchFamily="18" charset="0"/>
                <a:cs typeface="Times New Roman" panose="02020603050405020304" pitchFamily="18" charset="0"/>
              </a:rPr>
              <a:t>切點</a:t>
            </a:r>
            <a:r>
              <a:rPr lang="en-US" altLang="zh-TW" sz="2800" u="sng" dirty="0">
                <a:solidFill>
                  <a:srgbClr val="FF0000"/>
                </a:solidFill>
                <a:latin typeface="Times New Roman" panose="02020603050405020304" pitchFamily="18" charset="0"/>
                <a:cs typeface="Times New Roman" panose="02020603050405020304" pitchFamily="18" charset="0"/>
              </a:rPr>
              <a:t>/</a:t>
            </a:r>
            <a:r>
              <a:rPr lang="zh-TW" altLang="en-US" sz="2800" u="sng" dirty="0">
                <a:solidFill>
                  <a:srgbClr val="FF0000"/>
                </a:solidFill>
                <a:latin typeface="Times New Roman" panose="02020603050405020304" pitchFamily="18" charset="0"/>
                <a:cs typeface="Times New Roman" panose="02020603050405020304" pitchFamily="18" charset="0"/>
              </a:rPr>
              <a:t>題數</a:t>
            </a:r>
            <a:r>
              <a:rPr lang="zh-TW" altLang="en-US" sz="2800" dirty="0">
                <a:latin typeface="Times New Roman" panose="02020603050405020304" pitchFamily="18" charset="0"/>
                <a:cs typeface="Times New Roman" panose="02020603050405020304" pitchFamily="18" charset="0"/>
              </a:rPr>
              <a:t>。</a:t>
            </a:r>
          </a:p>
        </p:txBody>
      </p:sp>
      <p:sp>
        <p:nvSpPr>
          <p:cNvPr id="31757" name="投影片編號版面配置區 1">
            <a:extLst>
              <a:ext uri="{FF2B5EF4-FFF2-40B4-BE49-F238E27FC236}">
                <a16:creationId xmlns:a16="http://schemas.microsoft.com/office/drawing/2014/main" id="{11780B1D-58D5-41A5-A892-7EEE2C70C5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7C7A79B-9930-4692-8903-212E39B4E7E7}" type="slidenum">
              <a:rPr lang="zh-TW" altLang="en-US" smtClean="0"/>
              <a:pPr/>
              <a:t>5</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4D20737D-2C19-49D2-AA9D-FFEB883B2F81}"/>
              </a:ext>
            </a:extLst>
          </p:cNvPr>
          <p:cNvGraphicFramePr>
            <a:graphicFrameLocks noGrp="1"/>
          </p:cNvGraphicFramePr>
          <p:nvPr>
            <p:extLst>
              <p:ext uri="{D42A27DB-BD31-4B8C-83A1-F6EECF244321}">
                <p14:modId xmlns:p14="http://schemas.microsoft.com/office/powerpoint/2010/main" val="3638125113"/>
              </p:ext>
            </p:extLst>
          </p:nvPr>
        </p:nvGraphicFramePr>
        <p:xfrm>
          <a:off x="2316163" y="2133600"/>
          <a:ext cx="7559676" cy="2876552"/>
        </p:xfrm>
        <a:graphic>
          <a:graphicData uri="http://schemas.openxmlformats.org/drawingml/2006/table">
            <a:tbl>
              <a:tblPr firstRow="1" bandRow="1">
                <a:tableStyleId>{93296810-A885-4BE3-A3E7-6D5BEEA58F35}</a:tableStyleId>
              </a:tblPr>
              <a:tblGrid>
                <a:gridCol w="1889919">
                  <a:extLst>
                    <a:ext uri="{9D8B030D-6E8A-4147-A177-3AD203B41FA5}">
                      <a16:colId xmlns:a16="http://schemas.microsoft.com/office/drawing/2014/main" val="20000"/>
                    </a:ext>
                  </a:extLst>
                </a:gridCol>
                <a:gridCol w="1889919">
                  <a:extLst>
                    <a:ext uri="{9D8B030D-6E8A-4147-A177-3AD203B41FA5}">
                      <a16:colId xmlns:a16="http://schemas.microsoft.com/office/drawing/2014/main" val="20001"/>
                    </a:ext>
                  </a:extLst>
                </a:gridCol>
                <a:gridCol w="1889919">
                  <a:extLst>
                    <a:ext uri="{9D8B030D-6E8A-4147-A177-3AD203B41FA5}">
                      <a16:colId xmlns:a16="http://schemas.microsoft.com/office/drawing/2014/main" val="20002"/>
                    </a:ext>
                  </a:extLst>
                </a:gridCol>
                <a:gridCol w="1889919">
                  <a:extLst>
                    <a:ext uri="{9D8B030D-6E8A-4147-A177-3AD203B41FA5}">
                      <a16:colId xmlns:a16="http://schemas.microsoft.com/office/drawing/2014/main" val="20003"/>
                    </a:ext>
                  </a:extLst>
                </a:gridCol>
              </a:tblGrid>
              <a:tr h="719138">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endParaRPr lang="zh-TW" altLang="en-US" sz="2800" kern="0">
                        <a:solidFill>
                          <a:schemeClr val="tx1"/>
                        </a:solidFill>
                        <a:effectLst/>
                        <a:latin typeface="微軟正黑體" pitchFamily="34" charset="-120"/>
                        <a:ea typeface="微軟正黑體" pitchFamily="34" charset="-120"/>
                        <a:cs typeface="+mn-cs"/>
                      </a:endParaRPr>
                    </a:p>
                  </a:txBody>
                  <a:tcPr marL="91434" marR="91434" marT="45725" marB="45725">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9966"/>
                    </a:solidFill>
                  </a:tcPr>
                </a:tc>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r>
                        <a:rPr lang="zh-TW" altLang="zh-TW" sz="3200" kern="0" dirty="0">
                          <a:solidFill>
                            <a:schemeClr val="tx1"/>
                          </a:solidFill>
                          <a:effectLst/>
                        </a:rPr>
                        <a:t>國文</a:t>
                      </a:r>
                      <a:endParaRPr lang="zh-TW" altLang="en-US" sz="3200" kern="0" dirty="0">
                        <a:solidFill>
                          <a:schemeClr val="tx1"/>
                        </a:solidFill>
                        <a:effectLst/>
                        <a:latin typeface="標楷體" pitchFamily="65" charset="-120"/>
                        <a:ea typeface="標楷體" pitchFamily="65" charset="-120"/>
                        <a:cs typeface="+mn-cs"/>
                      </a:endParaRPr>
                    </a:p>
                  </a:txBody>
                  <a:tcPr marL="91434" marR="91434"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altLang="zh-TW" sz="3200" kern="0">
                          <a:solidFill>
                            <a:schemeClr val="tx1"/>
                          </a:solidFill>
                          <a:effectLst/>
                        </a:rPr>
                        <a:t>社會</a:t>
                      </a:r>
                      <a:endParaRPr lang="zh-TW" altLang="en-US" sz="3200" kern="0">
                        <a:solidFill>
                          <a:schemeClr val="tx1"/>
                        </a:solidFill>
                        <a:effectLst/>
                        <a:latin typeface="標楷體" pitchFamily="65" charset="-120"/>
                        <a:ea typeface="標楷體" pitchFamily="65" charset="-120"/>
                        <a:cs typeface="+mn-cs"/>
                      </a:endParaRPr>
                    </a:p>
                  </a:txBody>
                  <a:tcPr marL="91434" marR="91434"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marL="0" algn="ctr" defTabSz="914400" rtl="0" eaLnBrk="1" latinLnBrk="0" hangingPunct="1">
                        <a:spcAft>
                          <a:spcPts val="0"/>
                        </a:spcAft>
                      </a:pPr>
                      <a:r>
                        <a:rPr lang="zh-TW" altLang="zh-TW" sz="3200" kern="0" dirty="0">
                          <a:solidFill>
                            <a:schemeClr val="tx1"/>
                          </a:solidFill>
                          <a:effectLst/>
                        </a:rPr>
                        <a:t>自然</a:t>
                      </a:r>
                      <a:endParaRPr lang="zh-TW" altLang="en-US" sz="3200" kern="0" dirty="0">
                        <a:solidFill>
                          <a:schemeClr val="tx1"/>
                        </a:solidFill>
                        <a:effectLst/>
                        <a:latin typeface="標楷體" pitchFamily="65" charset="-120"/>
                        <a:ea typeface="標楷體" pitchFamily="65" charset="-120"/>
                        <a:cs typeface="+mn-cs"/>
                      </a:endParaRPr>
                    </a:p>
                  </a:txBody>
                  <a:tcPr marL="91434" marR="91434" marT="45725" marB="45725" anchor="ctr">
                    <a:lnL w="28575" cap="flat" cmpd="sng" algn="ctr">
                      <a:solidFill>
                        <a:schemeClr val="bg1"/>
                      </a:solidFill>
                      <a:prstDash val="solid"/>
                      <a:round/>
                      <a:headEnd type="none" w="med" len="med"/>
                      <a:tailEnd type="none" w="med" len="med"/>
                    </a:lnL>
                    <a:solidFill>
                      <a:srgbClr val="FF9966"/>
                    </a:solidFill>
                  </a:tcPr>
                </a:tc>
                <a:extLst>
                  <a:ext uri="{0D108BD9-81ED-4DB2-BD59-A6C34878D82A}">
                    <a16:rowId xmlns:a16="http://schemas.microsoft.com/office/drawing/2014/main" val="10000"/>
                  </a:ext>
                </a:extLst>
              </a:tr>
              <a:tr h="719138">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zh-TW" sz="3200" b="1" kern="0">
                          <a:solidFill>
                            <a:schemeClr val="tx1"/>
                          </a:solidFill>
                          <a:effectLst/>
                        </a:rPr>
                        <a:t>精熟</a:t>
                      </a:r>
                      <a:endParaRPr lang="zh-TW" sz="3200" b="1" kern="0">
                        <a:solidFill>
                          <a:schemeClr val="tx1"/>
                        </a:solidFill>
                        <a:effectLst/>
                        <a:latin typeface="標楷體" pitchFamily="65" charset="-120"/>
                        <a:ea typeface="標楷體" pitchFamily="65" charset="-120"/>
                        <a:cs typeface="+mn-cs"/>
                      </a:endParaRPr>
                    </a:p>
                  </a:txBody>
                  <a:tcPr marL="17779" marR="17779"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42-48</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54-63</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48-54</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19138">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zh-TW" sz="3200" b="1" kern="0">
                          <a:solidFill>
                            <a:schemeClr val="tx1"/>
                          </a:solidFill>
                          <a:effectLst/>
                        </a:rPr>
                        <a:t>基礎</a:t>
                      </a:r>
                      <a:endParaRPr lang="zh-TW" sz="3200" b="1" kern="0">
                        <a:solidFill>
                          <a:schemeClr val="tx1"/>
                        </a:solidFill>
                        <a:effectLst/>
                        <a:latin typeface="標楷體" pitchFamily="65" charset="-120"/>
                        <a:ea typeface="標楷體" pitchFamily="65" charset="-120"/>
                        <a:cs typeface="+mn-cs"/>
                      </a:endParaRPr>
                    </a:p>
                  </a:txBody>
                  <a:tcPr marL="17779" marR="17779"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20-41</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25-53</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20-47</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17779" marR="17779"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19138">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zh-TW" sz="3200" b="1" kern="0" dirty="0">
                          <a:solidFill>
                            <a:schemeClr val="tx1"/>
                          </a:solidFill>
                          <a:effectLst/>
                        </a:rPr>
                        <a:t>待加強</a:t>
                      </a:r>
                      <a:endParaRPr lang="zh-TW" sz="3200" b="1" kern="0" dirty="0">
                        <a:solidFill>
                          <a:schemeClr val="tx1"/>
                        </a:solidFill>
                        <a:effectLst/>
                        <a:latin typeface="標楷體" pitchFamily="65" charset="-120"/>
                        <a:ea typeface="標楷體" pitchFamily="65" charset="-120"/>
                        <a:cs typeface="+mn-cs"/>
                      </a:endParaRPr>
                    </a:p>
                  </a:txBody>
                  <a:tcPr marL="17779" marR="17779"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lvl="0" algn="ctr" defTabSz="914400" rtl="0" eaLnBrk="1" latinLnBrk="0" hangingPunct="1">
                        <a:spcAft>
                          <a:spcPts val="0"/>
                        </a:spcAft>
                        <a:buNone/>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0-19</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91434" marR="91434"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marR="0" lvl="0" indent="0" algn="ctr" defTabSz="914400" rtl="0" eaLnBrk="1" latinLnBrk="0" hangingPunct="1">
                        <a:lnSpc>
                          <a:spcPct val="100000"/>
                        </a:lnSpc>
                        <a:spcBef>
                          <a:spcPts val="0"/>
                        </a:spcBef>
                        <a:spcAft>
                          <a:spcPts val="0"/>
                        </a:spcAft>
                        <a:buNone/>
                        <a:tabLst/>
                        <a:defRPr/>
                      </a:pPr>
                      <a:r>
                        <a:rPr lang="en-US" sz="2800" kern="0" noProof="0">
                          <a:solidFill>
                            <a:schemeClr val="dk1"/>
                          </a:solidFill>
                          <a:effectLst/>
                          <a:latin typeface="Times New Roman" panose="02020603050405020304" pitchFamily="18" charset="0"/>
                          <a:ea typeface="標楷體"/>
                          <a:cs typeface="Times New Roman" panose="02020603050405020304" pitchFamily="18" charset="0"/>
                        </a:rPr>
                        <a:t>0-24</a:t>
                      </a:r>
                      <a:endParaRPr lang="zh-TW" altLang="en-US" sz="2800" kern="0">
                        <a:solidFill>
                          <a:schemeClr val="dk1"/>
                        </a:solidFill>
                        <a:effectLst/>
                        <a:latin typeface="Times New Roman" panose="02020603050405020304" pitchFamily="18" charset="0"/>
                        <a:ea typeface="標楷體"/>
                        <a:cs typeface="Times New Roman" panose="02020603050405020304" pitchFamily="18" charset="0"/>
                      </a:endParaRPr>
                    </a:p>
                  </a:txBody>
                  <a:tcPr marL="91434" marR="91434" marT="45725" marB="45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marL="0" marR="0" lvl="0" indent="0" algn="ctr" defTabSz="914400" rtl="0" eaLnBrk="1" latinLnBrk="0" hangingPunct="1">
                        <a:lnSpc>
                          <a:spcPct val="100000"/>
                        </a:lnSpc>
                        <a:spcBef>
                          <a:spcPts val="0"/>
                        </a:spcBef>
                        <a:spcAft>
                          <a:spcPts val="0"/>
                        </a:spcAft>
                        <a:buNone/>
                        <a:tabLst/>
                        <a:defRPr/>
                      </a:pPr>
                      <a:r>
                        <a:rPr lang="en-US" sz="2800" kern="0" noProof="0" dirty="0">
                          <a:solidFill>
                            <a:schemeClr val="dk1"/>
                          </a:solidFill>
                          <a:effectLst/>
                          <a:latin typeface="Times New Roman" panose="02020603050405020304" pitchFamily="18" charset="0"/>
                          <a:ea typeface="標楷體"/>
                          <a:cs typeface="Times New Roman" panose="02020603050405020304" pitchFamily="18" charset="0"/>
                        </a:rPr>
                        <a:t>0-19</a:t>
                      </a:r>
                      <a:endParaRPr lang="zh-TW" altLang="en-US" sz="2800" kern="0" dirty="0">
                        <a:solidFill>
                          <a:schemeClr val="dk1"/>
                        </a:solidFill>
                        <a:effectLst/>
                        <a:latin typeface="Times New Roman" panose="02020603050405020304" pitchFamily="18" charset="0"/>
                        <a:ea typeface="標楷體"/>
                        <a:cs typeface="Times New Roman" panose="02020603050405020304" pitchFamily="18" charset="0"/>
                      </a:endParaRPr>
                    </a:p>
                  </a:txBody>
                  <a:tcPr marL="91434" marR="91434" marT="45725" marB="45725"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2798" name="標題 4">
            <a:extLst>
              <a:ext uri="{FF2B5EF4-FFF2-40B4-BE49-F238E27FC236}">
                <a16:creationId xmlns:a16="http://schemas.microsoft.com/office/drawing/2014/main" id="{E9229EFA-106B-4AE9-8642-8F0098B1CF83}"/>
              </a:ext>
            </a:extLst>
          </p:cNvPr>
          <p:cNvSpPr>
            <a:spLocks noGrp="1"/>
          </p:cNvSpPr>
          <p:nvPr>
            <p:ph type="title"/>
          </p:nvPr>
        </p:nvSpPr>
        <p:spPr/>
        <p:txBody>
          <a:bodyPr/>
          <a:lstStyle/>
          <a:p>
            <a:r>
              <a:rPr lang="zh-TW" altLang="en-US" dirty="0">
                <a:latin typeface="Times New Roman"/>
                <a:ea typeface="標楷體"/>
                <a:cs typeface="Times New Roman"/>
              </a:rPr>
              <a:t>各科標準設定結果</a:t>
            </a:r>
            <a:r>
              <a:rPr lang="en-US" altLang="zh-TW" dirty="0">
                <a:latin typeface="Times New Roman"/>
                <a:ea typeface="標楷體"/>
                <a:cs typeface="Times New Roman"/>
              </a:rPr>
              <a:t/>
            </a:r>
            <a:br>
              <a:rPr lang="en-US" altLang="zh-TW" dirty="0">
                <a:latin typeface="Times New Roman"/>
                <a:ea typeface="標楷體"/>
                <a:cs typeface="Times New Roman"/>
              </a:rPr>
            </a:br>
            <a:r>
              <a:rPr lang="zh-TW" altLang="en-US" sz="2400" dirty="0">
                <a:ea typeface="標楷體"/>
              </a:rPr>
              <a:t>（</a:t>
            </a:r>
            <a:r>
              <a:rPr lang="zh-TW" altLang="zh-TW" sz="2400" dirty="0">
                <a:ea typeface="標楷體"/>
              </a:rPr>
              <a:t>以</a:t>
            </a:r>
            <a:r>
              <a:rPr lang="en-US" altLang="zh-TW" sz="2400" dirty="0">
                <a:latin typeface="Times New Roman"/>
                <a:ea typeface="標楷體"/>
                <a:cs typeface="Times New Roman"/>
              </a:rPr>
              <a:t>110</a:t>
            </a:r>
            <a:r>
              <a:rPr lang="zh-TW" altLang="zh-TW" sz="2400" dirty="0">
                <a:ea typeface="標楷體"/>
              </a:rPr>
              <a:t>年國中教育會考為例</a:t>
            </a:r>
            <a:r>
              <a:rPr lang="zh-TW" altLang="en-US" sz="2400" dirty="0">
                <a:ea typeface="標楷體"/>
              </a:rPr>
              <a:t>）</a:t>
            </a:r>
            <a:endParaRPr lang="zh-TW" altLang="en-US" sz="2400" dirty="0">
              <a:latin typeface="Times New Roman"/>
              <a:ea typeface="標楷體"/>
              <a:cs typeface="Times New Roman"/>
            </a:endParaRPr>
          </a:p>
        </p:txBody>
      </p:sp>
      <p:sp>
        <p:nvSpPr>
          <p:cNvPr id="32799" name="投影片編號版面配置區 8">
            <a:extLst>
              <a:ext uri="{FF2B5EF4-FFF2-40B4-BE49-F238E27FC236}">
                <a16:creationId xmlns:a16="http://schemas.microsoft.com/office/drawing/2014/main" id="{D12E2B33-246B-4B2B-8124-520F957B69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020D17-B80D-4B26-80FA-2E36E4F94AFD}" type="slidenum">
              <a:rPr lang="zh-TW" altLang="en-US" smtClean="0"/>
              <a:pPr/>
              <a:t>6</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348A9F-0C31-445A-9412-43D80E321140}"/>
              </a:ext>
            </a:extLst>
          </p:cNvPr>
          <p:cNvSpPr>
            <a:spLocks noGrp="1"/>
          </p:cNvSpPr>
          <p:nvPr>
            <p:ph type="title"/>
          </p:nvPr>
        </p:nvSpPr>
        <p:spPr/>
        <p:txBody>
          <a:bodyPr/>
          <a:lstStyle/>
          <a:p>
            <a:pPr>
              <a:defRPr/>
            </a:pPr>
            <a:r>
              <a:rPr lang="zh-TW" altLang="en-US" kern="0" dirty="0">
                <a:latin typeface="Times New Roman" panose="02020603050405020304" pitchFamily="18" charset="0"/>
                <a:cs typeface="Times New Roman" panose="02020603050405020304" pitchFamily="18" charset="0"/>
              </a:rPr>
              <a:t>能力等級加註標示</a:t>
            </a:r>
            <a:endParaRPr lang="zh-TW" altLang="en-US" dirty="0"/>
          </a:p>
        </p:txBody>
      </p:sp>
      <p:sp>
        <p:nvSpPr>
          <p:cNvPr id="33795" name="內容版面配置區 2">
            <a:extLst>
              <a:ext uri="{FF2B5EF4-FFF2-40B4-BE49-F238E27FC236}">
                <a16:creationId xmlns:a16="http://schemas.microsoft.com/office/drawing/2014/main" id="{67339621-F7AC-4596-AA3D-E4CF7F529978}"/>
              </a:ext>
            </a:extLst>
          </p:cNvPr>
          <p:cNvSpPr>
            <a:spLocks noGrp="1"/>
          </p:cNvSpPr>
          <p:nvPr>
            <p:ph idx="1"/>
          </p:nvPr>
        </p:nvSpPr>
        <p:spPr>
          <a:xfrm>
            <a:off x="1366982" y="1600201"/>
            <a:ext cx="9374909" cy="4525963"/>
          </a:xfrm>
        </p:spPr>
        <p:txBody>
          <a:bodyPr/>
          <a:lstStyle/>
          <a:p>
            <a:pPr marL="857250" indent="-514350" algn="just" eaLnBrk="1">
              <a:buFont typeface="Wingdings" panose="05000000000000000000" pitchFamily="2" charset="2"/>
              <a:buChar char="u"/>
            </a:pPr>
            <a:r>
              <a:rPr lang="zh-TW" altLang="en-US" dirty="0">
                <a:latin typeface="Times New Roman" panose="02020603050405020304" pitchFamily="18" charset="0"/>
                <a:cs typeface="Times New Roman" panose="02020603050405020304" pitchFamily="18" charset="0"/>
              </a:rPr>
              <a:t>免試入學超額比序的配套方式</a:t>
            </a:r>
            <a:endParaRPr lang="en-US" altLang="zh-TW" dirty="0">
              <a:latin typeface="Times New Roman" panose="02020603050405020304" pitchFamily="18" charset="0"/>
              <a:cs typeface="Times New Roman" panose="02020603050405020304" pitchFamily="18" charset="0"/>
            </a:endParaRPr>
          </a:p>
          <a:p>
            <a:pPr marL="1200150" lvl="1" indent="-457200" algn="just" eaLnBrk="1">
              <a:spcBef>
                <a:spcPts val="600"/>
              </a:spcBef>
              <a:spcAft>
                <a:spcPts val="600"/>
              </a:spcAft>
              <a:buFont typeface="標楷體" panose="03000509000000000000" pitchFamily="65" charset="-120"/>
              <a:buChar char="․"/>
            </a:pPr>
            <a:r>
              <a:rPr lang="zh-TW" altLang="en-US" dirty="0">
                <a:latin typeface="Times New Roman" panose="02020603050405020304" pitchFamily="18" charset="0"/>
                <a:cs typeface="Times New Roman" panose="02020603050405020304" pitchFamily="18" charset="0"/>
              </a:rPr>
              <a:t>精熟</a:t>
            </a:r>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加註標示（</a:t>
            </a:r>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 + +</a:t>
            </a:r>
            <a:r>
              <a:rPr lang="zh-TW" altLang="en-US" dirty="0">
                <a:latin typeface="Times New Roman" panose="02020603050405020304" pitchFamily="18" charset="0"/>
                <a:cs typeface="Times New Roman" panose="02020603050405020304" pitchFamily="18" charset="0"/>
              </a:rPr>
              <a:t> ），其中</a:t>
            </a:r>
            <a:endParaRPr lang="en-US" altLang="zh-TW" dirty="0">
              <a:latin typeface="Times New Roman" panose="02020603050405020304" pitchFamily="18" charset="0"/>
              <a:cs typeface="Times New Roman" panose="02020603050405020304" pitchFamily="18" charset="0"/>
            </a:endParaRPr>
          </a:p>
          <a:p>
            <a:pPr marL="1200150" lvl="3" indent="0" algn="just" eaLnBrk="1">
              <a:spcBef>
                <a:spcPts val="600"/>
              </a:spcBef>
              <a:spcAft>
                <a:spcPts val="600"/>
              </a:spcAft>
              <a:buFont typeface="Wingdings" panose="05000000000000000000" pitchFamily="2" charset="2"/>
              <a:buChar char="ü"/>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 +</a:t>
            </a:r>
            <a:r>
              <a:rPr lang="zh-TW" altLang="en-US" sz="2800" dirty="0">
                <a:latin typeface="Times New Roman" panose="02020603050405020304" pitchFamily="18" charset="0"/>
                <a:cs typeface="Times New Roman" panose="02020603050405020304" pitchFamily="18" charset="0"/>
              </a:rPr>
              <a:t>代表</a:t>
            </a:r>
            <a:r>
              <a:rPr lang="zh-TW" altLang="zh-TW" sz="2800" dirty="0">
                <a:latin typeface="Times New Roman" panose="02020603050405020304" pitchFamily="18" charset="0"/>
                <a:cs typeface="Times New Roman" panose="02020603050405020304" pitchFamily="18" charset="0"/>
              </a:rPr>
              <a:t>精熟等級前</a:t>
            </a:r>
            <a:r>
              <a:rPr lang="en-US" altLang="zh-TW" sz="2800" dirty="0">
                <a:latin typeface="Times New Roman" panose="02020603050405020304" pitchFamily="18" charset="0"/>
                <a:cs typeface="Times New Roman" panose="02020603050405020304" pitchFamily="18" charset="0"/>
              </a:rPr>
              <a:t>25%</a:t>
            </a:r>
          </a:p>
          <a:p>
            <a:pPr marL="1200150" lvl="3" indent="0" algn="just" eaLnBrk="1">
              <a:spcBef>
                <a:spcPts val="600"/>
              </a:spcBef>
              <a:spcAft>
                <a:spcPts val="600"/>
              </a:spcAft>
              <a:buFont typeface="Wingdings" panose="05000000000000000000" pitchFamily="2" charset="2"/>
              <a:buChar char="ü"/>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a:t>
            </a:r>
            <a:r>
              <a:rPr lang="zh-TW" altLang="en-US" sz="2800" dirty="0">
                <a:latin typeface="Times New Roman" panose="02020603050405020304" pitchFamily="18" charset="0"/>
                <a:cs typeface="Times New Roman" panose="02020603050405020304" pitchFamily="18" charset="0"/>
              </a:rPr>
              <a:t>代表</a:t>
            </a:r>
            <a:r>
              <a:rPr lang="zh-TW" altLang="zh-TW" sz="2800" dirty="0">
                <a:latin typeface="Times New Roman" panose="02020603050405020304" pitchFamily="18" charset="0"/>
                <a:cs typeface="Times New Roman" panose="02020603050405020304" pitchFamily="18" charset="0"/>
              </a:rPr>
              <a:t>精熟等級前</a:t>
            </a:r>
            <a:r>
              <a:rPr lang="en-US" altLang="zh-TW" sz="2800" dirty="0">
                <a:latin typeface="Times New Roman" panose="02020603050405020304" pitchFamily="18" charset="0"/>
                <a:cs typeface="Times New Roman" panose="02020603050405020304" pitchFamily="18" charset="0"/>
              </a:rPr>
              <a:t>26%</a:t>
            </a:r>
            <a:r>
              <a:rPr lang="zh-TW"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50%</a:t>
            </a:r>
          </a:p>
          <a:p>
            <a:pPr marL="1200150" lvl="1" indent="-457200" algn="just" eaLnBrk="1">
              <a:spcBef>
                <a:spcPts val="600"/>
              </a:spcBef>
              <a:spcAft>
                <a:spcPts val="600"/>
              </a:spcAft>
              <a:buFont typeface="標楷體" panose="03000509000000000000" pitchFamily="65" charset="-120"/>
              <a:buChar char="․"/>
            </a:pPr>
            <a:r>
              <a:rPr lang="zh-TW" altLang="en-US" dirty="0">
                <a:latin typeface="Times New Roman" panose="02020603050405020304" pitchFamily="18" charset="0"/>
                <a:cs typeface="Times New Roman" panose="02020603050405020304" pitchFamily="18" charset="0"/>
              </a:rPr>
              <a:t>基礎</a:t>
            </a:r>
            <a:r>
              <a:rPr lang="en-US" altLang="zh-TW" dirty="0">
                <a:latin typeface="Times New Roman" panose="02020603050405020304" pitchFamily="18" charset="0"/>
                <a:cs typeface="Times New Roman" panose="02020603050405020304" pitchFamily="18" charset="0"/>
              </a:rPr>
              <a:t>[B]</a:t>
            </a:r>
            <a:r>
              <a:rPr lang="zh-TW" altLang="en-US" dirty="0">
                <a:latin typeface="Times New Roman" panose="02020603050405020304" pitchFamily="18" charset="0"/>
                <a:cs typeface="Times New Roman" panose="02020603050405020304" pitchFamily="18" charset="0"/>
              </a:rPr>
              <a:t>加註標示（</a:t>
            </a:r>
            <a:r>
              <a:rPr lang="en-US" altLang="zh-TW" dirty="0">
                <a:latin typeface="Times New Roman" panose="02020603050405020304" pitchFamily="18" charset="0"/>
                <a:cs typeface="Times New Roman" panose="02020603050405020304" pitchFamily="18" charset="0"/>
              </a:rPr>
              <a:t>B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B + +</a:t>
            </a:r>
            <a:r>
              <a:rPr lang="zh-TW" altLang="en-US" dirty="0">
                <a:latin typeface="Times New Roman" panose="02020603050405020304" pitchFamily="18" charset="0"/>
                <a:cs typeface="Times New Roman" panose="02020603050405020304" pitchFamily="18" charset="0"/>
              </a:rPr>
              <a:t>），其中</a:t>
            </a:r>
            <a:endParaRPr lang="en-US" altLang="zh-TW" dirty="0">
              <a:latin typeface="Times New Roman" panose="02020603050405020304" pitchFamily="18" charset="0"/>
              <a:cs typeface="Times New Roman" panose="02020603050405020304" pitchFamily="18" charset="0"/>
            </a:endParaRPr>
          </a:p>
          <a:p>
            <a:pPr marL="1200150" lvl="3" indent="0" algn="just" eaLnBrk="1">
              <a:spcBef>
                <a:spcPts val="600"/>
              </a:spcBef>
              <a:spcAft>
                <a:spcPts val="600"/>
              </a:spcAft>
              <a:buFont typeface="Wingdings" panose="05000000000000000000" pitchFamily="2" charset="2"/>
              <a:buChar char="ü"/>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B+ +</a:t>
            </a:r>
            <a:r>
              <a:rPr lang="zh-TW" altLang="en-US" sz="2800" dirty="0">
                <a:latin typeface="Times New Roman" panose="02020603050405020304" pitchFamily="18" charset="0"/>
                <a:cs typeface="Times New Roman" panose="02020603050405020304" pitchFamily="18" charset="0"/>
              </a:rPr>
              <a:t>代表</a:t>
            </a:r>
            <a:r>
              <a:rPr lang="zh-TW" altLang="zh-TW" sz="2800" dirty="0">
                <a:latin typeface="Times New Roman" panose="02020603050405020304" pitchFamily="18" charset="0"/>
                <a:cs typeface="Times New Roman" panose="02020603050405020304" pitchFamily="18" charset="0"/>
              </a:rPr>
              <a:t>基礎等級前</a:t>
            </a:r>
            <a:r>
              <a:rPr lang="en-US" altLang="zh-TW" sz="2800" dirty="0">
                <a:latin typeface="Times New Roman" panose="02020603050405020304" pitchFamily="18" charset="0"/>
                <a:cs typeface="Times New Roman" panose="02020603050405020304" pitchFamily="18" charset="0"/>
              </a:rPr>
              <a:t>25%</a:t>
            </a:r>
          </a:p>
          <a:p>
            <a:pPr marL="1200150" lvl="3" indent="0" algn="just" eaLnBrk="1">
              <a:spcBef>
                <a:spcPts val="600"/>
              </a:spcBef>
              <a:spcAft>
                <a:spcPts val="600"/>
              </a:spcAft>
              <a:buFont typeface="Wingdings" panose="05000000000000000000" pitchFamily="2" charset="2"/>
              <a:buChar char="ü"/>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B+</a:t>
            </a:r>
            <a:r>
              <a:rPr lang="zh-TW" altLang="en-US" sz="2800" dirty="0">
                <a:latin typeface="Times New Roman" panose="02020603050405020304" pitchFamily="18" charset="0"/>
                <a:cs typeface="Times New Roman" panose="02020603050405020304" pitchFamily="18" charset="0"/>
              </a:rPr>
              <a:t>代表</a:t>
            </a:r>
            <a:r>
              <a:rPr lang="zh-TW" altLang="zh-TW" sz="2800" dirty="0">
                <a:latin typeface="Times New Roman" panose="02020603050405020304" pitchFamily="18" charset="0"/>
                <a:cs typeface="Times New Roman" panose="02020603050405020304" pitchFamily="18" charset="0"/>
              </a:rPr>
              <a:t>基礎等級前</a:t>
            </a:r>
            <a:r>
              <a:rPr lang="en-US" altLang="zh-TW" sz="2800" dirty="0">
                <a:latin typeface="Times New Roman" panose="02020603050405020304" pitchFamily="18" charset="0"/>
                <a:cs typeface="Times New Roman" panose="02020603050405020304" pitchFamily="18" charset="0"/>
              </a:rPr>
              <a:t>26%</a:t>
            </a:r>
            <a:r>
              <a:rPr lang="zh-TW" altLang="zh-TW" sz="28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50%</a:t>
            </a:r>
            <a:endParaRPr lang="zh-TW" altLang="en-US" sz="2800" dirty="0">
              <a:latin typeface="Times New Roman" panose="02020603050405020304" pitchFamily="18" charset="0"/>
              <a:cs typeface="Times New Roman" panose="02020603050405020304" pitchFamily="18" charset="0"/>
            </a:endParaRPr>
          </a:p>
        </p:txBody>
      </p:sp>
      <p:sp>
        <p:nvSpPr>
          <p:cNvPr id="33796" name="投影片編號版面配置區 2">
            <a:extLst>
              <a:ext uri="{FF2B5EF4-FFF2-40B4-BE49-F238E27FC236}">
                <a16:creationId xmlns:a16="http://schemas.microsoft.com/office/drawing/2014/main" id="{81AF22C0-696A-41C5-A9FD-BDE02FEE86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FDEBAF-91A3-4D05-BAEC-4BDB5960637D}"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8F8E6EDD-F860-4FCC-A148-3CA0E3DCC5AB}"/>
              </a:ext>
            </a:extLst>
          </p:cNvPr>
          <p:cNvSpPr>
            <a:spLocks noGrp="1"/>
          </p:cNvSpPr>
          <p:nvPr>
            <p:ph type="title"/>
          </p:nvPr>
        </p:nvSpPr>
        <p:spPr>
          <a:xfrm>
            <a:off x="1981201" y="274638"/>
            <a:ext cx="8435975" cy="1143000"/>
          </a:xfrm>
        </p:spPr>
        <p:txBody>
          <a:bodyPr/>
          <a:lstStyle/>
          <a:p>
            <a:r>
              <a:rPr lang="zh-TW" altLang="en-US" dirty="0">
                <a:ea typeface="標楷體"/>
              </a:rPr>
              <a:t>三等級及四標示</a:t>
            </a:r>
            <a:r>
              <a:rPr lang="en-US" altLang="zh-TW" dirty="0"/>
              <a:t/>
            </a:r>
            <a:br>
              <a:rPr lang="en-US" altLang="zh-TW" dirty="0"/>
            </a:br>
            <a:r>
              <a:rPr lang="zh-TW" altLang="en-US" sz="2400" dirty="0">
                <a:ea typeface="標楷體"/>
              </a:rPr>
              <a:t>（</a:t>
            </a:r>
            <a:r>
              <a:rPr lang="zh-TW" altLang="zh-TW" sz="2400" dirty="0">
                <a:ea typeface="標楷體"/>
              </a:rPr>
              <a:t>以</a:t>
            </a:r>
            <a:r>
              <a:rPr lang="en-US" altLang="zh-TW" sz="2400" dirty="0">
                <a:latin typeface="Times New Roman"/>
                <a:ea typeface="標楷體"/>
                <a:cs typeface="Times New Roman"/>
              </a:rPr>
              <a:t>110</a:t>
            </a:r>
            <a:r>
              <a:rPr lang="zh-TW" altLang="zh-TW" sz="2400" dirty="0">
                <a:ea typeface="標楷體"/>
              </a:rPr>
              <a:t>年國中教育會考為例</a:t>
            </a:r>
            <a:r>
              <a:rPr lang="zh-TW" altLang="en-US" sz="2400" dirty="0">
                <a:ea typeface="標楷體"/>
              </a:rPr>
              <a:t>）</a:t>
            </a:r>
          </a:p>
        </p:txBody>
      </p:sp>
      <p:graphicFrame>
        <p:nvGraphicFramePr>
          <p:cNvPr id="3" name="表格 2">
            <a:extLst>
              <a:ext uri="{FF2B5EF4-FFF2-40B4-BE49-F238E27FC236}">
                <a16:creationId xmlns:a16="http://schemas.microsoft.com/office/drawing/2014/main" id="{7450D224-89E4-414F-A58F-A09E0E0566F6}"/>
              </a:ext>
            </a:extLst>
          </p:cNvPr>
          <p:cNvGraphicFramePr>
            <a:graphicFrameLocks noGrp="1"/>
          </p:cNvGraphicFramePr>
          <p:nvPr>
            <p:extLst>
              <p:ext uri="{D42A27DB-BD31-4B8C-83A1-F6EECF244321}">
                <p14:modId xmlns:p14="http://schemas.microsoft.com/office/powerpoint/2010/main" val="384233362"/>
              </p:ext>
            </p:extLst>
          </p:nvPr>
        </p:nvGraphicFramePr>
        <p:xfrm>
          <a:off x="1302326" y="1484313"/>
          <a:ext cx="9264072" cy="4900610"/>
        </p:xfrm>
        <a:graphic>
          <a:graphicData uri="http://schemas.openxmlformats.org/drawingml/2006/table">
            <a:tbl>
              <a:tblPr firstRow="1" bandRow="1">
                <a:tableStyleId>{93296810-A885-4BE3-A3E7-6D5BEEA58F35}</a:tableStyleId>
              </a:tblPr>
              <a:tblGrid>
                <a:gridCol w="1431638">
                  <a:extLst>
                    <a:ext uri="{9D8B030D-6E8A-4147-A177-3AD203B41FA5}">
                      <a16:colId xmlns:a16="http://schemas.microsoft.com/office/drawing/2014/main" val="20000"/>
                    </a:ext>
                  </a:extLst>
                </a:gridCol>
                <a:gridCol w="884380">
                  <a:extLst>
                    <a:ext uri="{9D8B030D-6E8A-4147-A177-3AD203B41FA5}">
                      <a16:colId xmlns:a16="http://schemas.microsoft.com/office/drawing/2014/main" val="20001"/>
                    </a:ext>
                  </a:extLst>
                </a:gridCol>
                <a:gridCol w="1158009">
                  <a:extLst>
                    <a:ext uri="{9D8B030D-6E8A-4147-A177-3AD203B41FA5}">
                      <a16:colId xmlns:a16="http://schemas.microsoft.com/office/drawing/2014/main" val="20002"/>
                    </a:ext>
                  </a:extLst>
                </a:gridCol>
                <a:gridCol w="1158009">
                  <a:extLst>
                    <a:ext uri="{9D8B030D-6E8A-4147-A177-3AD203B41FA5}">
                      <a16:colId xmlns:a16="http://schemas.microsoft.com/office/drawing/2014/main" val="20003"/>
                    </a:ext>
                  </a:extLst>
                </a:gridCol>
                <a:gridCol w="1158009">
                  <a:extLst>
                    <a:ext uri="{9D8B030D-6E8A-4147-A177-3AD203B41FA5}">
                      <a16:colId xmlns:a16="http://schemas.microsoft.com/office/drawing/2014/main" val="20004"/>
                    </a:ext>
                  </a:extLst>
                </a:gridCol>
                <a:gridCol w="1158009">
                  <a:extLst>
                    <a:ext uri="{9D8B030D-6E8A-4147-A177-3AD203B41FA5}">
                      <a16:colId xmlns:a16="http://schemas.microsoft.com/office/drawing/2014/main" val="20005"/>
                    </a:ext>
                  </a:extLst>
                </a:gridCol>
                <a:gridCol w="1158009">
                  <a:extLst>
                    <a:ext uri="{9D8B030D-6E8A-4147-A177-3AD203B41FA5}">
                      <a16:colId xmlns:a16="http://schemas.microsoft.com/office/drawing/2014/main" val="20006"/>
                    </a:ext>
                  </a:extLst>
                </a:gridCol>
                <a:gridCol w="1158009">
                  <a:extLst>
                    <a:ext uri="{9D8B030D-6E8A-4147-A177-3AD203B41FA5}">
                      <a16:colId xmlns:a16="http://schemas.microsoft.com/office/drawing/2014/main" val="20007"/>
                    </a:ext>
                  </a:extLst>
                </a:gridCol>
              </a:tblGrid>
              <a:tr h="679827">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spcAft>
                          <a:spcPts val="0"/>
                        </a:spcAft>
                      </a:pPr>
                      <a:r>
                        <a:rPr lang="zh-TW" sz="2400" kern="0">
                          <a:effectLst/>
                        </a:rPr>
                        <a:t>　</a:t>
                      </a:r>
                      <a:endParaRPr lang="zh-TW" sz="2400" kern="100">
                        <a:solidFill>
                          <a:srgbClr val="0000FF"/>
                        </a:solidFill>
                        <a:effectLst/>
                        <a:latin typeface="微軟正黑體" pitchFamily="34" charset="-120"/>
                        <a:ea typeface="微軟正黑體" pitchFamily="34" charset="-120"/>
                      </a:endParaRPr>
                    </a:p>
                  </a:txBody>
                  <a:tcPr marL="17783" marR="17783" marT="0" marB="0" anchor="ctr">
                    <a:lnR w="28575" cap="flat" cmpd="sng" algn="ctr">
                      <a:solidFill>
                        <a:schemeClr val="bg1"/>
                      </a:solidFill>
                      <a:prstDash val="solid"/>
                      <a:round/>
                      <a:headEnd type="none" w="med" len="med"/>
                      <a:tailEnd type="none" w="med" len="med"/>
                    </a:lnR>
                    <a:solidFill>
                      <a:srgbClr val="FF9966"/>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國文</a:t>
                      </a:r>
                      <a:endParaRPr lang="zh-TW" sz="3200" kern="100" dirty="0">
                        <a:solidFill>
                          <a:schemeClr val="tx1"/>
                        </a:solidFill>
                        <a:effectLst/>
                        <a:latin typeface="標楷體" pitchFamily="65" charset="-120"/>
                        <a:ea typeface="標楷體" pitchFamily="65" charset="-120"/>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社會</a:t>
                      </a:r>
                      <a:endParaRPr lang="zh-TW" sz="3200" kern="100" dirty="0">
                        <a:solidFill>
                          <a:schemeClr val="tx1"/>
                        </a:solidFill>
                        <a:effectLst/>
                        <a:latin typeface="標楷體" pitchFamily="65" charset="-120"/>
                        <a:ea typeface="標楷體" pitchFamily="65" charset="-120"/>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9966"/>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自然</a:t>
                      </a:r>
                      <a:endParaRPr lang="zh-TW" sz="3200" kern="100" dirty="0">
                        <a:solidFill>
                          <a:schemeClr val="tx1"/>
                        </a:solidFill>
                        <a:effectLst/>
                        <a:latin typeface="標楷體" pitchFamily="65" charset="-120"/>
                        <a:ea typeface="標楷體" pitchFamily="65" charset="-120"/>
                      </a:endParaRPr>
                    </a:p>
                  </a:txBody>
                  <a:tcPr marL="17783" marR="17783" marT="0" marB="0" anchor="ctr">
                    <a:lnL w="28575" cap="flat" cmpd="sng" algn="ctr">
                      <a:solidFill>
                        <a:schemeClr val="bg1"/>
                      </a:solidFill>
                      <a:prstDash val="solid"/>
                      <a:round/>
                      <a:headEnd type="none" w="med" len="med"/>
                      <a:tailEnd type="none" w="med" len="med"/>
                    </a:lnL>
                    <a:solidFill>
                      <a:srgbClr val="FF9966"/>
                    </a:solidFill>
                  </a:tcPr>
                </a:tc>
                <a:tc hMerge="1">
                  <a:txBody>
                    <a:bodyPr/>
                    <a:lstStyle/>
                    <a:p>
                      <a:endParaRPr lang="zh-TW" altLang="en-US"/>
                    </a:p>
                  </a:txBody>
                  <a:tcPr/>
                </a:tc>
                <a:extLst>
                  <a:ext uri="{0D108BD9-81ED-4DB2-BD59-A6C34878D82A}">
                    <a16:rowId xmlns:a16="http://schemas.microsoft.com/office/drawing/2014/main" val="10000"/>
                  </a:ext>
                </a:extLst>
              </a:tr>
              <a:tr h="602969">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精熟</a:t>
                      </a:r>
                      <a:endParaRPr lang="zh-TW" sz="3200" kern="100" dirty="0">
                        <a:solidFill>
                          <a:schemeClr val="tx1"/>
                        </a:solidFill>
                        <a:effectLst/>
                        <a:latin typeface="標楷體" pitchFamily="65" charset="-120"/>
                        <a:ea typeface="標楷體" pitchFamily="65" charset="-120"/>
                      </a:endParaRPr>
                    </a:p>
                  </a:txBody>
                  <a:tcPr marL="17783" marR="17783"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42-48</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dirty="0">
                          <a:effectLst/>
                          <a:latin typeface="Times New Roman"/>
                          <a:cs typeface="Times New Roman"/>
                        </a:rPr>
                        <a:t>4</a:t>
                      </a:r>
                      <a:r>
                        <a:rPr lang="en-US" altLang="zh-TW" sz="2800" kern="0" dirty="0">
                          <a:effectLst/>
                          <a:latin typeface="Times New Roman"/>
                          <a:cs typeface="Times New Roman"/>
                        </a:rPr>
                        <a:t>6</a:t>
                      </a:r>
                      <a:r>
                        <a:rPr lang="en-US" sz="2800" kern="0" dirty="0">
                          <a:effectLst/>
                          <a:latin typeface="Times New Roman"/>
                          <a:cs typeface="Times New Roman"/>
                        </a:rPr>
                        <a:t>-48</a:t>
                      </a:r>
                      <a:endParaRPr lang="zh-TW" sz="2800" kern="0" dirty="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dirty="0">
                          <a:effectLst/>
                          <a:latin typeface="Times New Roman"/>
                          <a:cs typeface="Times New Roman"/>
                        </a:rPr>
                        <a:t>5</a:t>
                      </a:r>
                      <a:r>
                        <a:rPr lang="en-US" altLang="zh-TW" sz="2800" kern="0" dirty="0">
                          <a:effectLst/>
                          <a:latin typeface="Times New Roman"/>
                          <a:cs typeface="Times New Roman"/>
                        </a:rPr>
                        <a:t>4</a:t>
                      </a:r>
                      <a:r>
                        <a:rPr lang="en-US" sz="2800" kern="0" dirty="0">
                          <a:effectLst/>
                          <a:latin typeface="Times New Roman"/>
                          <a:cs typeface="Times New Roman"/>
                        </a:rPr>
                        <a:t>-63</a:t>
                      </a:r>
                      <a:endParaRPr lang="zh-TW" sz="2800" kern="0" dirty="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59-63</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a:t>
                      </a:r>
                      <a:r>
                        <a:rPr lang="en-US" altLang="zh-TW" sz="2800" kern="0">
                          <a:effectLst/>
                          <a:latin typeface="Times New Roman"/>
                          <a:cs typeface="Times New Roman"/>
                        </a:rPr>
                        <a:t>8</a:t>
                      </a:r>
                      <a:r>
                        <a:rPr lang="en-US" sz="2800" kern="0">
                          <a:effectLst/>
                          <a:latin typeface="Times New Roman"/>
                          <a:cs typeface="Times New Roman"/>
                        </a:rPr>
                        <a:t>-54</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52-54</a:t>
                      </a:r>
                      <a:endParaRPr lang="zh-TW" sz="2800" kern="0">
                        <a:solidFill>
                          <a:schemeClr val="dk1"/>
                        </a:solidFill>
                        <a:effectLst/>
                        <a:latin typeface="Times New Roman"/>
                        <a:ea typeface="+mn-ea"/>
                        <a:cs typeface="Times New Roman"/>
                      </a:endParaRPr>
                    </a:p>
                  </a:txBody>
                  <a:tcPr marL="17782" marR="17782" marT="0" marB="0" anchor="ctr"/>
                </a:tc>
                <a:extLst>
                  <a:ext uri="{0D108BD9-81ED-4DB2-BD59-A6C34878D82A}">
                    <a16:rowId xmlns:a16="http://schemas.microsoft.com/office/drawing/2014/main" val="10001"/>
                  </a:ext>
                </a:extLst>
              </a:tr>
              <a:tr h="6029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a:t>
                      </a:r>
                      <a:r>
                        <a:rPr lang="en-US" altLang="zh-TW" sz="2800" kern="0">
                          <a:effectLst/>
                          <a:latin typeface="Times New Roman"/>
                          <a:cs typeface="Times New Roman"/>
                        </a:rPr>
                        <a:t>4</a:t>
                      </a:r>
                      <a:r>
                        <a:rPr lang="en-US" sz="2800" kern="0">
                          <a:effectLst/>
                          <a:latin typeface="Times New Roman"/>
                          <a:cs typeface="Times New Roman"/>
                        </a:rPr>
                        <a:t>-4</a:t>
                      </a:r>
                      <a:r>
                        <a:rPr lang="en-US" altLang="zh-TW" sz="2800" kern="0">
                          <a:effectLst/>
                          <a:latin typeface="Times New Roman"/>
                          <a:cs typeface="Times New Roman"/>
                        </a:rPr>
                        <a:t>5</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57-58</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51</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tc>
                <a:extLst>
                  <a:ext uri="{0D108BD9-81ED-4DB2-BD59-A6C34878D82A}">
                    <a16:rowId xmlns:a16="http://schemas.microsoft.com/office/drawing/2014/main" val="10002"/>
                  </a:ext>
                </a:extLst>
              </a:tr>
              <a:tr h="6029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A</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a:t>
                      </a:r>
                      <a:r>
                        <a:rPr lang="en-US" altLang="zh-TW" sz="2800" kern="0">
                          <a:effectLst/>
                          <a:latin typeface="Times New Roman"/>
                          <a:cs typeface="Times New Roman"/>
                        </a:rPr>
                        <a:t>2</a:t>
                      </a:r>
                      <a:r>
                        <a:rPr lang="en-US" sz="2800" kern="0">
                          <a:effectLst/>
                          <a:latin typeface="Times New Roman"/>
                          <a:cs typeface="Times New Roman"/>
                        </a:rPr>
                        <a:t>-4</a:t>
                      </a:r>
                      <a:r>
                        <a:rPr lang="en-US" altLang="zh-TW" sz="2800" kern="0">
                          <a:effectLst/>
                          <a:latin typeface="Times New Roman"/>
                          <a:cs typeface="Times New Roman"/>
                        </a:rPr>
                        <a:t>3</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5</a:t>
                      </a:r>
                      <a:r>
                        <a:rPr lang="en-US" altLang="zh-TW" sz="2800" kern="0">
                          <a:effectLst/>
                          <a:latin typeface="Times New Roman"/>
                          <a:cs typeface="Times New Roman"/>
                        </a:rPr>
                        <a:t>4</a:t>
                      </a:r>
                      <a:r>
                        <a:rPr lang="en-US" sz="2800" kern="0">
                          <a:effectLst/>
                          <a:latin typeface="Times New Roman"/>
                          <a:cs typeface="Times New Roman"/>
                        </a:rPr>
                        <a:t>-56</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48-50</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602969">
                <a:tc rowSpan="3">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基礎</a:t>
                      </a:r>
                      <a:endParaRPr lang="zh-TW" sz="3200" kern="100" dirty="0">
                        <a:solidFill>
                          <a:schemeClr val="tx1"/>
                        </a:solidFill>
                        <a:effectLst/>
                        <a:latin typeface="標楷體" pitchFamily="65" charset="-120"/>
                        <a:ea typeface="標楷體" pitchFamily="65" charset="-120"/>
                      </a:endParaRPr>
                    </a:p>
                  </a:txBody>
                  <a:tcPr marL="17783" marR="17783"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B++</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altLang="zh-TW" sz="2800" kern="0">
                          <a:effectLst/>
                          <a:latin typeface="Times New Roman"/>
                          <a:cs typeface="Times New Roman"/>
                        </a:rPr>
                        <a:t>20</a:t>
                      </a:r>
                      <a:r>
                        <a:rPr lang="en-US" sz="2800" kern="0">
                          <a:effectLst/>
                          <a:latin typeface="Times New Roman"/>
                          <a:cs typeface="Times New Roman"/>
                        </a:rPr>
                        <a:t>-</a:t>
                      </a:r>
                      <a:r>
                        <a:rPr lang="en-US" altLang="zh-TW" sz="2800" kern="0">
                          <a:effectLst/>
                          <a:latin typeface="Times New Roman"/>
                          <a:cs typeface="Times New Roman"/>
                        </a:rPr>
                        <a:t>41</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3</a:t>
                      </a:r>
                      <a:r>
                        <a:rPr lang="en-US" altLang="zh-TW" sz="2800" kern="0">
                          <a:effectLst/>
                          <a:latin typeface="Times New Roman"/>
                          <a:cs typeface="Times New Roman"/>
                        </a:rPr>
                        <a:t>7</a:t>
                      </a:r>
                      <a:r>
                        <a:rPr lang="en-US" sz="2800" kern="0">
                          <a:effectLst/>
                          <a:latin typeface="Times New Roman"/>
                          <a:cs typeface="Times New Roman"/>
                        </a:rPr>
                        <a:t>-</a:t>
                      </a:r>
                      <a:r>
                        <a:rPr lang="en-US" altLang="zh-TW" sz="2800" kern="0">
                          <a:effectLst/>
                          <a:latin typeface="Times New Roman"/>
                          <a:cs typeface="Times New Roman"/>
                        </a:rPr>
                        <a:t>41</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2</a:t>
                      </a:r>
                      <a:r>
                        <a:rPr lang="en-US" altLang="zh-TW" sz="2800" kern="0">
                          <a:effectLst/>
                          <a:latin typeface="Times New Roman"/>
                          <a:cs typeface="Times New Roman"/>
                        </a:rPr>
                        <a:t>5</a:t>
                      </a:r>
                      <a:r>
                        <a:rPr lang="en-US" sz="2800" kern="0">
                          <a:effectLst/>
                          <a:latin typeface="Times New Roman"/>
                          <a:cs typeface="Times New Roman"/>
                        </a:rPr>
                        <a:t>-5</a:t>
                      </a:r>
                      <a:r>
                        <a:rPr lang="en-US" altLang="zh-TW" sz="2800" kern="0">
                          <a:effectLst/>
                          <a:latin typeface="Times New Roman"/>
                          <a:cs typeface="Times New Roman"/>
                        </a:rPr>
                        <a:t>3</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a:t>
                      </a:r>
                      <a:r>
                        <a:rPr lang="en-US" altLang="zh-TW" sz="2800" kern="0">
                          <a:effectLst/>
                          <a:latin typeface="Times New Roman"/>
                          <a:cs typeface="Times New Roman"/>
                        </a:rPr>
                        <a:t>6</a:t>
                      </a:r>
                      <a:r>
                        <a:rPr lang="en-US" sz="2800" kern="0">
                          <a:effectLst/>
                          <a:latin typeface="Times New Roman"/>
                          <a:cs typeface="Times New Roman"/>
                        </a:rPr>
                        <a:t>-5</a:t>
                      </a:r>
                      <a:r>
                        <a:rPr lang="en-US" altLang="zh-TW" sz="2800" kern="0">
                          <a:effectLst/>
                          <a:latin typeface="Times New Roman"/>
                          <a:cs typeface="Times New Roman"/>
                        </a:rPr>
                        <a:t>3</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rowSpan="3">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20-4</a:t>
                      </a:r>
                      <a:r>
                        <a:rPr lang="en-US" altLang="zh-TW" sz="2800" kern="0">
                          <a:effectLst/>
                          <a:latin typeface="Times New Roman"/>
                          <a:cs typeface="Times New Roman"/>
                        </a:rPr>
                        <a:t>7</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40-4</a:t>
                      </a:r>
                      <a:r>
                        <a:rPr lang="en-US" altLang="zh-TW" sz="2800" kern="0">
                          <a:effectLst/>
                          <a:latin typeface="Times New Roman"/>
                          <a:cs typeface="Times New Roman"/>
                        </a:rPr>
                        <a:t>7</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6029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B+</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32-3</a:t>
                      </a:r>
                      <a:r>
                        <a:rPr lang="en-US" altLang="zh-TW" sz="2800" kern="0">
                          <a:effectLst/>
                          <a:latin typeface="Times New Roman"/>
                          <a:cs typeface="Times New Roman"/>
                        </a:rPr>
                        <a:t>6</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3</a:t>
                      </a:r>
                      <a:r>
                        <a:rPr lang="en-US" altLang="zh-TW" sz="2800" kern="0">
                          <a:effectLst/>
                          <a:latin typeface="Times New Roman"/>
                          <a:cs typeface="Times New Roman"/>
                        </a:rPr>
                        <a:t>8</a:t>
                      </a:r>
                      <a:r>
                        <a:rPr lang="en-US" sz="2800" kern="0">
                          <a:effectLst/>
                          <a:latin typeface="Times New Roman"/>
                          <a:cs typeface="Times New Roman"/>
                        </a:rPr>
                        <a:t>-4</a:t>
                      </a:r>
                      <a:r>
                        <a:rPr lang="en-US" altLang="zh-TW" sz="2800" kern="0">
                          <a:effectLst/>
                          <a:latin typeface="Times New Roman"/>
                          <a:cs typeface="Times New Roman"/>
                        </a:rPr>
                        <a:t>5</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altLang="zh-TW" sz="2800" kern="0">
                          <a:effectLst/>
                          <a:latin typeface="Times New Roman"/>
                          <a:cs typeface="Times New Roman"/>
                        </a:rPr>
                        <a:t>33</a:t>
                      </a:r>
                      <a:r>
                        <a:rPr lang="en-US" sz="2800" kern="0">
                          <a:effectLst/>
                          <a:latin typeface="Times New Roman"/>
                          <a:cs typeface="Times New Roman"/>
                        </a:rPr>
                        <a:t>-39</a:t>
                      </a:r>
                      <a:endParaRPr lang="en-US" altLang="zh-TW" sz="2800" kern="0">
                        <a:effectLst/>
                        <a:latin typeface="Times New Roman"/>
                        <a:cs typeface="Times New Roman"/>
                      </a:endParaRPr>
                    </a:p>
                  </a:txBody>
                  <a:tcPr marL="17782" marR="17782" marT="0" marB="0" anchor="ctr"/>
                </a:tc>
                <a:extLst>
                  <a:ext uri="{0D108BD9-81ED-4DB2-BD59-A6C34878D82A}">
                    <a16:rowId xmlns:a16="http://schemas.microsoft.com/office/drawing/2014/main" val="10005"/>
                  </a:ext>
                </a:extLst>
              </a:tr>
              <a:tr h="6029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B</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altLang="zh-TW" sz="2800" kern="0">
                          <a:effectLst/>
                          <a:latin typeface="Times New Roman"/>
                          <a:cs typeface="Times New Roman"/>
                        </a:rPr>
                        <a:t>20</a:t>
                      </a:r>
                      <a:r>
                        <a:rPr lang="en-US" sz="2800" kern="0">
                          <a:effectLst/>
                          <a:latin typeface="Times New Roman"/>
                          <a:cs typeface="Times New Roman"/>
                        </a:rPr>
                        <a:t>-31</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25-3</a:t>
                      </a:r>
                      <a:r>
                        <a:rPr lang="en-US" altLang="zh-TW" sz="2800" kern="0">
                          <a:effectLst/>
                          <a:latin typeface="Times New Roman"/>
                          <a:cs typeface="Times New Roman"/>
                        </a:rPr>
                        <a:t>7</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20-</a:t>
                      </a:r>
                      <a:r>
                        <a:rPr lang="en-US" altLang="zh-TW" sz="2800" kern="0">
                          <a:effectLst/>
                          <a:latin typeface="Times New Roman"/>
                          <a:cs typeface="Times New Roman"/>
                        </a:rPr>
                        <a:t>32</a:t>
                      </a:r>
                      <a:endParaRPr lang="zh-TW" sz="2800" kern="0">
                        <a:solidFill>
                          <a:schemeClr val="dk1"/>
                        </a:solidFill>
                        <a:effectLst/>
                        <a:latin typeface="Times New Roman" pitchFamily="18" charset="0"/>
                        <a:ea typeface="+mn-ea"/>
                        <a:cs typeface="Times New Roman" pitchFamily="18" charset="0"/>
                      </a:endParaRPr>
                    </a:p>
                  </a:txBody>
                  <a:tcPr marL="17782" marR="17782"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602969">
                <a:tc>
                  <a:txBody>
                    <a:bodyPr/>
                    <a:lstStyle>
                      <a:lvl1pPr marL="0" algn="l" defTabSz="914400" rtl="0" eaLnBrk="1" latinLnBrk="0" hangingPunct="1">
                        <a:defRPr sz="1800" b="1" kern="1200">
                          <a:solidFill>
                            <a:schemeClr val="lt1"/>
                          </a:solidFill>
                          <a:latin typeface="Arial"/>
                          <a:ea typeface="標楷體"/>
                        </a:defRPr>
                      </a:lvl1pPr>
                      <a:lvl2pPr marL="457200" algn="l" defTabSz="914400" rtl="0" eaLnBrk="1" latinLnBrk="0" hangingPunct="1">
                        <a:defRPr sz="1800" b="1" kern="1200">
                          <a:solidFill>
                            <a:schemeClr val="lt1"/>
                          </a:solidFill>
                          <a:latin typeface="Arial"/>
                          <a:ea typeface="標楷體"/>
                        </a:defRPr>
                      </a:lvl2pPr>
                      <a:lvl3pPr marL="914400" algn="l" defTabSz="914400" rtl="0" eaLnBrk="1" latinLnBrk="0" hangingPunct="1">
                        <a:defRPr sz="1800" b="1" kern="1200">
                          <a:solidFill>
                            <a:schemeClr val="lt1"/>
                          </a:solidFill>
                          <a:latin typeface="Arial"/>
                          <a:ea typeface="標楷體"/>
                        </a:defRPr>
                      </a:lvl3pPr>
                      <a:lvl4pPr marL="1371600" algn="l" defTabSz="914400" rtl="0" eaLnBrk="1" latinLnBrk="0" hangingPunct="1">
                        <a:defRPr sz="1800" b="1" kern="1200">
                          <a:solidFill>
                            <a:schemeClr val="lt1"/>
                          </a:solidFill>
                          <a:latin typeface="Arial"/>
                          <a:ea typeface="標楷體"/>
                        </a:defRPr>
                      </a:lvl4pPr>
                      <a:lvl5pPr marL="1828800" algn="l" defTabSz="914400" rtl="0" eaLnBrk="1" latinLnBrk="0" hangingPunct="1">
                        <a:defRPr sz="1800" b="1" kern="1200">
                          <a:solidFill>
                            <a:schemeClr val="lt1"/>
                          </a:solidFill>
                          <a:latin typeface="Arial"/>
                          <a:ea typeface="標楷體"/>
                        </a:defRPr>
                      </a:lvl5pPr>
                      <a:lvl6pPr marL="2286000" algn="l" defTabSz="914400" rtl="0" eaLnBrk="1" latinLnBrk="0" hangingPunct="1">
                        <a:defRPr sz="1800" b="1" kern="1200">
                          <a:solidFill>
                            <a:schemeClr val="lt1"/>
                          </a:solidFill>
                          <a:latin typeface="Arial"/>
                          <a:ea typeface="標楷體"/>
                        </a:defRPr>
                      </a:lvl6pPr>
                      <a:lvl7pPr marL="2743200" algn="l" defTabSz="914400" rtl="0" eaLnBrk="1" latinLnBrk="0" hangingPunct="1">
                        <a:defRPr sz="1800" b="1" kern="1200">
                          <a:solidFill>
                            <a:schemeClr val="lt1"/>
                          </a:solidFill>
                          <a:latin typeface="Arial"/>
                          <a:ea typeface="標楷體"/>
                        </a:defRPr>
                      </a:lvl7pPr>
                      <a:lvl8pPr marL="3200400" algn="l" defTabSz="914400" rtl="0" eaLnBrk="1" latinLnBrk="0" hangingPunct="1">
                        <a:defRPr sz="1800" b="1" kern="1200">
                          <a:solidFill>
                            <a:schemeClr val="lt1"/>
                          </a:solidFill>
                          <a:latin typeface="Arial"/>
                          <a:ea typeface="標楷體"/>
                        </a:defRPr>
                      </a:lvl8pPr>
                      <a:lvl9pPr marL="3657600" algn="l" defTabSz="914400" rtl="0" eaLnBrk="1" latinLnBrk="0" hangingPunct="1">
                        <a:defRPr sz="1800" b="1" kern="1200">
                          <a:solidFill>
                            <a:schemeClr val="lt1"/>
                          </a:solidFill>
                          <a:latin typeface="Arial"/>
                          <a:ea typeface="標楷體"/>
                        </a:defRPr>
                      </a:lvl9pPr>
                    </a:lstStyle>
                    <a:p>
                      <a:pPr algn="ctr">
                        <a:spcAft>
                          <a:spcPts val="0"/>
                        </a:spcAft>
                      </a:pPr>
                      <a:r>
                        <a:rPr lang="zh-TW" sz="3200" kern="0" dirty="0">
                          <a:solidFill>
                            <a:schemeClr val="tx1"/>
                          </a:solidFill>
                          <a:effectLst/>
                        </a:rPr>
                        <a:t>待加強</a:t>
                      </a:r>
                      <a:endParaRPr lang="zh-TW" sz="3200" kern="100" dirty="0">
                        <a:solidFill>
                          <a:schemeClr val="tx1"/>
                        </a:solidFill>
                        <a:effectLst/>
                        <a:latin typeface="標楷體" pitchFamily="65" charset="-120"/>
                        <a:ea typeface="標楷體" pitchFamily="65" charset="-120"/>
                      </a:endParaRPr>
                    </a:p>
                  </a:txBody>
                  <a:tcPr marL="17783" marR="17783"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9966"/>
                    </a:solidFill>
                  </a:tcPr>
                </a:tc>
                <a:tc>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l">
                        <a:spcAft>
                          <a:spcPts val="0"/>
                        </a:spcAft>
                      </a:pPr>
                      <a:r>
                        <a:rPr lang="en-US" sz="2800" kern="0">
                          <a:effectLst/>
                          <a:latin typeface="Times New Roman"/>
                          <a:cs typeface="Times New Roman"/>
                        </a:rPr>
                        <a:t>  C</a:t>
                      </a:r>
                      <a:endParaRPr lang="zh-TW" sz="2800" kern="100">
                        <a:solidFill>
                          <a:srgbClr val="0000FF"/>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gridSpan="2">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0-1</a:t>
                      </a:r>
                      <a:r>
                        <a:rPr lang="en-US" altLang="zh-TW" sz="2800" kern="0">
                          <a:effectLst/>
                          <a:latin typeface="Times New Roman"/>
                          <a:cs typeface="Times New Roman"/>
                        </a:rPr>
                        <a:t>9</a:t>
                      </a:r>
                      <a:endParaRPr lang="zh-TW" sz="2800" kern="100">
                        <a:solidFill>
                          <a:schemeClr val="tx1"/>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a:effectLst/>
                          <a:latin typeface="Times New Roman"/>
                          <a:cs typeface="Times New Roman"/>
                        </a:rPr>
                        <a:t>0-2</a:t>
                      </a:r>
                      <a:r>
                        <a:rPr lang="en-US" altLang="zh-TW" sz="2800" kern="0">
                          <a:effectLst/>
                          <a:latin typeface="Times New Roman"/>
                          <a:cs typeface="Times New Roman"/>
                        </a:rPr>
                        <a:t>4</a:t>
                      </a:r>
                      <a:endParaRPr lang="zh-TW" sz="2800" kern="100">
                        <a:solidFill>
                          <a:schemeClr val="tx1"/>
                        </a:solidFill>
                        <a:effectLst/>
                        <a:latin typeface="Times New Roman" pitchFamily="18" charset="0"/>
                        <a:ea typeface="微軟正黑體" pitchFamily="34" charset="-120"/>
                        <a:cs typeface="Times New Roman" pitchFamily="18" charset="0"/>
                      </a:endParaRPr>
                    </a:p>
                  </a:txBody>
                  <a:tcPr marL="17783" marR="17783"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Arial"/>
                          <a:ea typeface="標楷體"/>
                        </a:defRPr>
                      </a:lvl1pPr>
                      <a:lvl2pPr marL="457200" algn="l" defTabSz="914400" rtl="0" eaLnBrk="1" latinLnBrk="0" hangingPunct="1">
                        <a:defRPr sz="1800" kern="1200">
                          <a:solidFill>
                            <a:schemeClr val="dk1"/>
                          </a:solidFill>
                          <a:latin typeface="Arial"/>
                          <a:ea typeface="標楷體"/>
                        </a:defRPr>
                      </a:lvl2pPr>
                      <a:lvl3pPr marL="914400" algn="l" defTabSz="914400" rtl="0" eaLnBrk="1" latinLnBrk="0" hangingPunct="1">
                        <a:defRPr sz="1800" kern="1200">
                          <a:solidFill>
                            <a:schemeClr val="dk1"/>
                          </a:solidFill>
                          <a:latin typeface="Arial"/>
                          <a:ea typeface="標楷體"/>
                        </a:defRPr>
                      </a:lvl3pPr>
                      <a:lvl4pPr marL="1371600" algn="l" defTabSz="914400" rtl="0" eaLnBrk="1" latinLnBrk="0" hangingPunct="1">
                        <a:defRPr sz="1800" kern="1200">
                          <a:solidFill>
                            <a:schemeClr val="dk1"/>
                          </a:solidFill>
                          <a:latin typeface="Arial"/>
                          <a:ea typeface="標楷體"/>
                        </a:defRPr>
                      </a:lvl4pPr>
                      <a:lvl5pPr marL="1828800" algn="l" defTabSz="914400" rtl="0" eaLnBrk="1" latinLnBrk="0" hangingPunct="1">
                        <a:defRPr sz="1800" kern="1200">
                          <a:solidFill>
                            <a:schemeClr val="dk1"/>
                          </a:solidFill>
                          <a:latin typeface="Arial"/>
                          <a:ea typeface="標楷體"/>
                        </a:defRPr>
                      </a:lvl5pPr>
                      <a:lvl6pPr marL="2286000" algn="l" defTabSz="914400" rtl="0" eaLnBrk="1" latinLnBrk="0" hangingPunct="1">
                        <a:defRPr sz="1800" kern="1200">
                          <a:solidFill>
                            <a:schemeClr val="dk1"/>
                          </a:solidFill>
                          <a:latin typeface="Arial"/>
                          <a:ea typeface="標楷體"/>
                        </a:defRPr>
                      </a:lvl6pPr>
                      <a:lvl7pPr marL="2743200" algn="l" defTabSz="914400" rtl="0" eaLnBrk="1" latinLnBrk="0" hangingPunct="1">
                        <a:defRPr sz="1800" kern="1200">
                          <a:solidFill>
                            <a:schemeClr val="dk1"/>
                          </a:solidFill>
                          <a:latin typeface="Arial"/>
                          <a:ea typeface="標楷體"/>
                        </a:defRPr>
                      </a:lvl7pPr>
                      <a:lvl8pPr marL="3200400" algn="l" defTabSz="914400" rtl="0" eaLnBrk="1" latinLnBrk="0" hangingPunct="1">
                        <a:defRPr sz="1800" kern="1200">
                          <a:solidFill>
                            <a:schemeClr val="dk1"/>
                          </a:solidFill>
                          <a:latin typeface="Arial"/>
                          <a:ea typeface="標楷體"/>
                        </a:defRPr>
                      </a:lvl8pPr>
                      <a:lvl9pPr marL="3657600" algn="l" defTabSz="914400" rtl="0" eaLnBrk="1" latinLnBrk="0" hangingPunct="1">
                        <a:defRPr sz="1800" kern="1200">
                          <a:solidFill>
                            <a:schemeClr val="dk1"/>
                          </a:solidFill>
                          <a:latin typeface="Arial"/>
                          <a:ea typeface="標楷體"/>
                        </a:defRPr>
                      </a:lvl9pPr>
                    </a:lstStyle>
                    <a:p>
                      <a:pPr algn="ctr">
                        <a:spcAft>
                          <a:spcPts val="0"/>
                        </a:spcAft>
                      </a:pPr>
                      <a:r>
                        <a:rPr lang="en-US" sz="2800" kern="0" dirty="0">
                          <a:effectLst/>
                          <a:latin typeface="Times New Roman"/>
                          <a:cs typeface="Times New Roman"/>
                        </a:rPr>
                        <a:t>0-1</a:t>
                      </a:r>
                      <a:r>
                        <a:rPr lang="en-US" altLang="zh-TW" sz="2800" kern="0" dirty="0">
                          <a:effectLst/>
                          <a:latin typeface="Times New Roman"/>
                          <a:cs typeface="Times New Roman"/>
                        </a:rPr>
                        <a:t>9</a:t>
                      </a:r>
                      <a:endParaRPr lang="zh-TW" sz="2800" kern="100" dirty="0">
                        <a:solidFill>
                          <a:schemeClr val="tx1"/>
                        </a:solidFill>
                        <a:effectLst/>
                        <a:latin typeface="Times New Roman"/>
                        <a:ea typeface="微軟正黑體" pitchFamily="34" charset="-120"/>
                        <a:cs typeface="Times New Roman"/>
                      </a:endParaRPr>
                    </a:p>
                  </a:txBody>
                  <a:tcPr marL="17783" marR="17783"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34891" name="投影片編號版面配置區 3">
            <a:extLst>
              <a:ext uri="{FF2B5EF4-FFF2-40B4-BE49-F238E27FC236}">
                <a16:creationId xmlns:a16="http://schemas.microsoft.com/office/drawing/2014/main" id="{225E48C5-8B0A-46AE-9347-CC7A737357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D354FA-EA68-4681-9F71-1DD65C402388}" type="slidenum">
              <a:rPr lang="zh-TW" altLang="en-US" smtClean="0"/>
              <a:pPr/>
              <a:t>8</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D810D645-A9BF-40F7-93EE-02126EC4612B}"/>
              </a:ext>
            </a:extLst>
          </p:cNvPr>
          <p:cNvSpPr>
            <a:spLocks noGrp="1"/>
          </p:cNvSpPr>
          <p:nvPr>
            <p:ph type="title"/>
          </p:nvPr>
        </p:nvSpPr>
        <p:spPr/>
        <p:txBody>
          <a:bodyPr/>
          <a:lstStyle/>
          <a:p>
            <a:r>
              <a:rPr lang="zh-TW" altLang="en-US" dirty="0">
                <a:latin typeface="Times New Roman" panose="02020603050405020304" pitchFamily="18" charset="0"/>
              </a:rPr>
              <a:t>英語科等級採加權計分</a:t>
            </a:r>
          </a:p>
        </p:txBody>
      </p:sp>
      <p:sp>
        <p:nvSpPr>
          <p:cNvPr id="2" name="文字版面配置區 1"/>
          <p:cNvSpPr>
            <a:spLocks noGrp="1"/>
          </p:cNvSpPr>
          <p:nvPr>
            <p:ph type="body" idx="1"/>
          </p:nvPr>
        </p:nvSpPr>
        <p:spPr/>
        <p: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加權計算公式與權重</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type="body" sz="quarter" idx="3"/>
          </p:nvPr>
        </p:nvSpPr>
        <p:spPr/>
        <p:txBody>
          <a:body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計算示例</a:t>
            </a:r>
          </a:p>
        </p:txBody>
      </p:sp>
      <p:sp>
        <p:nvSpPr>
          <p:cNvPr id="9" name="內容版面配置區 8"/>
          <p:cNvSpPr>
            <a:spLocks noGrp="1"/>
          </p:cNvSpPr>
          <p:nvPr>
            <p:ph sz="quarter" idx="4"/>
          </p:nvPr>
        </p:nvSpPr>
        <p:spPr>
          <a:xfrm>
            <a:off x="6434073" y="2266316"/>
            <a:ext cx="5611536" cy="3951288"/>
          </a:xfrm>
        </p:spPr>
        <p:txBody>
          <a:bodyPr/>
          <a:lstStyle/>
          <a:p>
            <a:r>
              <a:rPr lang="zh-TW" altLang="zh-TW" dirty="0">
                <a:latin typeface="Times New Roman" panose="02020603050405020304" pitchFamily="18" charset="0"/>
                <a:ea typeface="標楷體" panose="03000509000000000000" pitchFamily="65" charset="-120"/>
              </a:rPr>
              <a:t>若考生</a:t>
            </a:r>
            <a:r>
              <a:rPr lang="zh-TW" altLang="en-US" dirty="0">
                <a:latin typeface="Times New Roman" panose="02020603050405020304" pitchFamily="18" charset="0"/>
                <a:ea typeface="標楷體" panose="03000509000000000000" pitchFamily="65" charset="-120"/>
              </a:rPr>
              <a:t>之作答結果如下：</a:t>
            </a:r>
            <a:endParaRPr lang="en-US" altLang="zh-TW" dirty="0">
              <a:latin typeface="Times New Roman" panose="02020603050405020304" pitchFamily="18" charset="0"/>
              <a:ea typeface="標楷體" panose="03000509000000000000" pitchFamily="65" charset="-120"/>
            </a:endParaRPr>
          </a:p>
          <a:p>
            <a:pPr marL="357188" indent="0">
              <a:buNone/>
            </a:pPr>
            <a:r>
              <a:rPr lang="zh-TW" altLang="zh-TW" dirty="0">
                <a:latin typeface="Times New Roman" panose="02020603050405020304" pitchFamily="18" charset="0"/>
                <a:ea typeface="標楷體" panose="03000509000000000000" pitchFamily="65" charset="-120"/>
              </a:rPr>
              <a:t>聽力測驗答對</a:t>
            </a:r>
            <a:r>
              <a:rPr lang="en-US" altLang="zh-TW" dirty="0">
                <a:latin typeface="Times New Roman" panose="02020603050405020304" pitchFamily="18" charset="0"/>
                <a:ea typeface="標楷體" panose="03000509000000000000" pitchFamily="65" charset="-120"/>
              </a:rPr>
              <a:t>20</a:t>
            </a:r>
            <a:r>
              <a:rPr lang="zh-TW" altLang="zh-TW"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總題數</a:t>
            </a:r>
            <a:r>
              <a:rPr lang="en-US" altLang="zh-TW" dirty="0">
                <a:latin typeface="Times New Roman" panose="02020603050405020304" pitchFamily="18" charset="0"/>
                <a:ea typeface="標楷體" panose="03000509000000000000" pitchFamily="65" charset="-120"/>
              </a:rPr>
              <a:t>21</a:t>
            </a:r>
            <a:r>
              <a:rPr lang="zh-TW" altLang="en-US"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a:t>
            </a:r>
          </a:p>
          <a:p>
            <a:pPr marL="357188" indent="0">
              <a:buNone/>
            </a:pPr>
            <a:r>
              <a:rPr lang="zh-TW" altLang="zh-TW" dirty="0">
                <a:latin typeface="Times New Roman" panose="02020603050405020304" pitchFamily="18" charset="0"/>
                <a:ea typeface="標楷體" panose="03000509000000000000" pitchFamily="65" charset="-120"/>
              </a:rPr>
              <a:t>閱讀測驗答對</a:t>
            </a:r>
            <a:r>
              <a:rPr lang="en-US" altLang="zh-TW" dirty="0">
                <a:latin typeface="Times New Roman" panose="02020603050405020304" pitchFamily="18" charset="0"/>
                <a:ea typeface="標楷體" panose="03000509000000000000" pitchFamily="65" charset="-120"/>
              </a:rPr>
              <a:t>33</a:t>
            </a:r>
            <a:r>
              <a:rPr lang="zh-TW" altLang="zh-TW"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總題數</a:t>
            </a:r>
            <a:r>
              <a:rPr lang="en-US" altLang="zh-TW" dirty="0">
                <a:latin typeface="Times New Roman" panose="02020603050405020304" pitchFamily="18" charset="0"/>
                <a:ea typeface="標楷體" panose="03000509000000000000" pitchFamily="65" charset="-120"/>
              </a:rPr>
              <a:t>41</a:t>
            </a:r>
            <a:r>
              <a:rPr lang="zh-TW" altLang="en-US" dirty="0">
                <a:latin typeface="Times New Roman" panose="02020603050405020304" pitchFamily="18" charset="0"/>
                <a:ea typeface="標楷體" panose="03000509000000000000" pitchFamily="65" charset="-120"/>
              </a:rPr>
              <a:t>題</a:t>
            </a:r>
            <a:r>
              <a:rPr lang="en-US" altLang="zh-TW" dirty="0">
                <a:latin typeface="Times New Roman" panose="02020603050405020304" pitchFamily="18" charset="0"/>
                <a:ea typeface="標楷體" panose="03000509000000000000" pitchFamily="65" charset="-120"/>
              </a:rPr>
              <a:t>) </a:t>
            </a:r>
          </a:p>
          <a:p>
            <a:r>
              <a:rPr lang="zh-TW" altLang="en-US" dirty="0">
                <a:latin typeface="Times New Roman" panose="02020603050405020304" pitchFamily="18" charset="0"/>
                <a:ea typeface="標楷體" panose="03000509000000000000" pitchFamily="65" charset="-120"/>
              </a:rPr>
              <a:t>則</a:t>
            </a:r>
            <a:r>
              <a:rPr lang="zh-TW" altLang="zh-TW" dirty="0">
                <a:latin typeface="Times New Roman" panose="02020603050405020304" pitchFamily="18" charset="0"/>
                <a:ea typeface="標楷體" panose="03000509000000000000" pitchFamily="65" charset="-120"/>
              </a:rPr>
              <a:t>該</a:t>
            </a:r>
            <a:r>
              <a:rPr lang="zh-TW" altLang="en-US" dirty="0">
                <a:latin typeface="Times New Roman" panose="02020603050405020304" pitchFamily="18" charset="0"/>
                <a:ea typeface="標楷體" panose="03000509000000000000" pitchFamily="65" charset="-120"/>
              </a:rPr>
              <a:t>考</a:t>
            </a:r>
            <a:r>
              <a:rPr lang="zh-TW" altLang="zh-TW" dirty="0">
                <a:latin typeface="Times New Roman" panose="02020603050405020304" pitchFamily="18" charset="0"/>
                <a:ea typeface="標楷體" panose="03000509000000000000" pitchFamily="65" charset="-120"/>
              </a:rPr>
              <a:t>生的英語科加權分數為</a:t>
            </a:r>
            <a:r>
              <a:rPr lang="en-US" altLang="zh-TW" dirty="0">
                <a:latin typeface="Times New Roman" panose="02020603050405020304" pitchFamily="18" charset="0"/>
                <a:ea typeface="標楷體" panose="03000509000000000000" pitchFamily="65" charset="-120"/>
              </a:rPr>
              <a:t>83.44</a:t>
            </a:r>
            <a:r>
              <a:rPr lang="zh-TW" altLang="en-US" dirty="0">
                <a:latin typeface="Times New Roman" panose="02020603050405020304" pitchFamily="18" charset="0"/>
                <a:ea typeface="標楷體" panose="03000509000000000000" pitchFamily="65" charset="-120"/>
              </a:rPr>
              <a:t>分</a:t>
            </a:r>
            <a:r>
              <a:rPr lang="zh-TW" altLang="zh-TW" dirty="0">
                <a:latin typeface="Times New Roman" panose="02020603050405020304" pitchFamily="18" charset="0"/>
                <a:ea typeface="標楷體" panose="03000509000000000000" pitchFamily="65" charset="-120"/>
              </a:rPr>
              <a:t>（四捨五入至小數點後</a:t>
            </a:r>
            <a:r>
              <a:rPr lang="en-US" altLang="zh-TW" dirty="0">
                <a:latin typeface="Times New Roman" panose="02020603050405020304" pitchFamily="18" charset="0"/>
                <a:ea typeface="標楷體" panose="03000509000000000000" pitchFamily="65" charset="-120"/>
              </a:rPr>
              <a:t>2</a:t>
            </a:r>
            <a:r>
              <a:rPr lang="zh-TW" altLang="zh-TW" dirty="0">
                <a:latin typeface="Times New Roman" panose="02020603050405020304" pitchFamily="18" charset="0"/>
                <a:ea typeface="標楷體" panose="03000509000000000000" pitchFamily="65" charset="-120"/>
              </a:rPr>
              <a:t>位）。</a:t>
            </a:r>
            <a:endParaRPr lang="zh-TW" altLang="en-US" dirty="0">
              <a:latin typeface="Times New Roman" panose="02020603050405020304" pitchFamily="18" charset="0"/>
              <a:ea typeface="標楷體" panose="03000509000000000000" pitchFamily="65" charset="-120"/>
            </a:endParaRPr>
          </a:p>
        </p:txBody>
      </p:sp>
      <p:sp>
        <p:nvSpPr>
          <p:cNvPr id="35844" name="投影片編號版面配置區 1">
            <a:extLst>
              <a:ext uri="{FF2B5EF4-FFF2-40B4-BE49-F238E27FC236}">
                <a16:creationId xmlns:a16="http://schemas.microsoft.com/office/drawing/2014/main" id="{8AD73A87-361A-4D51-A824-A8D6230565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749B8C-385C-4025-B273-F9723CD2A7FF}" type="slidenum">
              <a:rPr lang="zh-TW" altLang="en-US" smtClean="0">
                <a:latin typeface="Times New Roman" panose="02020603050405020304" pitchFamily="18" charset="0"/>
              </a:rPr>
              <a:pPr/>
              <a:t>9</a:t>
            </a:fld>
            <a:endParaRPr lang="zh-TW" altLang="en-US">
              <a:latin typeface="Times New Roman" panose="02020603050405020304" pitchFamily="18" charset="0"/>
            </a:endParaRPr>
          </a:p>
        </p:txBody>
      </p:sp>
      <p:graphicFrame>
        <p:nvGraphicFramePr>
          <p:cNvPr id="5" name="圖表 4"/>
          <p:cNvGraphicFramePr>
            <a:graphicFrameLocks/>
          </p:cNvGraphicFramePr>
          <p:nvPr/>
        </p:nvGraphicFramePr>
        <p:xfrm>
          <a:off x="911352" y="337296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p:cNvSpPr txBox="1"/>
          <p:nvPr/>
        </p:nvSpPr>
        <p:spPr>
          <a:xfrm>
            <a:off x="3045418" y="5010912"/>
            <a:ext cx="868214" cy="461665"/>
          </a:xfrm>
          <a:prstGeom prst="rect">
            <a:avLst/>
          </a:prstGeom>
          <a:noFill/>
        </p:spPr>
        <p:txBody>
          <a:bodyPr wrap="square" rtlCol="0">
            <a:spAutoFit/>
          </a:bodyPr>
          <a:lstStyle/>
          <a:p>
            <a:r>
              <a:rPr lang="zh-TW" altLang="en-US" sz="2400" dirty="0">
                <a:solidFill>
                  <a:schemeClr val="tx1">
                    <a:lumMod val="85000"/>
                    <a:lumOff val="15000"/>
                  </a:schemeClr>
                </a:solidFill>
                <a:latin typeface="Times New Roman" panose="02020603050405020304" pitchFamily="18" charset="0"/>
              </a:rPr>
              <a:t>閱讀</a:t>
            </a:r>
          </a:p>
        </p:txBody>
      </p:sp>
      <p:sp>
        <p:nvSpPr>
          <p:cNvPr id="7" name="矩形 6"/>
          <p:cNvSpPr/>
          <p:nvPr/>
        </p:nvSpPr>
        <p:spPr>
          <a:xfrm>
            <a:off x="1024643" y="6030827"/>
            <a:ext cx="11020966" cy="400110"/>
          </a:xfrm>
          <a:prstGeom prst="rect">
            <a:avLst/>
          </a:prstGeom>
        </p:spPr>
        <p:txBody>
          <a:bodyPr wrap="none">
            <a:spAutoFit/>
          </a:bodyPr>
          <a:lstStyle/>
          <a:p>
            <a:r>
              <a:rPr lang="zh-TW" altLang="en-US" sz="2000" dirty="0">
                <a:latin typeface="Times New Roman" panose="02020603050405020304" pitchFamily="18" charset="0"/>
                <a:cs typeface="Arial Unicode MS"/>
              </a:rPr>
              <a:t>關於</a:t>
            </a:r>
            <a:r>
              <a:rPr lang="zh-TW" altLang="zh-TW" sz="2000" dirty="0">
                <a:latin typeface="Times New Roman" panose="02020603050405020304" pitchFamily="18" charset="0"/>
                <a:cs typeface="Arial Unicode MS"/>
              </a:rPr>
              <a:t>加權計分</a:t>
            </a:r>
            <a:r>
              <a:rPr lang="zh-TW" altLang="en-US" sz="2000" dirty="0">
                <a:latin typeface="Times New Roman" panose="02020603050405020304" pitchFamily="18" charset="0"/>
                <a:cs typeface="Arial Unicode MS"/>
              </a:rPr>
              <a:t>相關內容，亦可瀏覽</a:t>
            </a:r>
            <a:r>
              <a:rPr lang="zh-TW" altLang="zh-TW" sz="2000" dirty="0">
                <a:latin typeface="Times New Roman" panose="02020603050405020304" pitchFamily="18" charset="0"/>
                <a:cs typeface="Arial Unicode MS"/>
              </a:rPr>
              <a:t>會考</a:t>
            </a:r>
            <a:r>
              <a:rPr lang="zh-TW" altLang="zh-TW" sz="2000" dirty="0">
                <a:latin typeface="Times New Roman" panose="02020603050405020304" pitchFamily="18" charset="0"/>
                <a:cs typeface="新細明體" panose="02020500000000000000" pitchFamily="18" charset="-120"/>
              </a:rPr>
              <a:t>官方</a:t>
            </a:r>
            <a:r>
              <a:rPr lang="zh-TW" altLang="zh-TW" sz="2000" dirty="0">
                <a:latin typeface="Times New Roman" panose="02020603050405020304" pitchFamily="18" charset="0"/>
                <a:cs typeface="Arial Unicode MS"/>
              </a:rPr>
              <a:t>網站</a:t>
            </a:r>
            <a:r>
              <a:rPr lang="en-US" altLang="zh-TW" sz="2000" dirty="0">
                <a:latin typeface="Times New Roman" panose="02020603050405020304" pitchFamily="18" charset="0"/>
                <a:cs typeface="Arial Unicode MS"/>
              </a:rPr>
              <a:t>(https://cap.rcpet.edu.tw/)</a:t>
            </a:r>
            <a:r>
              <a:rPr lang="zh-TW" altLang="en-US" sz="2000" dirty="0">
                <a:latin typeface="Times New Roman" panose="02020603050405020304" pitchFamily="18" charset="0"/>
                <a:cs typeface="Arial Unicode MS"/>
              </a:rPr>
              <a:t>以獲得更詳細的</a:t>
            </a:r>
            <a:r>
              <a:rPr lang="zh-TW" altLang="zh-TW" sz="2000" dirty="0">
                <a:latin typeface="Times New Roman" panose="02020603050405020304" pitchFamily="18" charset="0"/>
                <a:cs typeface="Arial Unicode MS"/>
              </a:rPr>
              <a:t>說明。</a:t>
            </a:r>
            <a:endParaRPr lang="zh-TW" altLang="en-US" sz="2000" dirty="0">
              <a:latin typeface="Times New Roman" panose="02020603050405020304" pitchFamily="18" charset="0"/>
            </a:endParaRPr>
          </a:p>
        </p:txBody>
      </p:sp>
      <p:pic>
        <p:nvPicPr>
          <p:cNvPr id="15" name="圖片 14"/>
          <p:cNvPicPr>
            <a:picLocks noChangeAspect="1"/>
          </p:cNvPicPr>
          <p:nvPr/>
        </p:nvPicPr>
        <p:blipFill rotWithShape="1">
          <a:blip r:embed="rId4"/>
          <a:srcRect l="8594" r="26284"/>
          <a:stretch/>
        </p:blipFill>
        <p:spPr>
          <a:xfrm>
            <a:off x="383784" y="2428410"/>
            <a:ext cx="5323268" cy="917204"/>
          </a:xfrm>
          <a:prstGeom prst="rect">
            <a:avLst/>
          </a:prstGeom>
        </p:spPr>
      </p:pic>
      <p:sp>
        <p:nvSpPr>
          <p:cNvPr id="10" name="Rectangle 2"/>
          <p:cNvSpPr>
            <a:spLocks noChangeArrowheads="1"/>
          </p:cNvSpPr>
          <p:nvPr/>
        </p:nvSpPr>
        <p:spPr bwMode="auto">
          <a:xfrm>
            <a:off x="7159752" y="39738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1" name="物件 10"/>
          <p:cNvGraphicFramePr>
            <a:graphicFrameLocks noChangeAspect="1"/>
          </p:cNvGraphicFramePr>
          <p:nvPr>
            <p:extLst>
              <p:ext uri="{D42A27DB-BD31-4B8C-83A1-F6EECF244321}">
                <p14:modId xmlns:p14="http://schemas.microsoft.com/office/powerpoint/2010/main" val="3960186359"/>
              </p:ext>
            </p:extLst>
          </p:nvPr>
        </p:nvGraphicFramePr>
        <p:xfrm>
          <a:off x="7351713" y="4668838"/>
          <a:ext cx="3117850" cy="803275"/>
        </p:xfrm>
        <a:graphic>
          <a:graphicData uri="http://schemas.openxmlformats.org/presentationml/2006/ole">
            <mc:AlternateContent xmlns:mc="http://schemas.openxmlformats.org/markup-compatibility/2006">
              <mc:Choice xmlns:v="urn:schemas-microsoft-com:vml" Requires="v">
                <p:oleObj spid="_x0000_s1025" name="方程式" r:id="rId5" imgW="1549080" imgH="393480" progId="Equation.3">
                  <p:embed/>
                </p:oleObj>
              </mc:Choice>
              <mc:Fallback>
                <p:oleObj name="方程式" r:id="rId5" imgW="1549080" imgH="393480" progId="Equation.3">
                  <p:embed/>
                  <p:pic>
                    <p:nvPicPr>
                      <p:cNvPr id="11" name="物件 10"/>
                      <p:cNvPicPr>
                        <a:picLocks noChangeAspect="1" noChangeArrowheads="1"/>
                      </p:cNvPicPr>
                      <p:nvPr/>
                    </p:nvPicPr>
                    <p:blipFill>
                      <a:blip r:embed="rId6"/>
                      <a:srcRect/>
                      <a:stretch>
                        <a:fillRect/>
                      </a:stretch>
                    </p:blipFill>
                    <p:spPr bwMode="auto">
                      <a:xfrm>
                        <a:off x="7351713" y="4668838"/>
                        <a:ext cx="3117850" cy="803275"/>
                      </a:xfrm>
                      <a:prstGeom prst="rect">
                        <a:avLst/>
                      </a:prstGeom>
                      <a:noFill/>
                    </p:spPr>
                  </p:pic>
                </p:oleObj>
              </mc:Fallback>
            </mc:AlternateContent>
          </a:graphicData>
        </a:graphic>
      </p:graphicFrame>
    </p:spTree>
    <p:extLst>
      <p:ext uri="{BB962C8B-B14F-4D97-AF65-F5344CB8AC3E}">
        <p14:creationId xmlns:p14="http://schemas.microsoft.com/office/powerpoint/2010/main" val="2547406759"/>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C15428915D096946926AB2B3539B17F6" ma:contentTypeVersion="13" ma:contentTypeDescription="建立新的文件。" ma:contentTypeScope="" ma:versionID="de9bb7582af3f0de5a3af4db9f36a2ea">
  <xsd:schema xmlns:xsd="http://www.w3.org/2001/XMLSchema" xmlns:xs="http://www.w3.org/2001/XMLSchema" xmlns:p="http://schemas.microsoft.com/office/2006/metadata/properties" xmlns:ns3="b6813a9b-c8ae-4475-b554-78f0401d1148" xmlns:ns4="7712c2b4-efff-4e0e-926b-ccff4ad7b57d" targetNamespace="http://schemas.microsoft.com/office/2006/metadata/properties" ma:root="true" ma:fieldsID="9ee815b27c7ce0290bde8eb42d2fd2fd" ns3:_="" ns4:_="">
    <xsd:import namespace="b6813a9b-c8ae-4475-b554-78f0401d1148"/>
    <xsd:import namespace="7712c2b4-efff-4e0e-926b-ccff4ad7b5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13a9b-c8ae-4475-b554-78f0401d1148" elementFormDefault="qualified">
    <xsd:import namespace="http://schemas.microsoft.com/office/2006/documentManagement/types"/>
    <xsd:import namespace="http://schemas.microsoft.com/office/infopath/2007/PartnerControls"/>
    <xsd:element name="SharedWithUsers" ma:index="8" nillable="true" ma:displayName="共用對象:"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用詳細資料" ma:description="" ma:internalName="SharedWithDetails" ma:readOnly="true">
      <xsd:simpleType>
        <xsd:restriction base="dms:Note">
          <xsd:maxLength value="255"/>
        </xsd:restriction>
      </xsd:simpleType>
    </xsd:element>
    <xsd:element name="SharingHintHash" ma:index="10" nillable="true" ma:displayName="共用提示雜湊"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12c2b4-efff-4e0e-926b-ccff4ad7b57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54C7D-51B7-4FBA-AC43-9086DDFA1879}">
  <ds:schemaRefs>
    <ds:schemaRef ds:uri="http://schemas.microsoft.com/sharepoint/v3/contenttype/forms"/>
  </ds:schemaRefs>
</ds:datastoreItem>
</file>

<file path=customXml/itemProps2.xml><?xml version="1.0" encoding="utf-8"?>
<ds:datastoreItem xmlns:ds="http://schemas.openxmlformats.org/officeDocument/2006/customXml" ds:itemID="{787ADE65-5349-4ABB-8FBD-84A83524BBD8}">
  <ds:schemaRefs>
    <ds:schemaRef ds:uri="http://schemas.microsoft.com/office/2006/metadata/properties"/>
    <ds:schemaRef ds:uri="b6813a9b-c8ae-4475-b554-78f0401d1148"/>
    <ds:schemaRef ds:uri="http://purl.org/dc/dcmitype/"/>
    <ds:schemaRef ds:uri="http://schemas.microsoft.com/office/2006/documentManagement/types"/>
    <ds:schemaRef ds:uri="http://purl.org/dc/terms/"/>
    <ds:schemaRef ds:uri="7712c2b4-efff-4e0e-926b-ccff4ad7b57d"/>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708C579-E987-4E1B-A20E-145918568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13a9b-c8ae-4475-b554-78f0401d1148"/>
    <ds:schemaRef ds:uri="7712c2b4-efff-4e0e-926b-ccff4ad7b5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390</TotalTime>
  <Words>1340</Words>
  <Application>Microsoft Office PowerPoint</Application>
  <PresentationFormat>寬螢幕</PresentationFormat>
  <Paragraphs>225</Paragraphs>
  <Slides>16</Slides>
  <Notes>2</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1</vt:i4>
      </vt:variant>
      <vt:variant>
        <vt:lpstr>投影片標題</vt:lpstr>
      </vt:variant>
      <vt:variant>
        <vt:i4>16</vt:i4>
      </vt:variant>
    </vt:vector>
  </HeadingPairs>
  <TitlesOfParts>
    <vt:vector size="27" baseType="lpstr">
      <vt:lpstr>Arial Unicode MS</vt:lpstr>
      <vt:lpstr>微軟正黑體</vt:lpstr>
      <vt:lpstr>新細明體</vt:lpstr>
      <vt:lpstr>標楷體</vt:lpstr>
      <vt:lpstr>Arial</vt:lpstr>
      <vt:lpstr>Calibri</vt:lpstr>
      <vt:lpstr>Times New Roman</vt:lpstr>
      <vt:lpstr>Wingdings</vt:lpstr>
      <vt:lpstr>自訂設計</vt:lpstr>
      <vt:lpstr>1_自訂設計</vt:lpstr>
      <vt:lpstr>方程式</vt:lpstr>
      <vt:lpstr>PowerPoint 簡報</vt:lpstr>
      <vt:lpstr>測驗難度</vt:lpstr>
      <vt:lpstr>測驗結果呈現方式</vt:lpstr>
      <vt:lpstr>111年國中教育會考各科等級描述</vt:lpstr>
      <vt:lpstr>計分方式</vt:lpstr>
      <vt:lpstr>各科標準設定結果 （以110年國中教育會考為例）</vt:lpstr>
      <vt:lpstr>能力等級加註標示</vt:lpstr>
      <vt:lpstr>三等級及四標示 （以110年國中教育會考為例）</vt:lpstr>
      <vt:lpstr>英語科等級採加權計分</vt:lpstr>
      <vt:lpstr>英語科三等級四標示 （以110年國中教育會考為例）</vt:lpstr>
      <vt:lpstr>英語科閱讀與聽力答對題數對應整體能力等級加標示對照表 （以110年國中教育會考為例）</vt:lpstr>
      <vt:lpstr>數學科等級採加權計分</vt:lpstr>
      <vt:lpstr>數學科 三等級四標示 （以110年國中教育會考為例）</vt:lpstr>
      <vt:lpstr>數學科選擇題答對題數與非選擇題分數對應能力等級加標示對照表 （以110年國中教育會考為例）</vt:lpstr>
      <vt:lpstr>國中教育會考 成績單</vt:lpstr>
      <vt:lpstr>PowerPoint 簡報</vt:lpstr>
    </vt:vector>
  </TitlesOfParts>
  <Company>「國民中學學生基本學力測驗」推動工作委員會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94年國中基本學力測驗</dc:title>
  <dc:creator>歐小禾</dc:creator>
  <cp:lastModifiedBy>王德蕙</cp:lastModifiedBy>
  <cp:revision>57</cp:revision>
  <cp:lastPrinted>2019-07-24T03:26:11Z</cp:lastPrinted>
  <dcterms:created xsi:type="dcterms:W3CDTF">2004-06-07T05:41:39Z</dcterms:created>
  <dcterms:modified xsi:type="dcterms:W3CDTF">2021-08-30T06:36:06Z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0x010100C15428915D096946926AB2B3539B17F6</vt:lpwstr>
  </property>
</Properties>
</file>