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3" r:id="rId6"/>
    <p:sldId id="271" r:id="rId7"/>
    <p:sldId id="278" r:id="rId8"/>
    <p:sldId id="279" r:id="rId9"/>
    <p:sldId id="276" r:id="rId10"/>
    <p:sldId id="277" r:id="rId11"/>
    <p:sldId id="275" r:id="rId12"/>
    <p:sldId id="274" r:id="rId13"/>
    <p:sldId id="282" r:id="rId14"/>
    <p:sldId id="283" r:id="rId15"/>
    <p:sldId id="284" r:id="rId16"/>
    <p:sldId id="285" r:id="rId17"/>
    <p:sldId id="281" r:id="rId18"/>
    <p:sldId id="272" r:id="rId19"/>
    <p:sldId id="280" r:id="rId20"/>
    <p:sldId id="269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D6DEBD-1FA8-4040-9E96-6B26860BB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636E397-9E9C-48EB-BD35-33B2E6E48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01D376-EF33-4CAA-85CB-03E933B14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B3B5F0-93BA-4EA1-A897-FEB3E797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43279C-166D-4D0D-B531-D1A6AFEB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944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26F020-8058-4CC4-8F26-2FC3C8495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4A8EE7C-2231-47E8-B8B7-948562351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A7B36-81AC-4B00-9D13-3CD0E9AC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681DD4-E638-4585-8952-9AA420415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0AA336-E993-4A37-8AFB-5A133A04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12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F84CE41-1D87-4C46-80E6-8A392F8CE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5A989CD-4B97-403E-815B-876A095DE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E178BBA-5359-4FB4-9B31-EED6B244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6341F4-F942-4FDF-A0E2-0ECEFA52E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1A12FCF-DC77-41A8-8270-952D3968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9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D99DB4-0AB2-49B9-94EA-A06D34F6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6B7844-F8CC-49BE-9972-7C58AD7DA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940511-A70E-4276-97A0-198278872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046A98-412A-4630-B1B7-0DB57DBB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181658-03CC-466F-97DF-71B3D5B4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748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0B7728-A872-406A-8452-4CDBBA38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226712-72CE-4CE4-9251-838566506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3C20710-E0C8-4D11-912B-FA33FF3E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D43D63-CEEC-4596-B863-5C4CF62BD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6EA43B-923E-4BF1-A1C0-54597B2D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551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5288CB-BD98-4FBB-A794-6F6C7390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88A52F-8269-4427-BB08-0835A0BE5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1727042-E53B-48C3-9CB6-0523E1FA2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5937FF-45B6-4467-9E5A-D51FD9B02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256031E-28C5-4ABD-952A-1801D98B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7593A8-6B47-4718-962F-9B5A6B42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87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E6CDB5-C6D7-434A-9C6B-A0F8C19D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0B7E1CA-7B34-49C4-8C97-B1FAA4A29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DEDC56E-1A36-4C48-9252-B1358A3FE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93C9556-C391-4BD1-A58B-9360032A1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BFF3B05-A012-426F-9D5B-3C5ED0BAE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D46077D-08BC-4340-9A14-CC38B89C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026FF95-829D-41C2-88FA-CDA5E001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5E8BF31-6010-49CF-9F3F-44C460B2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12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74A1EF-D61D-4A77-9AA7-70492A744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EA768F4-2767-43D7-81F9-B8D9E7C8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D474DE9-08B8-4957-BEDD-22E8503B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7DC3784-2771-45F1-9EAD-BD2D8414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40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E6331AB-70DD-48E2-8705-2E73923F4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BEDAE15-F404-4B68-A59C-C08D35FFC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25410E-90F0-46AC-BC9B-96CADAC5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56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656661-1C4F-4367-A7A7-E996FF7F5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707772-E0FD-4287-9A6F-A5071B1A7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53E4C6B-A451-4B46-93CC-B3CE9FA1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C5C08A8-3D75-4094-8086-EC084475D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DD97839-B2CF-4137-9D53-BF1A1624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722E41-F477-497F-8014-DA118385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090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D89E0A-99B8-421D-88D3-37A517249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EA04F96-B34B-4231-B6D6-1CB7B3022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F036D16-B089-46DE-9D4E-B0A2D0705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EF4855E-D435-417C-98FC-82B61E1EA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54A489-4DBE-47BD-8357-16CDA11F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3B5E78B-267F-4F16-B19B-E208068A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062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A3B8B87-AD81-4D8D-A652-C28518C2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F34059-198C-44E1-8E41-08B99BA3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149A24E-D1DB-41AC-9D10-3D82F2473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8A2BC-1D0F-41D6-8FF8-EAAE8E29958A}" type="datetimeFigureOut">
              <a:rPr lang="zh-TW" altLang="en-US" smtClean="0"/>
              <a:t>2022/11/29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C1F8387-83D9-40A3-9D22-FEEF8C362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0ECB7F-F18E-4A08-8C79-6714E8DFB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BFD5C-2855-491B-8347-9B667A9968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905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031391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聖心女中聖誕節</a:t>
            </a:r>
            <a:br>
              <a:rPr lang="en-US" altLang="zh-TW" sz="7200" dirty="0">
                <a:solidFill>
                  <a:srgbClr val="FF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</a:br>
            <a:r>
              <a:rPr lang="zh-TW" altLang="en-US" sz="7200" dirty="0">
                <a:solidFill>
                  <a:srgbClr val="FF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社區服務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600" b="1" dirty="0"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學務處</a:t>
            </a:r>
          </a:p>
        </p:txBody>
      </p:sp>
    </p:spTree>
    <p:extLst>
      <p:ext uri="{BB962C8B-B14F-4D97-AF65-F5344CB8AC3E}">
        <p14:creationId xmlns:p14="http://schemas.microsoft.com/office/powerpoint/2010/main" val="228015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國一和班</a:t>
            </a:r>
            <a:r>
              <a:rPr lang="en-US" altLang="zh-TW" dirty="0"/>
              <a:t>-</a:t>
            </a:r>
            <a:r>
              <a:rPr lang="zh-TW" altLang="zh-TW" dirty="0"/>
              <a:t>活動中心路旁</a:t>
            </a:r>
            <a:r>
              <a:rPr lang="en-US" altLang="zh-TW" dirty="0"/>
              <a:t>-&gt;</a:t>
            </a:r>
            <a:r>
              <a:rPr lang="zh-TW" altLang="zh-TW" dirty="0"/>
              <a:t>左轉</a:t>
            </a:r>
            <a:r>
              <a:rPr lang="en-US" altLang="zh-TW" dirty="0"/>
              <a:t>-&gt;</a:t>
            </a:r>
            <a:r>
              <a:rPr lang="zh-TW" altLang="zh-TW" dirty="0"/>
              <a:t>郵局前大馬路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5188" b="18343"/>
          <a:stretch/>
        </p:blipFill>
        <p:spPr>
          <a:xfrm>
            <a:off x="373448" y="2232948"/>
            <a:ext cx="11818552" cy="4504978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17050586">
            <a:off x="4756792" y="4653990"/>
            <a:ext cx="696949" cy="2775097"/>
          </a:xfrm>
          <a:prstGeom prst="downArrow">
            <a:avLst>
              <a:gd name="adj1" fmla="val 48112"/>
              <a:gd name="adj2" fmla="val 68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 rot="10800000">
            <a:off x="9202192" y="5112795"/>
            <a:ext cx="696949" cy="1442503"/>
          </a:xfrm>
          <a:prstGeom prst="downArrow">
            <a:avLst>
              <a:gd name="adj1" fmla="val 48112"/>
              <a:gd name="adj2" fmla="val 68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1878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9962"/>
          <a:stretch/>
        </p:blipFill>
        <p:spPr>
          <a:xfrm>
            <a:off x="598055" y="1658912"/>
            <a:ext cx="11547996" cy="519908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高一仁、國一和班</a:t>
            </a:r>
            <a:r>
              <a:rPr lang="en-US" altLang="zh-TW" dirty="0"/>
              <a:t>-</a:t>
            </a:r>
            <a:r>
              <a:rPr lang="zh-TW" altLang="en-US" dirty="0"/>
              <a:t>  垃圾集中點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637" y="4436267"/>
            <a:ext cx="1030666" cy="12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高一仁班</a:t>
            </a:r>
            <a:r>
              <a:rPr lang="en-US" altLang="zh-TW" dirty="0"/>
              <a:t>-</a:t>
            </a:r>
            <a:r>
              <a:rPr lang="zh-TW" altLang="en-US" dirty="0"/>
              <a:t>龍形一街及兩側停車場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2405" b="19303"/>
          <a:stretch/>
        </p:blipFill>
        <p:spPr>
          <a:xfrm>
            <a:off x="256721" y="2094724"/>
            <a:ext cx="11678557" cy="4486275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 rot="13473522">
            <a:off x="4364378" y="3945447"/>
            <a:ext cx="696949" cy="2089624"/>
          </a:xfrm>
          <a:prstGeom prst="downArrow">
            <a:avLst>
              <a:gd name="adj1" fmla="val 48112"/>
              <a:gd name="adj2" fmla="val 68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54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高一忠路線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0151"/>
          <a:stretch/>
        </p:blipFill>
        <p:spPr>
          <a:xfrm>
            <a:off x="618510" y="1544323"/>
            <a:ext cx="11573490" cy="5198222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 rot="10129483">
            <a:off x="4786873" y="4032683"/>
            <a:ext cx="486138" cy="1658239"/>
          </a:xfrm>
          <a:prstGeom prst="downArrow">
            <a:avLst>
              <a:gd name="adj1" fmla="val 48112"/>
              <a:gd name="adj2" fmla="val 68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592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高一忠路線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0535"/>
          <a:stretch/>
        </p:blipFill>
        <p:spPr>
          <a:xfrm>
            <a:off x="738228" y="1825625"/>
            <a:ext cx="11204390" cy="5008280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 rot="12311237">
            <a:off x="4583673" y="4025909"/>
            <a:ext cx="486138" cy="1658239"/>
          </a:xfrm>
          <a:prstGeom prst="downArrow">
            <a:avLst>
              <a:gd name="adj1" fmla="val 48112"/>
              <a:gd name="adj2" fmla="val 68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012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高一忠</a:t>
            </a:r>
            <a:r>
              <a:rPr lang="en-US" altLang="zh-TW" dirty="0"/>
              <a:t>-</a:t>
            </a:r>
            <a:r>
              <a:rPr lang="zh-TW" altLang="en-US" dirty="0"/>
              <a:t>垃圾回收區路線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0630"/>
          <a:stretch/>
        </p:blipFill>
        <p:spPr>
          <a:xfrm>
            <a:off x="427912" y="1598325"/>
            <a:ext cx="11336176" cy="5061094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 rot="9620866">
            <a:off x="3641564" y="3863930"/>
            <a:ext cx="486138" cy="1658239"/>
          </a:xfrm>
          <a:prstGeom prst="downArrow">
            <a:avLst>
              <a:gd name="adj1" fmla="val 48112"/>
              <a:gd name="adj2" fmla="val 68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19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高一孝路線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0295"/>
          <a:stretch/>
        </p:blipFill>
        <p:spPr>
          <a:xfrm>
            <a:off x="445581" y="1625599"/>
            <a:ext cx="11495473" cy="51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28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高一忠孝垃圾集中點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0189"/>
          <a:stretch/>
        </p:blipFill>
        <p:spPr>
          <a:xfrm>
            <a:off x="396094" y="1449284"/>
            <a:ext cx="11491106" cy="515877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667" y="3032340"/>
            <a:ext cx="1030666" cy="12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56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7071" y="1064932"/>
            <a:ext cx="6408858" cy="4806643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85" y="3190574"/>
            <a:ext cx="6190416" cy="3482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6303626" y="649008"/>
            <a:ext cx="442460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盡一己之力</a:t>
            </a:r>
            <a:endParaRPr lang="en-US" altLang="zh-TW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  <a:p>
            <a:pPr algn="ctr"/>
            <a:r>
              <a:rPr lang="zh-TW" alt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為社區服務</a:t>
            </a:r>
          </a:p>
        </p:txBody>
      </p:sp>
    </p:spTree>
    <p:extLst>
      <p:ext uri="{BB962C8B-B14F-4D97-AF65-F5344CB8AC3E}">
        <p14:creationId xmlns:p14="http://schemas.microsoft.com/office/powerpoint/2010/main" val="1098656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263525"/>
            <a:ext cx="9487371" cy="5336647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8" r="28127"/>
          <a:stretch/>
        </p:blipFill>
        <p:spPr>
          <a:xfrm>
            <a:off x="9016504" y="2831047"/>
            <a:ext cx="2981345" cy="3873731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544945" y="5864548"/>
            <a:ext cx="8211127" cy="8402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盡一己之力為社區服務</a:t>
            </a:r>
          </a:p>
        </p:txBody>
      </p:sp>
    </p:spTree>
    <p:extLst>
      <p:ext uri="{BB962C8B-B14F-4D97-AF65-F5344CB8AC3E}">
        <p14:creationId xmlns:p14="http://schemas.microsoft.com/office/powerpoint/2010/main" val="1519460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4800" dirty="0">
                <a:latin typeface="華康方圓體W7" panose="040B0709000000000000" pitchFamily="81" charset="-120"/>
                <a:ea typeface="華康方圓體W7" panose="040B0709000000000000" pitchFamily="81" charset="-120"/>
              </a:rPr>
              <a:t>實踐聖心教育理念，帶領學生走進社區，回饋一己之力，以落實環境教育的行動，響應教育部推動生命教育與服務學習，與社區共享健康安全的環境生活。</a:t>
            </a:r>
            <a:endParaRPr lang="zh-TW" altLang="en-US" sz="4800" dirty="0">
              <a:latin typeface="華康方圓體W7" panose="040B0709000000000000" pitchFamily="81" charset="-120"/>
              <a:ea typeface="華康方圓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5357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0070C0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請大家一起用小小的</a:t>
            </a:r>
            <a:r>
              <a:rPr lang="zh-TW" altLang="en-US" sz="5400">
                <a:solidFill>
                  <a:srgbClr val="0070C0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手守護社區</a:t>
            </a:r>
            <a:endParaRPr lang="zh-TW" altLang="en-US" sz="5400" dirty="0">
              <a:solidFill>
                <a:srgbClr val="0070C0"/>
              </a:solidFill>
              <a:latin typeface="華康方圓體W7" panose="040B0709000000000000" pitchFamily="81" charset="-120"/>
              <a:ea typeface="華康方圓體W7" panose="040B0709000000000000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4126">
            <a:off x="2610310" y="1779891"/>
            <a:ext cx="6135169" cy="4601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12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服務時間：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聖誕彌撒結束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服務地區：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國一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八里龍形鄰近地區</a:t>
            </a:r>
          </a:p>
          <a:p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服務重點：</a:t>
            </a:r>
            <a:endParaRPr lang="zh-TW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道路兩旁髒亂清理。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2.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社區街道垃圾清理。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3. 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資源垃圾分類</a:t>
            </a:r>
          </a:p>
          <a:p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清掃整理原則：以撿拾人為垃圾與回收垃圾為主，需要掃及清除的請同學一起分工合作，但大型及家具家電類請暫不作處理，巷內及樹叢內請注意。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089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LIST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733780" y="1958453"/>
          <a:ext cx="10724439" cy="40774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080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7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6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31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分類項目</a:t>
                      </a:r>
                      <a:endParaRPr lang="zh-TW" sz="3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垃圾內容</a:t>
                      </a:r>
                      <a:endParaRPr lang="zh-TW" sz="3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使用的垃圾袋</a:t>
                      </a:r>
                      <a:endParaRPr lang="zh-TW" sz="3200" b="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38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一般垃圾</a:t>
                      </a:r>
                      <a:endParaRPr lang="zh-TW" sz="3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一般非回收類的垃圾、家庭垃圾、無法辨識的垃圾</a:t>
                      </a:r>
                      <a:endParaRPr lang="zh-TW" sz="3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環保局垃圾袋</a:t>
                      </a:r>
                      <a:endParaRPr lang="zh-TW" sz="3200" b="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1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回收垃圾</a:t>
                      </a:r>
                      <a:endParaRPr lang="zh-TW" sz="3200" b="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鐵鋁罐、寶特瓶、</a:t>
                      </a:r>
                      <a:endParaRPr lang="zh-TW" sz="3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一般垃圾袋</a:t>
                      </a:r>
                      <a:endParaRPr lang="zh-TW" sz="3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1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紙類垃圾</a:t>
                      </a:r>
                      <a:endParaRPr lang="zh-TW" sz="3200" b="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紙類、紙板、書本</a:t>
                      </a:r>
                      <a:endParaRPr lang="zh-TW" sz="3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紙箱、一般垃圾袋</a:t>
                      </a:r>
                      <a:endParaRPr lang="zh-TW" sz="3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920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kern="100" dirty="0"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高</a:t>
            </a:r>
            <a:r>
              <a:rPr lang="zh-TW" altLang="zh-TW" kern="100" dirty="0"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國一</a:t>
            </a:r>
            <a:r>
              <a:rPr lang="zh-TW" altLang="en-US" kern="100" dirty="0"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社區打掃流程</a:t>
            </a:r>
            <a:br>
              <a:rPr lang="zh-TW" altLang="zh-TW" kern="100" dirty="0">
                <a:latin typeface="Times New Roman" panose="02020603050405020304" pitchFamily="18" charset="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15937"/>
            <a:ext cx="11067473" cy="435133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恩德堂集合說明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並發放掃具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工作手套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雙、夾子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支、區公所垃圾袋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各班出發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請依照分配的集合地、出發點路線走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各班依距離遠近開始收隊回學校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先回到班級的同學請先回教室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00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準備用餐</a:t>
            </a:r>
          </a:p>
        </p:txBody>
      </p:sp>
      <p:sp>
        <p:nvSpPr>
          <p:cNvPr id="4" name="矩形 3"/>
          <p:cNvSpPr/>
          <p:nvPr/>
        </p:nvSpPr>
        <p:spPr>
          <a:xfrm>
            <a:off x="564681" y="908051"/>
            <a:ext cx="10292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100">
              <a:spcAft>
                <a:spcPts val="0"/>
              </a:spcAft>
            </a:pP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06959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社區服務路線圖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62C4277-1ACA-4707-A0CA-2624F5BDD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6" y="1291037"/>
            <a:ext cx="11368726" cy="5347209"/>
          </a:xfrm>
        </p:spPr>
      </p:pic>
    </p:spTree>
    <p:extLst>
      <p:ext uri="{BB962C8B-B14F-4D97-AF65-F5344CB8AC3E}">
        <p14:creationId xmlns:p14="http://schemas.microsoft.com/office/powerpoint/2010/main" val="1855400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國一忠及國一孝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1877" b="14887"/>
          <a:stretch/>
        </p:blipFill>
        <p:spPr>
          <a:xfrm>
            <a:off x="122464" y="2323532"/>
            <a:ext cx="11809569" cy="4200639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1934936" y="3265715"/>
            <a:ext cx="9290957" cy="1943100"/>
            <a:chOff x="1934936" y="3265715"/>
            <a:chExt cx="9290957" cy="1943100"/>
          </a:xfrm>
        </p:grpSpPr>
        <p:cxnSp>
          <p:nvCxnSpPr>
            <p:cNvPr id="6" name="直線單箭頭接點 5"/>
            <p:cNvCxnSpPr/>
            <p:nvPr/>
          </p:nvCxnSpPr>
          <p:spPr>
            <a:xfrm flipV="1">
              <a:off x="1934936" y="3265715"/>
              <a:ext cx="9290957" cy="194310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字方塊 7"/>
            <p:cNvSpPr txBox="1"/>
            <p:nvPr/>
          </p:nvSpPr>
          <p:spPr>
            <a:xfrm>
              <a:off x="5333283" y="4237265"/>
              <a:ext cx="969545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華康儷粗圓" panose="020F0709000000000000" pitchFamily="49" charset="-120"/>
                  <a:ea typeface="華康儷粗圓" panose="020F0709000000000000" pitchFamily="49" charset="-120"/>
                </a:rPr>
                <a:t>國一孝</a:t>
              </a:r>
            </a:p>
          </p:txBody>
        </p:sp>
      </p:grpSp>
      <p:cxnSp>
        <p:nvCxnSpPr>
          <p:cNvPr id="10" name="直線單箭頭接點 9"/>
          <p:cNvCxnSpPr/>
          <p:nvPr/>
        </p:nvCxnSpPr>
        <p:spPr>
          <a:xfrm flipV="1">
            <a:off x="2144128" y="4002870"/>
            <a:ext cx="9290957" cy="1943100"/>
          </a:xfrm>
          <a:prstGeom prst="straightConnector1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542475" y="4974420"/>
            <a:ext cx="969545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國一忠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221" y="4953047"/>
            <a:ext cx="482347" cy="57278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651" y="4167659"/>
            <a:ext cx="482347" cy="50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15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國一仁</a:t>
            </a:r>
            <a:r>
              <a:rPr lang="en-US" altLang="zh-TW" dirty="0"/>
              <a:t>-</a:t>
            </a:r>
            <a:r>
              <a:rPr lang="zh-TW" altLang="en-US" dirty="0"/>
              <a:t>龍米路</a:t>
            </a:r>
            <a:br>
              <a:rPr lang="en-US" altLang="zh-TW" dirty="0"/>
            </a:br>
            <a:r>
              <a:rPr lang="zh-TW" altLang="en-US" dirty="0"/>
              <a:t>國一愛</a:t>
            </a:r>
            <a:r>
              <a:rPr lang="en-US" altLang="zh-TW" dirty="0"/>
              <a:t>→</a:t>
            </a:r>
            <a:r>
              <a:rPr lang="zh-TW" altLang="zh-TW" dirty="0"/>
              <a:t>聖小側門</a:t>
            </a:r>
            <a:r>
              <a:rPr lang="en-US" altLang="zh-TW" dirty="0"/>
              <a:t>→</a:t>
            </a:r>
            <a:r>
              <a:rPr lang="zh-TW" altLang="zh-TW" dirty="0"/>
              <a:t>龍形五街</a:t>
            </a:r>
            <a:r>
              <a:rPr lang="zh-TW" altLang="zh-TW"/>
              <a:t>整條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3231" b="19012"/>
          <a:stretch/>
        </p:blipFill>
        <p:spPr>
          <a:xfrm>
            <a:off x="387594" y="1825625"/>
            <a:ext cx="11416812" cy="4351338"/>
          </a:xfrm>
          <a:prstGeom prst="rect">
            <a:avLst/>
          </a:prstGeom>
        </p:spPr>
      </p:pic>
      <p:sp>
        <p:nvSpPr>
          <p:cNvPr id="5" name="等腰三角形 4"/>
          <p:cNvSpPr/>
          <p:nvPr/>
        </p:nvSpPr>
        <p:spPr>
          <a:xfrm>
            <a:off x="6496494" y="4805917"/>
            <a:ext cx="1052623" cy="117966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</a:rPr>
              <a:t>垃圾集中點</a:t>
            </a:r>
          </a:p>
        </p:txBody>
      </p:sp>
      <p:sp>
        <p:nvSpPr>
          <p:cNvPr id="6" name="向下箭號 5"/>
          <p:cNvSpPr/>
          <p:nvPr/>
        </p:nvSpPr>
        <p:spPr>
          <a:xfrm rot="13087092">
            <a:off x="9050464" y="4406871"/>
            <a:ext cx="704561" cy="1626228"/>
          </a:xfrm>
          <a:prstGeom prst="downArrow">
            <a:avLst>
              <a:gd name="adj1" fmla="val 48112"/>
              <a:gd name="adj2" fmla="val 68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愛</a:t>
            </a:r>
          </a:p>
        </p:txBody>
      </p:sp>
      <p:sp>
        <p:nvSpPr>
          <p:cNvPr id="7" name="向下箭號 6"/>
          <p:cNvSpPr/>
          <p:nvPr/>
        </p:nvSpPr>
        <p:spPr>
          <a:xfrm rot="6357768">
            <a:off x="3895689" y="4372420"/>
            <a:ext cx="519482" cy="1626228"/>
          </a:xfrm>
          <a:prstGeom prst="downArrow">
            <a:avLst>
              <a:gd name="adj1" fmla="val 48112"/>
              <a:gd name="adj2" fmla="val 68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仁</a:t>
            </a:r>
          </a:p>
        </p:txBody>
      </p:sp>
    </p:spTree>
    <p:extLst>
      <p:ext uri="{BB962C8B-B14F-4D97-AF65-F5344CB8AC3E}">
        <p14:creationId xmlns:p14="http://schemas.microsoft.com/office/powerpoint/2010/main" val="272533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國一和班</a:t>
            </a:r>
            <a:r>
              <a:rPr lang="en-US" altLang="zh-TW" dirty="0"/>
              <a:t>-</a:t>
            </a:r>
            <a:r>
              <a:rPr lang="zh-TW" altLang="zh-TW" dirty="0"/>
              <a:t>活動中心路旁</a:t>
            </a:r>
            <a:r>
              <a:rPr lang="en-US" altLang="zh-TW" dirty="0"/>
              <a:t>-&gt;</a:t>
            </a:r>
            <a:r>
              <a:rPr lang="zh-TW" altLang="zh-TW" dirty="0"/>
              <a:t>左轉</a:t>
            </a:r>
            <a:r>
              <a:rPr lang="en-US" altLang="zh-TW" dirty="0"/>
              <a:t>-&gt;</a:t>
            </a:r>
            <a:r>
              <a:rPr lang="zh-TW" altLang="zh-TW" dirty="0"/>
              <a:t>郵局前大馬路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4553" b="18875"/>
          <a:stretch/>
        </p:blipFill>
        <p:spPr>
          <a:xfrm>
            <a:off x="306605" y="2009554"/>
            <a:ext cx="11215418" cy="4560814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10800000">
            <a:off x="5119290" y="4931162"/>
            <a:ext cx="696949" cy="1442503"/>
          </a:xfrm>
          <a:prstGeom prst="downArrow">
            <a:avLst>
              <a:gd name="adj1" fmla="val 48112"/>
              <a:gd name="adj2" fmla="val 68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和</a:t>
            </a:r>
          </a:p>
        </p:txBody>
      </p:sp>
    </p:spTree>
    <p:extLst>
      <p:ext uri="{BB962C8B-B14F-4D97-AF65-F5344CB8AC3E}">
        <p14:creationId xmlns:p14="http://schemas.microsoft.com/office/powerpoint/2010/main" val="1447924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</Words>
  <Application>Microsoft Office PowerPoint</Application>
  <PresentationFormat>寬螢幕</PresentationFormat>
  <Paragraphs>51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0" baseType="lpstr">
      <vt:lpstr>華康方圓體W7</vt:lpstr>
      <vt:lpstr>華康儷粗圓</vt:lpstr>
      <vt:lpstr>華康儷粗圓(P)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聖心女中聖誕節 社區服務</vt:lpstr>
      <vt:lpstr>WHY</vt:lpstr>
      <vt:lpstr>HOW</vt:lpstr>
      <vt:lpstr>LIST</vt:lpstr>
      <vt:lpstr>高國一社區打掃流程 </vt:lpstr>
      <vt:lpstr>社區服務路線圖</vt:lpstr>
      <vt:lpstr>國一忠及國一孝</vt:lpstr>
      <vt:lpstr>國一仁-龍米路 國一愛→聖小側門→龍形五街整條</vt:lpstr>
      <vt:lpstr>國一和班-活動中心路旁-&gt;左轉-&gt;郵局前大馬路</vt:lpstr>
      <vt:lpstr>國一和班-活動中心路旁-&gt;左轉-&gt;郵局前大馬路</vt:lpstr>
      <vt:lpstr>高一仁、國一和班-  垃圾集中點</vt:lpstr>
      <vt:lpstr>高一仁班-龍形一街及兩側停車場</vt:lpstr>
      <vt:lpstr>高一忠路線</vt:lpstr>
      <vt:lpstr>高一忠路線</vt:lpstr>
      <vt:lpstr>高一忠-垃圾回收區路線</vt:lpstr>
      <vt:lpstr>高一孝路線</vt:lpstr>
      <vt:lpstr>高一忠孝垃圾集中點</vt:lpstr>
      <vt:lpstr>PowerPoint 簡報</vt:lpstr>
      <vt:lpstr>盡一己之力為社區服務</vt:lpstr>
      <vt:lpstr>請大家一起用小小的手守護社區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聖心女中聖誕節 社區服務</dc:title>
  <dc:creator>LEEPENNY</dc:creator>
  <cp:lastModifiedBy>LEEPENNY</cp:lastModifiedBy>
  <cp:revision>1</cp:revision>
  <dcterms:created xsi:type="dcterms:W3CDTF">2022-11-29T02:34:33Z</dcterms:created>
  <dcterms:modified xsi:type="dcterms:W3CDTF">2022-11-29T02:35:08Z</dcterms:modified>
</cp:coreProperties>
</file>