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2F89D2-FF56-4AEE-894B-F8ED4B864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9EAB175-6C40-4F4F-AD5A-82EB26A53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EFA0D02-01C5-4CBD-ABEE-2AFC77226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93AB-976E-49DD-BF7E-6288A93FF359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284DDB-B326-433D-ABE3-816487410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BDF8DD7-A731-41B5-9E14-64FB504D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E5BB-70AA-4F05-B5B5-B24672F344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618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460BB9-323D-4FC7-A60F-8D0CEEF4A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630F52A-7D47-4BCA-BBDF-F18BA1A24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E4333F-069E-404C-A608-943B7CE1C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93AB-976E-49DD-BF7E-6288A93FF359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2C5AE40-7977-49E2-80BC-87CE095C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ED79AB7-E1E8-48F6-8D97-35D4BEDF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E5BB-70AA-4F05-B5B5-B24672F344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205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226F75F-1211-4563-B571-578903D273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0E3532C-B6FE-49C8-9FC4-E7CCC6D3F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47EA666-342D-4A87-A637-DDB92568D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93AB-976E-49DD-BF7E-6288A93FF359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544BA3B-ACB1-439A-BCE9-28F9459E4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1EAA31C-A6FF-466B-8A8D-15A59314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E5BB-70AA-4F05-B5B5-B24672F344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574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7AC155-B582-49B2-B9B2-C9913692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30B45E-2E29-465B-929A-6F6660C68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5E34899-7661-4DF7-ADE1-B99D38DC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93AB-976E-49DD-BF7E-6288A93FF359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95F8624-3497-4C95-B9EC-CE4A67DFB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CB8CC5-986B-4399-B51C-B050F2970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E5BB-70AA-4F05-B5B5-B24672F344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358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BACC99-1474-43DF-9A65-179E21B3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EA41296-3CB1-4089-89EB-46994B638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40B8CC-D785-4A5B-B9DE-E6B3E8F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93AB-976E-49DD-BF7E-6288A93FF359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FED363-6EF9-4C73-814C-7857E0BE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787D64-491B-4F7E-BFDA-F0BC98E12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E5BB-70AA-4F05-B5B5-B24672F344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74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328C39-2193-416D-9C5D-462ADAD61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7037756-BF2F-4E01-AE5A-C08DDE435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DE83799-334C-49B4-A1F2-5B1ED3CD3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C3B8B83-06E8-46CC-B173-817C332D6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93AB-976E-49DD-BF7E-6288A93FF359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C8272C1-703E-4D81-ADFC-BDD218B0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8C43ADA-7E75-4620-B7C4-D523820AF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E5BB-70AA-4F05-B5B5-B24672F344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667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411915-5751-4D67-9E8D-F1401A893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40FDED1-422B-4380-A8E0-FD43816FE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48A171C-197B-4299-AE75-752416A6A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EACE5E0-DE07-421C-A90C-DCD9C772B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7F56BBD-5D22-4CF8-BFFA-24AF5456E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0639BE2-E41B-4718-8450-383A40B64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93AB-976E-49DD-BF7E-6288A93FF359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C9F5C69-A5BE-4A90-AFD4-CBA74AC55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3189517-4965-48F8-89B1-806070EF8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E5BB-70AA-4F05-B5B5-B24672F344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43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675BCB-5A28-40E3-85FE-CBB2329D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5C12744-4207-4657-9DBC-C52AA6A58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93AB-976E-49DD-BF7E-6288A93FF359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C006130-BA91-42AF-B915-FE4E406E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75957DB-1A7C-4D9C-97B0-BC543CD73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E5BB-70AA-4F05-B5B5-B24672F344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539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359824D-08A1-403B-BBDD-F602F6914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93AB-976E-49DD-BF7E-6288A93FF359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B4ADE2B-0992-4977-9D80-FF74DEE6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4B93D7F-4AFD-4EE7-A995-9530CA44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E5BB-70AA-4F05-B5B5-B24672F344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68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D3F524-6CDE-49E6-9565-00A16D8C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2B3693-E777-4E2D-8CBA-CF31B6B61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EC0625C-0B26-49FF-9EF6-523742FBF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B71B89F-D636-4050-9C33-563F435F9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93AB-976E-49DD-BF7E-6288A93FF359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EAE50B9-78F2-4B25-A756-28BED272F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7EE9B6F-5689-497E-A36E-F71933EA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E5BB-70AA-4F05-B5B5-B24672F344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4328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E4B575-B256-4292-BD4D-3F6DE3590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BA564DB-27DF-4A5D-A44D-8E7FC118C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C6CEB5C-30B3-4A51-B6F8-5FAE7F5CB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63A4E25-694F-41FC-AB58-746DBEAB6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93AB-976E-49DD-BF7E-6288A93FF359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087FE4D-1A5F-489F-A9F3-8CD8FD030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5B0E13B-3C2C-4E2D-ADFB-A8905AC5B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E5BB-70AA-4F05-B5B5-B24672F344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93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E71FF72-9AE3-4949-85EF-F91DCEF0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8B9D238-C7AE-4F04-B1BE-7F68FFB7C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4A9DA53-D474-4606-9B48-F327B7CA5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593AB-976E-49DD-BF7E-6288A93FF359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AAB9A1-5CA0-4CCE-BF74-114387C7B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B22D4DD-53C2-4CD9-BD03-132AB46D0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CE5BB-70AA-4F05-B5B5-B24672F344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115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1">
            <a:extLst>
              <a:ext uri="{FF2B5EF4-FFF2-40B4-BE49-F238E27FC236}">
                <a16:creationId xmlns:a16="http://schemas.microsoft.com/office/drawing/2014/main" id="{09C6851E-F690-45FB-A4A0-C9D74AC860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35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10">
            <a:extLst>
              <a:ext uri="{FF2B5EF4-FFF2-40B4-BE49-F238E27FC236}">
                <a16:creationId xmlns:a16="http://schemas.microsoft.com/office/drawing/2014/main" id="{FEFBF60B-AA88-487F-ABCF-D1FC8C1F7A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16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11">
            <a:extLst>
              <a:ext uri="{FF2B5EF4-FFF2-40B4-BE49-F238E27FC236}">
                <a16:creationId xmlns:a16="http://schemas.microsoft.com/office/drawing/2014/main" id="{ABBC2DBD-1BD9-43C7-BB33-BF694FF6FC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89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12">
            <a:extLst>
              <a:ext uri="{FF2B5EF4-FFF2-40B4-BE49-F238E27FC236}">
                <a16:creationId xmlns:a16="http://schemas.microsoft.com/office/drawing/2014/main" id="{5B5AC5B6-56E5-476E-AB63-24967AE393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38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13">
            <a:extLst>
              <a:ext uri="{FF2B5EF4-FFF2-40B4-BE49-F238E27FC236}">
                <a16:creationId xmlns:a16="http://schemas.microsoft.com/office/drawing/2014/main" id="{84333629-8D73-4BEB-9C72-8BFA5B61F8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5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14">
            <a:extLst>
              <a:ext uri="{FF2B5EF4-FFF2-40B4-BE49-F238E27FC236}">
                <a16:creationId xmlns:a16="http://schemas.microsoft.com/office/drawing/2014/main" id="{D9A00A81-51BE-4E3F-8BEF-7C65553E2C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61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15">
            <a:extLst>
              <a:ext uri="{FF2B5EF4-FFF2-40B4-BE49-F238E27FC236}">
                <a16:creationId xmlns:a16="http://schemas.microsoft.com/office/drawing/2014/main" id="{A0C7FA79-6D0A-49A1-848C-00E9CB07FA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81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16">
            <a:extLst>
              <a:ext uri="{FF2B5EF4-FFF2-40B4-BE49-F238E27FC236}">
                <a16:creationId xmlns:a16="http://schemas.microsoft.com/office/drawing/2014/main" id="{66C89558-3ED1-4288-8A14-F3C9B18B78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72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17">
            <a:extLst>
              <a:ext uri="{FF2B5EF4-FFF2-40B4-BE49-F238E27FC236}">
                <a16:creationId xmlns:a16="http://schemas.microsoft.com/office/drawing/2014/main" id="{9BB8FBD4-39EB-42AB-B018-1DFDB08497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17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18">
            <a:extLst>
              <a:ext uri="{FF2B5EF4-FFF2-40B4-BE49-F238E27FC236}">
                <a16:creationId xmlns:a16="http://schemas.microsoft.com/office/drawing/2014/main" id="{603E585F-B298-4DD2-BE54-D6CC4D2693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31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19">
            <a:extLst>
              <a:ext uri="{FF2B5EF4-FFF2-40B4-BE49-F238E27FC236}">
                <a16:creationId xmlns:a16="http://schemas.microsoft.com/office/drawing/2014/main" id="{03273E64-1EE3-4E51-80CF-7A72355392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4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2">
            <a:extLst>
              <a:ext uri="{FF2B5EF4-FFF2-40B4-BE49-F238E27FC236}">
                <a16:creationId xmlns:a16="http://schemas.microsoft.com/office/drawing/2014/main" id="{507A6A91-36FC-481E-8BED-39D0E15370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63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20">
            <a:extLst>
              <a:ext uri="{FF2B5EF4-FFF2-40B4-BE49-F238E27FC236}">
                <a16:creationId xmlns:a16="http://schemas.microsoft.com/office/drawing/2014/main" id="{24B23E75-BD5D-44D2-A98D-14B9791DBA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82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21">
            <a:extLst>
              <a:ext uri="{FF2B5EF4-FFF2-40B4-BE49-F238E27FC236}">
                <a16:creationId xmlns:a16="http://schemas.microsoft.com/office/drawing/2014/main" id="{B98EE44C-3C0B-4EDA-9968-4EC28F9E17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43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22">
            <a:extLst>
              <a:ext uri="{FF2B5EF4-FFF2-40B4-BE49-F238E27FC236}">
                <a16:creationId xmlns:a16="http://schemas.microsoft.com/office/drawing/2014/main" id="{A1FA771F-6BAC-4C09-A032-FBB3389B7C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42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23">
            <a:extLst>
              <a:ext uri="{FF2B5EF4-FFF2-40B4-BE49-F238E27FC236}">
                <a16:creationId xmlns:a16="http://schemas.microsoft.com/office/drawing/2014/main" id="{1B2AF0D8-8476-4C2F-9ED5-81C6C8A363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04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24">
            <a:extLst>
              <a:ext uri="{FF2B5EF4-FFF2-40B4-BE49-F238E27FC236}">
                <a16:creationId xmlns:a16="http://schemas.microsoft.com/office/drawing/2014/main" id="{92921D88-71E9-4C6B-8853-8D3E4A8D38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42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25">
            <a:extLst>
              <a:ext uri="{FF2B5EF4-FFF2-40B4-BE49-F238E27FC236}">
                <a16:creationId xmlns:a16="http://schemas.microsoft.com/office/drawing/2014/main" id="{084BC919-077E-4214-9780-191A8F0CE2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45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26">
            <a:extLst>
              <a:ext uri="{FF2B5EF4-FFF2-40B4-BE49-F238E27FC236}">
                <a16:creationId xmlns:a16="http://schemas.microsoft.com/office/drawing/2014/main" id="{2637DC83-5E8A-40AE-A024-15F794EB62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46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27">
            <a:extLst>
              <a:ext uri="{FF2B5EF4-FFF2-40B4-BE49-F238E27FC236}">
                <a16:creationId xmlns:a16="http://schemas.microsoft.com/office/drawing/2014/main" id="{2B6C694D-4795-4A28-B0E4-AA10A63193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3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28">
            <a:extLst>
              <a:ext uri="{FF2B5EF4-FFF2-40B4-BE49-F238E27FC236}">
                <a16:creationId xmlns:a16="http://schemas.microsoft.com/office/drawing/2014/main" id="{228B2840-9B3A-4100-A011-C16D2C00AA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06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29">
            <a:extLst>
              <a:ext uri="{FF2B5EF4-FFF2-40B4-BE49-F238E27FC236}">
                <a16:creationId xmlns:a16="http://schemas.microsoft.com/office/drawing/2014/main" id="{58956C2B-5B1F-4CAE-B688-03BB0D7F38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4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3">
            <a:extLst>
              <a:ext uri="{FF2B5EF4-FFF2-40B4-BE49-F238E27FC236}">
                <a16:creationId xmlns:a16="http://schemas.microsoft.com/office/drawing/2014/main" id="{362AAF46-DF8F-46E2-A49A-E47EE3CD85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07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30">
            <a:extLst>
              <a:ext uri="{FF2B5EF4-FFF2-40B4-BE49-F238E27FC236}">
                <a16:creationId xmlns:a16="http://schemas.microsoft.com/office/drawing/2014/main" id="{78C3E0A1-83FC-40C4-97B0-768CACBB56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0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4">
            <a:extLst>
              <a:ext uri="{FF2B5EF4-FFF2-40B4-BE49-F238E27FC236}">
                <a16:creationId xmlns:a16="http://schemas.microsoft.com/office/drawing/2014/main" id="{A51D69AB-2753-4623-983E-A520FF7FAF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3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5">
            <a:extLst>
              <a:ext uri="{FF2B5EF4-FFF2-40B4-BE49-F238E27FC236}">
                <a16:creationId xmlns:a16="http://schemas.microsoft.com/office/drawing/2014/main" id="{B90C01DE-5FDE-4526-95C2-5AC46ECE84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36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6">
            <a:extLst>
              <a:ext uri="{FF2B5EF4-FFF2-40B4-BE49-F238E27FC236}">
                <a16:creationId xmlns:a16="http://schemas.microsoft.com/office/drawing/2014/main" id="{0893BED2-AFAD-4246-AC05-7438950351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74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7">
            <a:extLst>
              <a:ext uri="{FF2B5EF4-FFF2-40B4-BE49-F238E27FC236}">
                <a16:creationId xmlns:a16="http://schemas.microsoft.com/office/drawing/2014/main" id="{CABF27C7-AE85-40D1-ABDF-9534D4EB31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65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8">
            <a:extLst>
              <a:ext uri="{FF2B5EF4-FFF2-40B4-BE49-F238E27FC236}">
                <a16:creationId xmlns:a16="http://schemas.microsoft.com/office/drawing/2014/main" id="{0B6CBC63-A99B-4FD7-AE88-D2187317B0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06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9">
            <a:extLst>
              <a:ext uri="{FF2B5EF4-FFF2-40B4-BE49-F238E27FC236}">
                <a16:creationId xmlns:a16="http://schemas.microsoft.com/office/drawing/2014/main" id="{0391CDE4-647C-4C8C-9728-8944A4F8F8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20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寬螢幕</PresentationFormat>
  <Paragraphs>0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2025-03-20T05:23:07Z</dcterms:created>
  <dcterms:modified xsi:type="dcterms:W3CDTF">2025-03-20T06:20:39Z</dcterms:modified>
</cp:coreProperties>
</file>