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1" r:id="rId2"/>
  </p:sldMasterIdLst>
  <p:notesMasterIdLst>
    <p:notesMasterId r:id="rId59"/>
  </p:notesMasterIdLst>
  <p:sldIdLst>
    <p:sldId id="256" r:id="rId3"/>
    <p:sldId id="466" r:id="rId4"/>
    <p:sldId id="257" r:id="rId5"/>
    <p:sldId id="262" r:id="rId6"/>
    <p:sldId id="396" r:id="rId7"/>
    <p:sldId id="462" r:id="rId8"/>
    <p:sldId id="397" r:id="rId9"/>
    <p:sldId id="398" r:id="rId10"/>
    <p:sldId id="458" r:id="rId11"/>
    <p:sldId id="424" r:id="rId12"/>
    <p:sldId id="459" r:id="rId13"/>
    <p:sldId id="426" r:id="rId14"/>
    <p:sldId id="399" r:id="rId15"/>
    <p:sldId id="402" r:id="rId16"/>
    <p:sldId id="400" r:id="rId17"/>
    <p:sldId id="316" r:id="rId18"/>
    <p:sldId id="317" r:id="rId19"/>
    <p:sldId id="403" r:id="rId20"/>
    <p:sldId id="404" r:id="rId21"/>
    <p:sldId id="405" r:id="rId22"/>
    <p:sldId id="407" r:id="rId23"/>
    <p:sldId id="408" r:id="rId24"/>
    <p:sldId id="471" r:id="rId25"/>
    <p:sldId id="271" r:id="rId26"/>
    <p:sldId id="273" r:id="rId27"/>
    <p:sldId id="274" r:id="rId28"/>
    <p:sldId id="275" r:id="rId29"/>
    <p:sldId id="283" r:id="rId30"/>
    <p:sldId id="284" r:id="rId31"/>
    <p:sldId id="286" r:id="rId32"/>
    <p:sldId id="287" r:id="rId33"/>
    <p:sldId id="409" r:id="rId34"/>
    <p:sldId id="410" r:id="rId35"/>
    <p:sldId id="412" r:id="rId36"/>
    <p:sldId id="419" r:id="rId37"/>
    <p:sldId id="420" r:id="rId38"/>
    <p:sldId id="443" r:id="rId39"/>
    <p:sldId id="427" r:id="rId40"/>
    <p:sldId id="441" r:id="rId41"/>
    <p:sldId id="442" r:id="rId42"/>
    <p:sldId id="444" r:id="rId43"/>
    <p:sldId id="445" r:id="rId44"/>
    <p:sldId id="446" r:id="rId45"/>
    <p:sldId id="450" r:id="rId46"/>
    <p:sldId id="455" r:id="rId47"/>
    <p:sldId id="453" r:id="rId48"/>
    <p:sldId id="454" r:id="rId49"/>
    <p:sldId id="413" r:id="rId50"/>
    <p:sldId id="414" r:id="rId51"/>
    <p:sldId id="415" r:id="rId52"/>
    <p:sldId id="416" r:id="rId53"/>
    <p:sldId id="417" r:id="rId54"/>
    <p:sldId id="456" r:id="rId55"/>
    <p:sldId id="465" r:id="rId56"/>
    <p:sldId id="472" r:id="rId57"/>
    <p:sldId id="418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48A12"/>
    <a:srgbClr val="CF5F55"/>
    <a:srgbClr val="FF6600"/>
    <a:srgbClr val="FFFBF0"/>
    <a:srgbClr val="6F6455"/>
    <a:srgbClr val="837664"/>
    <a:srgbClr val="73868D"/>
    <a:srgbClr val="97A6AB"/>
    <a:srgbClr val="5F9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2326" autoAdjust="0"/>
  </p:normalViewPr>
  <p:slideViewPr>
    <p:cSldViewPr snapToGrid="0">
      <p:cViewPr varScale="1">
        <p:scale>
          <a:sx n="90" d="100"/>
          <a:sy n="90" d="100"/>
        </p:scale>
        <p:origin x="6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Marcia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）以艾瑞克森的理論為基礎，透過與青年的深入晤談，發現青年有四種認同狀態。這些狀態反映青年願意為某宗教、政治價值、和未來職業獻身（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）的程度。</a:t>
            </a:r>
          </a:p>
          <a:p>
            <a:pPr latinLnBrk="1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四種狀態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這些狀態敘述如下：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早閉型認同（</a:t>
            </a:r>
            <a:r>
              <a:rPr lang="en-US" altLang="zh-TW" dirty="0"/>
              <a:t>foreclosure</a:t>
            </a:r>
            <a:r>
              <a:rPr lang="zh-TW" altLang="en-US" dirty="0"/>
              <a:t>）：處於早閉型認同的個體從未經歷過認同危機。他們過早建立認同，而且此認同是以他們父母的選擇為基礎，而非來自自己的選擇。他們已決定獻身於某職業和意識型態。但這種投入只是基於他們父母或權威人物的評估，而非來自自主的自我評量。早閉型認同是一種假認同。它通常過於僵化和呆板，所以無法幫助他應付生命中未來的危機。</a:t>
            </a:r>
            <a:r>
              <a:rPr lang="en-US" altLang="zh-TW" dirty="0"/>
              <a:t>2. </a:t>
            </a:r>
            <a:r>
              <a:rPr lang="zh-TW" altLang="en-US" dirty="0"/>
              <a:t>迷失型認同（</a:t>
            </a:r>
            <a:r>
              <a:rPr lang="en-US" altLang="zh-TW" dirty="0"/>
              <a:t>identity diffusion</a:t>
            </a:r>
            <a:r>
              <a:rPr lang="zh-TW" altLang="en-US" dirty="0"/>
              <a:t>）：屬於迷失型認同的青年沒有一定的職業方向，對任何意識型態都不投入。對於未來的目標和方向，幾乎沒有什麼進展。我們也許經歷過認同危機，但即便如此，他們仍未能解決此危機。</a:t>
            </a:r>
            <a:r>
              <a:rPr lang="en-US" altLang="zh-TW" dirty="0"/>
              <a:t>3. </a:t>
            </a:r>
            <a:r>
              <a:rPr lang="zh-TW" altLang="en-US" dirty="0"/>
              <a:t>未定型認同（</a:t>
            </a:r>
            <a:r>
              <a:rPr lang="en-US" altLang="zh-TW" dirty="0"/>
              <a:t>moratorium</a:t>
            </a:r>
            <a:r>
              <a:rPr lang="zh-TW" altLang="en-US" dirty="0"/>
              <a:t>）：處於未定型認同狀態的青年開始試驗不同的職業和意識型態，但尚未做最後的投入。這些個體正處於認同危機當中，而且正在檢驗人生不同的選擇。</a:t>
            </a:r>
            <a:r>
              <a:rPr lang="en-US" altLang="zh-TW" dirty="0"/>
              <a:t>4. </a:t>
            </a:r>
            <a:r>
              <a:rPr lang="zh-TW" altLang="en-US" dirty="0"/>
              <a:t>定向型認同（</a:t>
            </a:r>
            <a:r>
              <a:rPr lang="en-US" altLang="zh-TW" dirty="0"/>
              <a:t>identity achievement</a:t>
            </a:r>
            <a:r>
              <a:rPr lang="zh-TW" altLang="en-US" dirty="0"/>
              <a:t>）：定向型認同是一種堅實統整的認同狀態。此時的青年對自己的職業和意識型態已經做了清醒的、明確的決定。他們很明白，他們是在自主、自由的狀態下做這些決定。這些決定反映他們真正的本質和心靈深處的投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58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5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8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3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2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96" b="1" i="0">
                <a:solidFill>
                  <a:srgbClr val="800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79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091633" y="1889859"/>
            <a:ext cx="5943200" cy="2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35667" y="4573335"/>
            <a:ext cx="42412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84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82367" y="4288844"/>
            <a:ext cx="46944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46467" y="2371209"/>
            <a:ext cx="2736400" cy="23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974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212667" y="451692"/>
            <a:ext cx="9771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1455467" y="1614367"/>
            <a:ext cx="9563200" cy="4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11642267" y="2943513"/>
            <a:ext cx="29947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4"/>
          <p:cNvGrpSpPr/>
          <p:nvPr/>
        </p:nvGrpSpPr>
        <p:grpSpPr>
          <a:xfrm>
            <a:off x="10803620" y="963462"/>
            <a:ext cx="322229" cy="329700"/>
            <a:chOff x="1305734" y="1992982"/>
            <a:chExt cx="232982" cy="238383"/>
          </a:xfrm>
        </p:grpSpPr>
        <p:sp>
          <p:nvSpPr>
            <p:cNvPr id="19" name="Google Shape;19;p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4"/>
          <p:cNvSpPr/>
          <p:nvPr/>
        </p:nvSpPr>
        <p:spPr>
          <a:xfrm rot="10800000">
            <a:off x="10857009" y="475346"/>
            <a:ext cx="964104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11231991" y="5978418"/>
            <a:ext cx="426363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 rot="10800000" flipH="1">
            <a:off x="1385263" y="5484796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" name="Google Shape;24;p4"/>
          <p:cNvGrpSpPr/>
          <p:nvPr/>
        </p:nvGrpSpPr>
        <p:grpSpPr>
          <a:xfrm flipH="1">
            <a:off x="366833" y="1054423"/>
            <a:ext cx="593153" cy="590523"/>
            <a:chOff x="-58641" y="2895500"/>
            <a:chExt cx="680326" cy="680326"/>
          </a:xfrm>
        </p:grpSpPr>
        <p:sp>
          <p:nvSpPr>
            <p:cNvPr id="25" name="Google Shape;25;p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4"/>
          <p:cNvSpPr/>
          <p:nvPr/>
        </p:nvSpPr>
        <p:spPr>
          <a:xfrm flipH="1">
            <a:off x="289370" y="6269241"/>
            <a:ext cx="968449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1321543" y="398025"/>
            <a:ext cx="428284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352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60000" y="450700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 rot="5400000">
            <a:off x="11151284" y="6019342"/>
            <a:ext cx="611899" cy="608293"/>
            <a:chOff x="283483" y="4015472"/>
            <a:chExt cx="424105" cy="421606"/>
          </a:xfrm>
        </p:grpSpPr>
        <p:sp>
          <p:nvSpPr>
            <p:cNvPr id="42" name="Google Shape;42;p6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6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68" name="Google Shape;68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" name="Google Shape;71;p6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72" name="Google Shape;72;p6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6"/>
          <p:cNvGrpSpPr/>
          <p:nvPr/>
        </p:nvGrpSpPr>
        <p:grpSpPr>
          <a:xfrm rot="10800000">
            <a:off x="11342604" y="567892"/>
            <a:ext cx="304208" cy="304208"/>
            <a:chOff x="6339041" y="3044617"/>
            <a:chExt cx="210846" cy="210846"/>
          </a:xfrm>
        </p:grpSpPr>
        <p:sp>
          <p:nvSpPr>
            <p:cNvPr id="75" name="Google Shape;75;p6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6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" name="Google Shape;79;p6"/>
          <p:cNvGrpSpPr/>
          <p:nvPr/>
        </p:nvGrpSpPr>
        <p:grpSpPr>
          <a:xfrm>
            <a:off x="10028947" y="720006"/>
            <a:ext cx="325037" cy="317673"/>
            <a:chOff x="5225094" y="4199975"/>
            <a:chExt cx="185595" cy="181389"/>
          </a:xfrm>
        </p:grpSpPr>
        <p:sp>
          <p:nvSpPr>
            <p:cNvPr id="80" name="Google Shape;80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6"/>
          <p:cNvGrpSpPr/>
          <p:nvPr/>
        </p:nvGrpSpPr>
        <p:grpSpPr>
          <a:xfrm rot="2700000">
            <a:off x="2792632" y="431131"/>
            <a:ext cx="325043" cy="317679"/>
            <a:chOff x="5225094" y="4199975"/>
            <a:chExt cx="185595" cy="181389"/>
          </a:xfrm>
        </p:grpSpPr>
        <p:sp>
          <p:nvSpPr>
            <p:cNvPr id="83" name="Google Shape;83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6"/>
          <p:cNvSpPr/>
          <p:nvPr/>
        </p:nvSpPr>
        <p:spPr>
          <a:xfrm rot="5400000">
            <a:off x="1013255" y="872105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734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/>
          <p:nvPr/>
        </p:nvSpPr>
        <p:spPr>
          <a:xfrm rot="1799980">
            <a:off x="8997186" y="917967"/>
            <a:ext cx="221989" cy="221988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9"/>
          <p:cNvSpPr/>
          <p:nvPr/>
        </p:nvSpPr>
        <p:spPr>
          <a:xfrm rot="5400000">
            <a:off x="7055657" y="4908893"/>
            <a:ext cx="1562995" cy="193296"/>
          </a:xfrm>
          <a:custGeom>
            <a:avLst/>
            <a:gdLst/>
            <a:ahLst/>
            <a:cxnLst/>
            <a:rect l="l" t="t" r="r" b="b"/>
            <a:pathLst>
              <a:path w="6210" h="768" extrusionOk="0">
                <a:moveTo>
                  <a:pt x="656" y="0"/>
                </a:moveTo>
                <a:lnTo>
                  <a:pt x="0" y="609"/>
                </a:lnTo>
                <a:lnTo>
                  <a:pt x="114" y="723"/>
                </a:lnTo>
                <a:lnTo>
                  <a:pt x="656" y="226"/>
                </a:lnTo>
                <a:lnTo>
                  <a:pt x="1288" y="768"/>
                </a:lnTo>
                <a:lnTo>
                  <a:pt x="1896" y="226"/>
                </a:lnTo>
                <a:lnTo>
                  <a:pt x="2507" y="768"/>
                </a:lnTo>
                <a:lnTo>
                  <a:pt x="3115" y="226"/>
                </a:lnTo>
                <a:lnTo>
                  <a:pt x="3726" y="768"/>
                </a:lnTo>
                <a:lnTo>
                  <a:pt x="4334" y="226"/>
                </a:lnTo>
                <a:lnTo>
                  <a:pt x="4945" y="768"/>
                </a:lnTo>
                <a:lnTo>
                  <a:pt x="5553" y="226"/>
                </a:lnTo>
                <a:lnTo>
                  <a:pt x="6119" y="723"/>
                </a:lnTo>
                <a:lnTo>
                  <a:pt x="6209" y="609"/>
                </a:lnTo>
                <a:lnTo>
                  <a:pt x="5553" y="0"/>
                </a:lnTo>
                <a:lnTo>
                  <a:pt x="4945" y="564"/>
                </a:lnTo>
                <a:lnTo>
                  <a:pt x="4334" y="0"/>
                </a:lnTo>
                <a:lnTo>
                  <a:pt x="3726" y="564"/>
                </a:lnTo>
                <a:lnTo>
                  <a:pt x="3115" y="0"/>
                </a:lnTo>
                <a:lnTo>
                  <a:pt x="2507" y="564"/>
                </a:lnTo>
                <a:lnTo>
                  <a:pt x="1896" y="0"/>
                </a:lnTo>
                <a:lnTo>
                  <a:pt x="1288" y="564"/>
                </a:lnTo>
                <a:lnTo>
                  <a:pt x="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9490562" y="3436586"/>
            <a:ext cx="634695" cy="634695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963470" y="3673527"/>
            <a:ext cx="398117" cy="39772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8209418" y="4459846"/>
            <a:ext cx="197" cy="19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6707811" y="4459846"/>
            <a:ext cx="197" cy="19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9"/>
          <p:cNvGrpSpPr/>
          <p:nvPr/>
        </p:nvGrpSpPr>
        <p:grpSpPr>
          <a:xfrm rot="1799950">
            <a:off x="8560283" y="1056340"/>
            <a:ext cx="348397" cy="347323"/>
            <a:chOff x="7577990" y="4017361"/>
            <a:chExt cx="153773" cy="153299"/>
          </a:xfrm>
        </p:grpSpPr>
        <p:sp>
          <p:nvSpPr>
            <p:cNvPr id="225" name="Google Shape;225;p9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895824" y="810444"/>
            <a:ext cx="3057045" cy="2238613"/>
            <a:chOff x="424970" y="410270"/>
            <a:chExt cx="1801653" cy="1319314"/>
          </a:xfrm>
        </p:grpSpPr>
        <p:sp>
          <p:nvSpPr>
            <p:cNvPr id="228" name="Google Shape;228;p9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330" y="602920"/>
              <a:ext cx="1063293" cy="1063293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365" y="45"/>
                  </a:moveTo>
                  <a:cubicBezTo>
                    <a:pt x="5171" y="45"/>
                    <a:pt x="6661" y="1535"/>
                    <a:pt x="6661" y="3365"/>
                  </a:cubicBezTo>
                  <a:cubicBezTo>
                    <a:pt x="6661" y="5171"/>
                    <a:pt x="5171" y="6661"/>
                    <a:pt x="3365" y="6661"/>
                  </a:cubicBezTo>
                  <a:cubicBezTo>
                    <a:pt x="1535" y="6661"/>
                    <a:pt x="45" y="5171"/>
                    <a:pt x="45" y="3365"/>
                  </a:cubicBezTo>
                  <a:cubicBezTo>
                    <a:pt x="45" y="1535"/>
                    <a:pt x="1535" y="45"/>
                    <a:pt x="3365" y="45"/>
                  </a:cubicBezTo>
                  <a:close/>
                  <a:moveTo>
                    <a:pt x="3365" y="0"/>
                  </a:moveTo>
                  <a:cubicBezTo>
                    <a:pt x="1490" y="0"/>
                    <a:pt x="0" y="1490"/>
                    <a:pt x="0" y="3365"/>
                  </a:cubicBezTo>
                  <a:cubicBezTo>
                    <a:pt x="0" y="5216"/>
                    <a:pt x="1490" y="6727"/>
                    <a:pt x="3365" y="6727"/>
                  </a:cubicBezTo>
                  <a:cubicBezTo>
                    <a:pt x="5216" y="6727"/>
                    <a:pt x="6728" y="5216"/>
                    <a:pt x="6728" y="3365"/>
                  </a:cubicBezTo>
                  <a:cubicBezTo>
                    <a:pt x="6728" y="1490"/>
                    <a:pt x="5216" y="0"/>
                    <a:pt x="33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7" name="Google Shape;237;p9"/>
          <p:cNvSpPr/>
          <p:nvPr/>
        </p:nvSpPr>
        <p:spPr>
          <a:xfrm>
            <a:off x="8966324" y="5078127"/>
            <a:ext cx="1585160" cy="396884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8" name="Google Shape;238;p9"/>
          <p:cNvGrpSpPr/>
          <p:nvPr/>
        </p:nvGrpSpPr>
        <p:grpSpPr>
          <a:xfrm>
            <a:off x="8829667" y="4977712"/>
            <a:ext cx="1449341" cy="372777"/>
            <a:chOff x="3510847" y="4630870"/>
            <a:chExt cx="874432" cy="224890"/>
          </a:xfrm>
        </p:grpSpPr>
        <p:sp>
          <p:nvSpPr>
            <p:cNvPr id="239" name="Google Shape;239;p9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9"/>
          <p:cNvSpPr/>
          <p:nvPr/>
        </p:nvSpPr>
        <p:spPr>
          <a:xfrm>
            <a:off x="1766800" y="4460029"/>
            <a:ext cx="1278491" cy="1278292"/>
          </a:xfrm>
          <a:custGeom>
            <a:avLst/>
            <a:gdLst/>
            <a:ahLst/>
            <a:cxnLst/>
            <a:rect l="l" t="t" r="r" b="b"/>
            <a:pathLst>
              <a:path w="6458" h="6457" extrusionOk="0">
                <a:moveTo>
                  <a:pt x="3228" y="0"/>
                </a:moveTo>
                <a:cubicBezTo>
                  <a:pt x="1446" y="0"/>
                  <a:pt x="1" y="1445"/>
                  <a:pt x="1" y="3227"/>
                </a:cubicBezTo>
                <a:cubicBezTo>
                  <a:pt x="1" y="5012"/>
                  <a:pt x="1446" y="6457"/>
                  <a:pt x="3228" y="6457"/>
                </a:cubicBezTo>
                <a:cubicBezTo>
                  <a:pt x="5012" y="6457"/>
                  <a:pt x="6457" y="5012"/>
                  <a:pt x="6457" y="3227"/>
                </a:cubicBezTo>
                <a:cubicBezTo>
                  <a:pt x="6457" y="1445"/>
                  <a:pt x="5012" y="0"/>
                  <a:pt x="3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" name="Google Shape;270;p9"/>
          <p:cNvGrpSpPr/>
          <p:nvPr/>
        </p:nvGrpSpPr>
        <p:grpSpPr>
          <a:xfrm>
            <a:off x="1999217" y="4625136"/>
            <a:ext cx="1197920" cy="1202672"/>
            <a:chOff x="496246" y="3392789"/>
            <a:chExt cx="956296" cy="960089"/>
          </a:xfrm>
        </p:grpSpPr>
        <p:sp>
          <p:nvSpPr>
            <p:cNvPr id="271" name="Google Shape;271;p9"/>
            <p:cNvSpPr/>
            <p:nvPr/>
          </p:nvSpPr>
          <p:spPr>
            <a:xfrm>
              <a:off x="1441637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43816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39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0" y="39"/>
                  </a:lnTo>
                  <a:cubicBezTo>
                    <a:pt x="0" y="63"/>
                    <a:pt x="22" y="63"/>
                    <a:pt x="22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373997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370204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46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4" y="64"/>
                    <a:pt x="114" y="19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373997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370204" y="4067301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lnTo>
                    <a:pt x="1" y="45"/>
                  </a:lnTo>
                  <a:cubicBezTo>
                    <a:pt x="1" y="67"/>
                    <a:pt x="24" y="67"/>
                    <a:pt x="24" y="90"/>
                  </a:cubicBezTo>
                  <a:lnTo>
                    <a:pt x="91" y="90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1238399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1234606" y="4271330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69" y="52"/>
                    <a:pt x="63" y="58"/>
                    <a:pt x="58" y="58"/>
                  </a:cubicBezTo>
                  <a:cubicBezTo>
                    <a:pt x="52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46" y="85"/>
                    <a:pt x="46" y="85"/>
                    <a:pt x="69" y="85"/>
                  </a:cubicBezTo>
                  <a:cubicBezTo>
                    <a:pt x="69" y="85"/>
                    <a:pt x="91" y="85"/>
                    <a:pt x="91" y="64"/>
                  </a:cubicBezTo>
                  <a:cubicBezTo>
                    <a:pt x="115" y="64"/>
                    <a:pt x="115" y="18"/>
                    <a:pt x="91" y="18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306040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306040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lnTo>
                    <a:pt x="45" y="68"/>
                  </a:lnTo>
                  <a:cubicBezTo>
                    <a:pt x="24" y="68"/>
                    <a:pt x="24" y="68"/>
                    <a:pt x="24" y="46"/>
                  </a:cubicBezTo>
                  <a:cubicBezTo>
                    <a:pt x="24" y="23"/>
                    <a:pt x="24" y="23"/>
                    <a:pt x="45" y="23"/>
                  </a:cubicBezTo>
                  <a:close/>
                  <a:moveTo>
                    <a:pt x="45" y="1"/>
                  </a:moveTo>
                  <a:cubicBezTo>
                    <a:pt x="24" y="1"/>
                    <a:pt x="0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0" y="91"/>
                    <a:pt x="24" y="91"/>
                    <a:pt x="45" y="91"/>
                  </a:cubicBezTo>
                  <a:cubicBezTo>
                    <a:pt x="45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102801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16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1102801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0" y="1"/>
                  </a:moveTo>
                  <a:lnTo>
                    <a:pt x="0" y="46"/>
                  </a:lnTo>
                  <a:lnTo>
                    <a:pt x="0" y="68"/>
                  </a:lnTo>
                  <a:lnTo>
                    <a:pt x="22" y="91"/>
                  </a:lnTo>
                  <a:lnTo>
                    <a:pt x="46" y="91"/>
                  </a:lnTo>
                  <a:lnTo>
                    <a:pt x="67" y="68"/>
                  </a:ln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441637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438160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441637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816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2" y="22"/>
                  </a:lnTo>
                  <a:lnTo>
                    <a:pt x="0" y="45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7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373997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370204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441637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1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43816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22" y="0"/>
                    <a:pt x="0" y="24"/>
                    <a:pt x="0" y="45"/>
                  </a:cubicBezTo>
                  <a:lnTo>
                    <a:pt x="22" y="69"/>
                  </a:lnTo>
                  <a:lnTo>
                    <a:pt x="46" y="90"/>
                  </a:lnTo>
                  <a:cubicBezTo>
                    <a:pt x="67" y="90"/>
                    <a:pt x="67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306040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302563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238399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238399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7" y="90"/>
                  </a:lnTo>
                  <a:cubicBezTo>
                    <a:pt x="91" y="67"/>
                    <a:pt x="91" y="45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306040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30604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06040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306040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238399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238399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39"/>
                    <a:pt x="67" y="18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373997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370204" y="4000293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lnTo>
                    <a:pt x="1" y="39"/>
                  </a:lnTo>
                  <a:cubicBezTo>
                    <a:pt x="1" y="63"/>
                    <a:pt x="24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39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306040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604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70442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170442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373997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70204" y="393170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4" y="22"/>
                  </a:lnTo>
                  <a:lnTo>
                    <a:pt x="1" y="45"/>
                  </a:lnTo>
                  <a:cubicBezTo>
                    <a:pt x="1" y="67"/>
                    <a:pt x="24" y="67"/>
                    <a:pt x="24" y="91"/>
                  </a:cubicBezTo>
                  <a:lnTo>
                    <a:pt x="91" y="91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0280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102801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cubicBezTo>
                    <a:pt x="22" y="17"/>
                    <a:pt x="46" y="17"/>
                    <a:pt x="46" y="17"/>
                  </a:cubicBez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170442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166965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9"/>
                  </a:moveTo>
                  <a:lnTo>
                    <a:pt x="68" y="40"/>
                  </a:ln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68" y="19"/>
                    <a:pt x="68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238399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238399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cubicBezTo>
                    <a:pt x="45" y="57"/>
                    <a:pt x="39" y="62"/>
                    <a:pt x="34" y="62"/>
                  </a:cubicBezTo>
                  <a:cubicBezTo>
                    <a:pt x="28" y="62"/>
                    <a:pt x="22" y="57"/>
                    <a:pt x="22" y="46"/>
                  </a:cubicBezTo>
                  <a:cubicBezTo>
                    <a:pt x="22" y="23"/>
                    <a:pt x="22" y="23"/>
                    <a:pt x="45" y="23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8"/>
                  </a:cubicBezTo>
                  <a:cubicBezTo>
                    <a:pt x="91" y="68"/>
                    <a:pt x="91" y="23"/>
                    <a:pt x="67" y="23"/>
                  </a:cubicBez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170442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70442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cubicBezTo>
                    <a:pt x="46" y="68"/>
                    <a:pt x="24" y="68"/>
                    <a:pt x="24" y="46"/>
                  </a:cubicBezTo>
                  <a:cubicBezTo>
                    <a:pt x="24" y="23"/>
                    <a:pt x="46" y="23"/>
                    <a:pt x="46" y="23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10280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102801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ubicBezTo>
                    <a:pt x="22" y="19"/>
                    <a:pt x="46" y="19"/>
                    <a:pt x="46" y="19"/>
                  </a:cubicBez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238399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234606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9" y="19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5" y="64"/>
                    <a:pt x="115" y="19"/>
                    <a:pt x="91" y="19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170442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170442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03484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034844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9" y="40"/>
                    <a:pt x="69" y="40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lnTo>
                    <a:pt x="46" y="19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9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06040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02563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7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03484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1" y="18"/>
                    <a:pt x="1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034844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9" y="40"/>
                    <a:pt x="69" y="40"/>
                    <a:pt x="46" y="40"/>
                  </a:cubicBezTo>
                  <a:cubicBezTo>
                    <a:pt x="46" y="52"/>
                    <a:pt x="46" y="58"/>
                    <a:pt x="43" y="58"/>
                  </a:cubicBezTo>
                  <a:cubicBezTo>
                    <a:pt x="40" y="58"/>
                    <a:pt x="35" y="52"/>
                    <a:pt x="24" y="40"/>
                  </a:cubicBezTo>
                  <a:lnTo>
                    <a:pt x="24" y="18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8"/>
                  </a:cubicBezTo>
                  <a:lnTo>
                    <a:pt x="1" y="64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034844" y="433928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34844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69" y="46"/>
                  </a:ln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5" y="57"/>
                    <a:pt x="24" y="46"/>
                  </a:cubicBez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67203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1"/>
                  </a:moveTo>
                  <a:cubicBezTo>
                    <a:pt x="40" y="1"/>
                    <a:pt x="34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67203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7"/>
                    <a:pt x="22" y="18"/>
                  </a:cubicBezTo>
                  <a:lnTo>
                    <a:pt x="46" y="18"/>
                  </a:ln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lnTo>
                    <a:pt x="22" y="40"/>
                  </a:lnTo>
                  <a:lnTo>
                    <a:pt x="22" y="18"/>
                  </a:ln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10280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02801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cubicBezTo>
                    <a:pt x="46" y="64"/>
                    <a:pt x="22" y="64"/>
                    <a:pt x="22" y="40"/>
                  </a:cubicBezTo>
                  <a:lnTo>
                    <a:pt x="22" y="18"/>
                  </a:ln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40"/>
                  </a:lnTo>
                  <a:lnTo>
                    <a:pt x="0" y="64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03484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1" y="24"/>
                    <a:pt x="1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034844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lnTo>
                    <a:pt x="24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3"/>
                  </a:cubicBez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03039" y="427133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16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99246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7" y="1"/>
                  </a:moveTo>
                  <a:cubicBezTo>
                    <a:pt x="35" y="1"/>
                    <a:pt x="24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lnTo>
                    <a:pt x="69" y="18"/>
                  </a:ln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67203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1" y="24"/>
                    <a:pt x="1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67203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lnTo>
                    <a:pt x="46" y="17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170442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0" y="18"/>
                    <a:pt x="0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66965" y="4271330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18"/>
                    <a:pt x="1" y="64"/>
                    <a:pt x="22" y="64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4"/>
                  </a:cubicBezTo>
                  <a:lnTo>
                    <a:pt x="113" y="40"/>
                  </a:lnTo>
                  <a:cubicBezTo>
                    <a:pt x="113" y="18"/>
                    <a:pt x="91" y="18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03039" y="433928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6"/>
                    <a:pt x="45" y="16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99246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46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835082" y="433928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6"/>
                    <a:pt x="45" y="16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1605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22"/>
                  </a:moveTo>
                  <a:lnTo>
                    <a:pt x="67" y="46"/>
                  </a:lnTo>
                  <a:cubicBezTo>
                    <a:pt x="57" y="57"/>
                    <a:pt x="51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67203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67203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4" y="57"/>
                    <a:pt x="22" y="46"/>
                  </a:cubicBezTo>
                  <a:lnTo>
                    <a:pt x="22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373997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370204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373997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370204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cubicBezTo>
                    <a:pt x="114" y="45"/>
                    <a:pt x="114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306040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5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302563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22" y="85"/>
                    <a:pt x="46" y="108"/>
                    <a:pt x="67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373997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39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370204" y="379958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0"/>
                    <a:pt x="1" y="24"/>
                    <a:pt x="1" y="45"/>
                  </a:cubicBezTo>
                  <a:lnTo>
                    <a:pt x="24" y="69"/>
                  </a:ln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306040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5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5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30604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0" y="69"/>
                    <a:pt x="24" y="90"/>
                    <a:pt x="45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38399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234606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cubicBezTo>
                    <a:pt x="46" y="85"/>
                    <a:pt x="46" y="108"/>
                    <a:pt x="69" y="108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373997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370204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306040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302563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441637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1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38160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46" y="108"/>
                  </a:lnTo>
                  <a:cubicBezTo>
                    <a:pt x="67" y="108"/>
                    <a:pt x="67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10280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102801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0"/>
                  </a:lnTo>
                  <a:lnTo>
                    <a:pt x="0" y="86"/>
                  </a:ln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170442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166965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238399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238399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45"/>
                    <a:pt x="67" y="2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170442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170442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10280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102801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0" y="24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238399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234606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170442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170442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03484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034844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38399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238399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69"/>
                    <a:pt x="22" y="90"/>
                    <a:pt x="45" y="90"/>
                  </a:cubicBezTo>
                  <a:lnTo>
                    <a:pt x="67" y="69"/>
                  </a:lnTo>
                  <a:cubicBezTo>
                    <a:pt x="91" y="45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7203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7203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03484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034844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cubicBezTo>
                    <a:pt x="69" y="39"/>
                    <a:pt x="69" y="39"/>
                    <a:pt x="46" y="63"/>
                  </a:cubicBez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10280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102801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03484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034844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5"/>
                  </a:lnTo>
                  <a:lnTo>
                    <a:pt x="1" y="90"/>
                  </a:ln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967203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67203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10280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102801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4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03484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034844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cubicBezTo>
                    <a:pt x="69" y="67"/>
                    <a:pt x="46" y="67"/>
                    <a:pt x="46" y="67"/>
                  </a:cubicBez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03039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99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967203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967203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62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35082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831605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67" y="40"/>
                  </a:lnTo>
                  <a:cubicBezTo>
                    <a:pt x="57" y="51"/>
                    <a:pt x="51" y="56"/>
                    <a:pt x="49" y="56"/>
                  </a:cubicBezTo>
                  <a:cubicBezTo>
                    <a:pt x="46" y="56"/>
                    <a:pt x="46" y="51"/>
                    <a:pt x="46" y="40"/>
                  </a:cubicBezTo>
                  <a:lnTo>
                    <a:pt x="46" y="17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2"/>
                  </a:cubicBez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03039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899246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47" y="1"/>
                  </a:moveTo>
                  <a:cubicBezTo>
                    <a:pt x="35" y="1"/>
                    <a:pt x="24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903039" y="4206218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99246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35082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831605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cubicBezTo>
                    <a:pt x="46" y="40"/>
                    <a:pt x="22" y="40"/>
                    <a:pt x="22" y="40"/>
                  </a:cubicBez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967203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67203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lnTo>
                    <a:pt x="46" y="19"/>
                  </a:lnTo>
                  <a:close/>
                  <a:moveTo>
                    <a:pt x="45" y="1"/>
                  </a:moveTo>
                  <a:cubicBezTo>
                    <a:pt x="33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3039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899246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6744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76364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lnTo>
                    <a:pt x="91" y="19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35082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31605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lnTo>
                    <a:pt x="22" y="40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76744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6364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4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948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69600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18"/>
                    <a:pt x="1" y="64"/>
                    <a:pt x="23" y="64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35082" y="427133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31605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8"/>
                  </a:moveTo>
                  <a:lnTo>
                    <a:pt x="67" y="40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22" y="40"/>
                  </a:lnTo>
                  <a:cubicBezTo>
                    <a:pt x="22" y="40"/>
                    <a:pt x="46" y="40"/>
                    <a:pt x="46" y="18"/>
                  </a:cubicBez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76744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76364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9" y="23"/>
                    <a:pt x="69" y="46"/>
                  </a:cubicBez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8"/>
                  </a:cubicBezTo>
                  <a:lnTo>
                    <a:pt x="91" y="23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9948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cubicBezTo>
                    <a:pt x="69" y="24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9600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8" y="23"/>
                    <a:pt x="68" y="46"/>
                  </a:cubicBezTo>
                  <a:cubicBezTo>
                    <a:pt x="68" y="68"/>
                    <a:pt x="46" y="68"/>
                    <a:pt x="46" y="68"/>
                  </a:cubicBezTo>
                  <a:lnTo>
                    <a:pt x="46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3"/>
                  </a:cubicBezTo>
                  <a:cubicBezTo>
                    <a:pt x="23" y="23"/>
                    <a:pt x="1" y="23"/>
                    <a:pt x="1" y="46"/>
                  </a:cubicBezTo>
                  <a:cubicBezTo>
                    <a:pt x="1" y="68"/>
                    <a:pt x="23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23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238399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34606" y="3528387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8" y="63"/>
                  </a:cubicBezTo>
                  <a:cubicBezTo>
                    <a:pt x="52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69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306040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302563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238399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238399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cubicBezTo>
                    <a:pt x="45" y="56"/>
                    <a:pt x="39" y="62"/>
                    <a:pt x="34" y="62"/>
                  </a:cubicBezTo>
                  <a:cubicBezTo>
                    <a:pt x="28" y="62"/>
                    <a:pt x="22" y="56"/>
                    <a:pt x="22" y="46"/>
                  </a:cubicBezTo>
                  <a:lnTo>
                    <a:pt x="22" y="22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7"/>
                  </a:cubicBezTo>
                  <a:cubicBezTo>
                    <a:pt x="91" y="67"/>
                    <a:pt x="91" y="22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170442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4"/>
                    <a:pt x="0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170442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4" y="67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69" y="67"/>
                    <a:pt x="91" y="67"/>
                    <a:pt x="91" y="46"/>
                  </a:cubicBezTo>
                  <a:cubicBezTo>
                    <a:pt x="91" y="22"/>
                    <a:pt x="69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170442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166965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8399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234606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45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170442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66965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10280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102801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238399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234606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8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7"/>
                  </a:cubicBezTo>
                  <a:cubicBezTo>
                    <a:pt x="115" y="45"/>
                    <a:pt x="115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70442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166965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306040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302563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67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967203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45" y="1"/>
                  </a:moveTo>
                  <a:cubicBezTo>
                    <a:pt x="40" y="1"/>
                    <a:pt x="34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34" y="52"/>
                    <a:pt x="40" y="58"/>
                    <a:pt x="45" y="58"/>
                  </a:cubicBezTo>
                  <a:cubicBezTo>
                    <a:pt x="51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967203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cubicBezTo>
                    <a:pt x="67" y="41"/>
                    <a:pt x="67" y="41"/>
                    <a:pt x="67" y="62"/>
                  </a:cubicBez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3484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34844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cubicBezTo>
                    <a:pt x="24" y="85"/>
                    <a:pt x="24" y="108"/>
                    <a:pt x="46" y="108"/>
                  </a:cubicBezTo>
                  <a:lnTo>
                    <a:pt x="69" y="85"/>
                  </a:ln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10280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102801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0" y="86"/>
                  </a:ln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3484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34844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46" y="24"/>
                    <a:pt x="69" y="24"/>
                    <a:pt x="69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967203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967203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10280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102801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3484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34844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24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67203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967203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10280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102801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170442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166965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46" y="85"/>
                    <a:pt x="46" y="108"/>
                    <a:pt x="68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35082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31605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cubicBezTo>
                    <a:pt x="46" y="62"/>
                    <a:pt x="22" y="62"/>
                    <a:pt x="22" y="40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91" y="86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03039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99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903039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99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35082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1605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6"/>
                  </a:moveTo>
                  <a:lnTo>
                    <a:pt x="67" y="69"/>
                  </a:lnTo>
                  <a:lnTo>
                    <a:pt x="46" y="69"/>
                  </a:lnTo>
                  <a:cubicBezTo>
                    <a:pt x="46" y="69"/>
                    <a:pt x="22" y="69"/>
                    <a:pt x="22" y="46"/>
                  </a:cubicBezTo>
                  <a:close/>
                  <a:moveTo>
                    <a:pt x="46" y="0"/>
                  </a:moveTo>
                  <a:lnTo>
                    <a:pt x="22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67" y="24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967203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967203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903039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1"/>
                  </a:moveTo>
                  <a:cubicBezTo>
                    <a:pt x="16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16" y="58"/>
                    <a:pt x="22" y="58"/>
                  </a:cubicBezTo>
                  <a:cubicBezTo>
                    <a:pt x="28" y="58"/>
                    <a:pt x="34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99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6744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6364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35082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2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2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31605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7" y="41"/>
                  </a:moveTo>
                  <a:lnTo>
                    <a:pt x="67" y="62"/>
                  </a:lnTo>
                  <a:lnTo>
                    <a:pt x="22" y="62"/>
                  </a:lnTo>
                  <a:cubicBezTo>
                    <a:pt x="22" y="41"/>
                    <a:pt x="46" y="41"/>
                    <a:pt x="46" y="41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lnTo>
                    <a:pt x="46" y="107"/>
                  </a:lnTo>
                  <a:cubicBezTo>
                    <a:pt x="67" y="107"/>
                    <a:pt x="67" y="86"/>
                    <a:pt x="91" y="86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9948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9600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6744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6364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6744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6364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91" y="90"/>
                  </a:ln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9948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9600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35082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31605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9"/>
                  </a:lnTo>
                  <a:lnTo>
                    <a:pt x="46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46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4"/>
                  </a:lnTo>
                  <a:cubicBezTo>
                    <a:pt x="67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6744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6364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91" y="91"/>
                  </a:lnTo>
                  <a:lnTo>
                    <a:pt x="91" y="22"/>
                  </a:ln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31844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628209" y="4000293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0" y="39"/>
                  </a:lnTo>
                  <a:cubicBezTo>
                    <a:pt x="0" y="63"/>
                    <a:pt x="23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39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9948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69600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31844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28209" y="4135732"/>
              <a:ext cx="18017" cy="13591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45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lnTo>
                    <a:pt x="45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0" y="19"/>
                    <a:pt x="0" y="64"/>
                    <a:pt x="23" y="85"/>
                  </a:cubicBezTo>
                  <a:lnTo>
                    <a:pt x="90" y="85"/>
                  </a:lnTo>
                  <a:cubicBezTo>
                    <a:pt x="114" y="64"/>
                    <a:pt x="114" y="19"/>
                    <a:pt x="90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631844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6" y="46"/>
                  </a:lnTo>
                  <a:cubicBezTo>
                    <a:pt x="67" y="24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28209" y="4202741"/>
              <a:ext cx="18017" cy="14540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45" y="23"/>
                  </a:moveTo>
                  <a:cubicBezTo>
                    <a:pt x="69" y="23"/>
                    <a:pt x="69" y="23"/>
                    <a:pt x="69" y="46"/>
                  </a:cubicBezTo>
                  <a:cubicBezTo>
                    <a:pt x="69" y="57"/>
                    <a:pt x="63" y="62"/>
                    <a:pt x="57" y="62"/>
                  </a:cubicBezTo>
                  <a:cubicBezTo>
                    <a:pt x="51" y="62"/>
                    <a:pt x="45" y="57"/>
                    <a:pt x="45" y="46"/>
                  </a:cubicBezTo>
                  <a:lnTo>
                    <a:pt x="45" y="23"/>
                  </a:lnTo>
                  <a:close/>
                  <a:moveTo>
                    <a:pt x="45" y="1"/>
                  </a:moveTo>
                  <a:cubicBezTo>
                    <a:pt x="45" y="1"/>
                    <a:pt x="23" y="1"/>
                    <a:pt x="23" y="23"/>
                  </a:cubicBezTo>
                  <a:cubicBezTo>
                    <a:pt x="23" y="23"/>
                    <a:pt x="0" y="23"/>
                    <a:pt x="0" y="46"/>
                  </a:cubicBezTo>
                  <a:cubicBezTo>
                    <a:pt x="0" y="68"/>
                    <a:pt x="23" y="68"/>
                    <a:pt x="23" y="68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cubicBezTo>
                    <a:pt x="114" y="68"/>
                    <a:pt x="114" y="23"/>
                    <a:pt x="90" y="23"/>
                  </a:cubicBez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63887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60410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68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9948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9600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844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8209" y="4067301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cubicBezTo>
                    <a:pt x="45" y="0"/>
                    <a:pt x="23" y="0"/>
                    <a:pt x="23" y="22"/>
                  </a:cubicBezTo>
                  <a:lnTo>
                    <a:pt x="0" y="45"/>
                  </a:lnTo>
                  <a:cubicBezTo>
                    <a:pt x="0" y="67"/>
                    <a:pt x="23" y="67"/>
                    <a:pt x="23" y="90"/>
                  </a:cubicBezTo>
                  <a:lnTo>
                    <a:pt x="90" y="90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63887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60410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10280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cubicBezTo>
                    <a:pt x="22" y="56"/>
                    <a:pt x="28" y="61"/>
                    <a:pt x="36" y="61"/>
                  </a:cubicBezTo>
                  <a:cubicBezTo>
                    <a:pt x="45" y="61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102801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ubicBezTo>
                    <a:pt x="22" y="24"/>
                    <a:pt x="46" y="24"/>
                    <a:pt x="46" y="24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4"/>
                  </a:cubicBez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170442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166965" y="3393737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18"/>
                  </a:moveTo>
                  <a:lnTo>
                    <a:pt x="68" y="40"/>
                  </a:ln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18"/>
                    <a:pt x="68" y="18"/>
                    <a:pt x="68" y="18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63"/>
                    <a:pt x="22" y="63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3"/>
                  </a:cubicBez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03484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4"/>
                    <a:pt x="1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034844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46" y="46"/>
                    <a:pt x="69" y="46"/>
                    <a:pt x="69" y="46"/>
                  </a:cubicBezTo>
                  <a:lnTo>
                    <a:pt x="46" y="46"/>
                  </a:lnTo>
                  <a:lnTo>
                    <a:pt x="46" y="67"/>
                  </a:ln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10280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102801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lnTo>
                    <a:pt x="22" y="46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03484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034844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967203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4"/>
                    <a:pt x="1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967203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lnTo>
                    <a:pt x="46" y="17"/>
                  </a:lnTo>
                  <a:lnTo>
                    <a:pt x="67" y="41"/>
                  </a:ln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10280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102801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1"/>
                  </a:lnTo>
                  <a:lnTo>
                    <a:pt x="0" y="62"/>
                  </a:ln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034844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034844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3"/>
                  </a:moveTo>
                  <a:cubicBezTo>
                    <a:pt x="46" y="23"/>
                    <a:pt x="46" y="29"/>
                    <a:pt x="46" y="40"/>
                  </a:cubicBez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5" y="29"/>
                    <a:pt x="40" y="23"/>
                    <a:pt x="43" y="23"/>
                  </a:cubicBez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903039" y="3464223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899246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lnTo>
                    <a:pt x="69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67203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cubicBezTo>
                    <a:pt x="34" y="56"/>
                    <a:pt x="40" y="61"/>
                    <a:pt x="45" y="61"/>
                  </a:cubicBezTo>
                  <a:cubicBezTo>
                    <a:pt x="51" y="61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67203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lnTo>
                    <a:pt x="22" y="46"/>
                  </a:lnTo>
                  <a:lnTo>
                    <a:pt x="46" y="24"/>
                  </a:ln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903039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1"/>
                  </a:moveTo>
                  <a:cubicBezTo>
                    <a:pt x="16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899246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03039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899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835082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1"/>
                  </a:moveTo>
                  <a:cubicBezTo>
                    <a:pt x="23" y="1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831605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lnTo>
                    <a:pt x="22" y="45"/>
                  </a:ln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67203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67203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903039" y="3529335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899246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76744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6364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35082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831605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46" y="46"/>
                    <a:pt x="46" y="69"/>
                    <a:pt x="46" y="69"/>
                  </a:cubicBezTo>
                  <a:lnTo>
                    <a:pt x="46" y="46"/>
                  </a:lnTo>
                  <a:lnTo>
                    <a:pt x="22" y="46"/>
                  </a:lnTo>
                  <a:cubicBezTo>
                    <a:pt x="22" y="46"/>
                    <a:pt x="46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67203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67203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cubicBezTo>
                    <a:pt x="46" y="69"/>
                    <a:pt x="46" y="46"/>
                    <a:pt x="22" y="46"/>
                  </a:cubicBez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03484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34844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5"/>
                  </a:cubicBez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69948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40"/>
                  </a:lnTo>
                  <a:cubicBezTo>
                    <a:pt x="12" y="52"/>
                    <a:pt x="24" y="58"/>
                    <a:pt x="32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9600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68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76744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364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44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76364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9948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9600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35082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31605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22" y="45"/>
                  </a:lnTo>
                  <a:cubicBezTo>
                    <a:pt x="22" y="22"/>
                    <a:pt x="46" y="22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lnTo>
                    <a:pt x="46" y="90"/>
                  </a:lnTo>
                  <a:cubicBezTo>
                    <a:pt x="67" y="90"/>
                    <a:pt x="67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744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6364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631844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28209" y="3729097"/>
              <a:ext cx="18017" cy="17226"/>
            </a:xfrm>
            <a:custGeom>
              <a:avLst/>
              <a:gdLst/>
              <a:ahLst/>
              <a:cxnLst/>
              <a:rect l="l" t="t" r="r" b="b"/>
              <a:pathLst>
                <a:path w="114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45" y="108"/>
                  </a:lnTo>
                  <a:cubicBezTo>
                    <a:pt x="69" y="108"/>
                    <a:pt x="69" y="85"/>
                    <a:pt x="90" y="85"/>
                  </a:cubicBez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9948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9600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35082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31605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22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903039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899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69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63887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60410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31844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28209" y="3864695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31844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28209" y="393170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lnTo>
                    <a:pt x="23" y="22"/>
                  </a:lnTo>
                  <a:lnTo>
                    <a:pt x="0" y="45"/>
                  </a:lnTo>
                  <a:cubicBezTo>
                    <a:pt x="0" y="67"/>
                    <a:pt x="23" y="67"/>
                    <a:pt x="23" y="91"/>
                  </a:cubicBezTo>
                  <a:lnTo>
                    <a:pt x="90" y="91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63887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60410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9948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9600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31844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3" y="58"/>
                    <a:pt x="31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7" y="40"/>
                    <a:pt x="67" y="19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28209" y="379958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23" y="0"/>
                    <a:pt x="0" y="24"/>
                    <a:pt x="0" y="45"/>
                  </a:cubicBezTo>
                  <a:lnTo>
                    <a:pt x="23" y="69"/>
                  </a:lnTo>
                  <a:lnTo>
                    <a:pt x="45" y="90"/>
                  </a:lnTo>
                  <a:cubicBezTo>
                    <a:pt x="69" y="90"/>
                    <a:pt x="69" y="69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63887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5" y="1"/>
                  </a:moveTo>
                  <a:cubicBezTo>
                    <a:pt x="30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30" y="58"/>
                    <a:pt x="35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60410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91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96246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96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39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63887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0410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96246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8"/>
                    <a:pt x="28" y="64"/>
                    <a:pt x="37" y="64"/>
                  </a:cubicBezTo>
                  <a:cubicBezTo>
                    <a:pt x="45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96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5"/>
                  </a:cubicBezTo>
                  <a:lnTo>
                    <a:pt x="67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835082" y="339658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23" y="61"/>
                    <a:pt x="32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9" y="22"/>
                    <a:pt x="69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31605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67" y="46"/>
                  </a:lnTo>
                  <a:lnTo>
                    <a:pt x="67" y="69"/>
                  </a:lnTo>
                  <a:lnTo>
                    <a:pt x="46" y="69"/>
                  </a:lnTo>
                  <a:cubicBezTo>
                    <a:pt x="46" y="46"/>
                    <a:pt x="22" y="46"/>
                    <a:pt x="22" y="46"/>
                  </a:cubicBezTo>
                  <a:lnTo>
                    <a:pt x="46" y="46"/>
                  </a:ln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67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03039" y="339658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6" y="61"/>
                    <a:pt x="22" y="61"/>
                  </a:cubicBezTo>
                  <a:cubicBezTo>
                    <a:pt x="28" y="61"/>
                    <a:pt x="34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99246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3"/>
                  </a:cubicBez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lnTo>
                    <a:pt x="69" y="40"/>
                  </a:lnTo>
                  <a:lnTo>
                    <a:pt x="69" y="63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6744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6364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6744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364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9948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4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9600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68" y="67"/>
                    <a:pt x="46" y="67"/>
                    <a:pt x="46" y="67"/>
                  </a:cubicBez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23" y="22"/>
                    <a:pt x="1" y="22"/>
                    <a:pt x="1" y="46"/>
                  </a:cubicBezTo>
                  <a:cubicBezTo>
                    <a:pt x="1" y="67"/>
                    <a:pt x="23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35082" y="3464223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9" y="24"/>
                    <a:pt x="69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1605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7"/>
                  </a:moveTo>
                  <a:lnTo>
                    <a:pt x="67" y="41"/>
                  </a:lnTo>
                  <a:cubicBezTo>
                    <a:pt x="57" y="51"/>
                    <a:pt x="51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2" y="41"/>
                  </a:lnTo>
                  <a:cubicBezTo>
                    <a:pt x="22" y="41"/>
                    <a:pt x="46" y="41"/>
                    <a:pt x="46" y="17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46" y="86"/>
                    <a:pt x="46" y="86"/>
                  </a:cubicBezTo>
                  <a:cubicBezTo>
                    <a:pt x="67" y="86"/>
                    <a:pt x="67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6744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2" y="61"/>
                    <a:pt x="31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63648" y="3393737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9" y="18"/>
                    <a:pt x="69" y="40"/>
                  </a:cubicBezTo>
                  <a:lnTo>
                    <a:pt x="69" y="63"/>
                  </a:ln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3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563887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560410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631844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28209" y="3596344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1" y="62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3" y="0"/>
                  </a:moveTo>
                  <a:cubicBezTo>
                    <a:pt x="0" y="22"/>
                    <a:pt x="0" y="45"/>
                    <a:pt x="23" y="67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cubicBezTo>
                    <a:pt x="114" y="45"/>
                    <a:pt x="114" y="22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631844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28209" y="3663985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45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63887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60410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69948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69600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31844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28209" y="3528387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69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69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9948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69600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69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96246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96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1" y="85"/>
                  </a:lnTo>
                  <a:cubicBezTo>
                    <a:pt x="22" y="85"/>
                    <a:pt x="22" y="108"/>
                    <a:pt x="46" y="108"/>
                  </a:cubicBezTo>
                  <a:lnTo>
                    <a:pt x="67" y="85"/>
                  </a:lnTo>
                  <a:lnTo>
                    <a:pt x="91" y="63"/>
                  </a:lnTo>
                  <a:cubicBezTo>
                    <a:pt x="91" y="40"/>
                    <a:pt x="67" y="40"/>
                    <a:pt x="67" y="18"/>
                  </a:cubicBez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96246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22" y="52"/>
                    <a:pt x="28" y="58"/>
                    <a:pt x="37" y="58"/>
                  </a:cubicBezTo>
                  <a:cubicBezTo>
                    <a:pt x="45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96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69"/>
                    <a:pt x="22" y="90"/>
                    <a:pt x="46" y="90"/>
                  </a:cubicBezTo>
                  <a:lnTo>
                    <a:pt x="67" y="69"/>
                  </a:lnTo>
                  <a:lnTo>
                    <a:pt x="91" y="45"/>
                  </a:lnTo>
                  <a:cubicBezTo>
                    <a:pt x="91" y="24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63887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5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60410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91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96246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18"/>
                    <a:pt x="1" y="39"/>
                  </a:cubicBezTo>
                  <a:lnTo>
                    <a:pt x="22" y="63"/>
                  </a:ln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96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lnTo>
                    <a:pt x="91" y="45"/>
                  </a:lnTo>
                  <a:cubicBezTo>
                    <a:pt x="91" y="24"/>
                    <a:pt x="67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96246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6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1" name="Google Shape;631;p9"/>
          <p:cNvSpPr/>
          <p:nvPr/>
        </p:nvSpPr>
        <p:spPr>
          <a:xfrm>
            <a:off x="10399295" y="1049342"/>
            <a:ext cx="491757" cy="491956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2" name="Google Shape;632;p9"/>
          <p:cNvGrpSpPr/>
          <p:nvPr/>
        </p:nvGrpSpPr>
        <p:grpSpPr>
          <a:xfrm>
            <a:off x="10010282" y="1134242"/>
            <a:ext cx="666369" cy="1426181"/>
            <a:chOff x="8141717" y="310231"/>
            <a:chExt cx="531961" cy="1138516"/>
          </a:xfrm>
        </p:grpSpPr>
        <p:sp>
          <p:nvSpPr>
            <p:cNvPr id="633" name="Google Shape;633;p9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3" name="Google Shape;683;p9"/>
          <p:cNvSpPr txBox="1">
            <a:spLocks noGrp="1"/>
          </p:cNvSpPr>
          <p:nvPr>
            <p:ph type="title"/>
          </p:nvPr>
        </p:nvSpPr>
        <p:spPr>
          <a:xfrm>
            <a:off x="2715500" y="2249500"/>
            <a:ext cx="67596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9pPr>
          </a:lstStyle>
          <a:p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subTitle" idx="1"/>
          </p:nvPr>
        </p:nvSpPr>
        <p:spPr>
          <a:xfrm>
            <a:off x="3027500" y="3055772"/>
            <a:ext cx="61380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0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422733" y="1929273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3" name="Google Shape;923;p13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422733" y="4823637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/>
          </p:nvPr>
        </p:nvSpPr>
        <p:spPr>
          <a:xfrm>
            <a:off x="829463" y="2371212"/>
            <a:ext cx="3480000" cy="1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title" idx="3" hasCustomPrompt="1"/>
          </p:nvPr>
        </p:nvSpPr>
        <p:spPr>
          <a:xfrm>
            <a:off x="5422733" y="676728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4" hasCustomPrompt="1"/>
          </p:nvPr>
        </p:nvSpPr>
        <p:spPr>
          <a:xfrm>
            <a:off x="8660333" y="676728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7" name="Google Shape;927;p13"/>
          <p:cNvSpPr txBox="1">
            <a:spLocks noGrp="1"/>
          </p:cNvSpPr>
          <p:nvPr>
            <p:ph type="title" idx="5" hasCustomPrompt="1"/>
          </p:nvPr>
        </p:nvSpPr>
        <p:spPr>
          <a:xfrm>
            <a:off x="5422733" y="3597279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6" hasCustomPrompt="1"/>
          </p:nvPr>
        </p:nvSpPr>
        <p:spPr>
          <a:xfrm>
            <a:off x="8660333" y="3597279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9" name="Google Shape;929;p13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8670533" y="1929273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0" name="Google Shape;930;p13">
            <a:hlinkClick r:id="rId3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8670533" y="4686544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1" name="Google Shape;931;p13"/>
          <p:cNvSpPr/>
          <p:nvPr/>
        </p:nvSpPr>
        <p:spPr>
          <a:xfrm rot="-5400000">
            <a:off x="1004764" y="885296"/>
            <a:ext cx="1057105" cy="183088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3"/>
          <p:cNvSpPr/>
          <p:nvPr/>
        </p:nvSpPr>
        <p:spPr>
          <a:xfrm rot="10800000">
            <a:off x="1138272" y="5106243"/>
            <a:ext cx="413897" cy="406695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13"/>
          <p:cNvSpPr/>
          <p:nvPr/>
        </p:nvSpPr>
        <p:spPr>
          <a:xfrm rot="10800000">
            <a:off x="2857578" y="4531216"/>
            <a:ext cx="1278273" cy="11680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13"/>
          <p:cNvGrpSpPr/>
          <p:nvPr/>
        </p:nvGrpSpPr>
        <p:grpSpPr>
          <a:xfrm>
            <a:off x="3260730" y="5853173"/>
            <a:ext cx="325037" cy="317673"/>
            <a:chOff x="5225094" y="4199975"/>
            <a:chExt cx="185595" cy="181389"/>
          </a:xfrm>
        </p:grpSpPr>
        <p:sp>
          <p:nvSpPr>
            <p:cNvPr id="935" name="Google Shape;935;p13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7" name="Google Shape;937;p13"/>
          <p:cNvGrpSpPr/>
          <p:nvPr/>
        </p:nvGrpSpPr>
        <p:grpSpPr>
          <a:xfrm rot="-2700000">
            <a:off x="3715309" y="1494917"/>
            <a:ext cx="325043" cy="317679"/>
            <a:chOff x="5387475" y="3939240"/>
            <a:chExt cx="185595" cy="181389"/>
          </a:xfrm>
        </p:grpSpPr>
        <p:sp>
          <p:nvSpPr>
            <p:cNvPr id="938" name="Google Shape;938;p13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36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24"/>
          <p:cNvGrpSpPr/>
          <p:nvPr/>
        </p:nvGrpSpPr>
        <p:grpSpPr>
          <a:xfrm>
            <a:off x="11336120" y="5778482"/>
            <a:ext cx="322229" cy="329700"/>
            <a:chOff x="1305734" y="1992982"/>
            <a:chExt cx="232982" cy="238383"/>
          </a:xfrm>
        </p:grpSpPr>
        <p:sp>
          <p:nvSpPr>
            <p:cNvPr id="2846" name="Google Shape;2846;p2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10800000">
            <a:off x="10808576" y="474979"/>
            <a:ext cx="964104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 rot="10800000">
            <a:off x="11284057" y="824002"/>
            <a:ext cx="426363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 rot="10800000" flipH="1">
            <a:off x="551329" y="870796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1" name="Google Shape;2851;p24"/>
          <p:cNvGrpSpPr/>
          <p:nvPr/>
        </p:nvGrpSpPr>
        <p:grpSpPr>
          <a:xfrm flipH="1">
            <a:off x="671105" y="641909"/>
            <a:ext cx="381980" cy="378624"/>
            <a:chOff x="-58641" y="2895500"/>
            <a:chExt cx="680326" cy="680326"/>
          </a:xfrm>
        </p:grpSpPr>
        <p:sp>
          <p:nvSpPr>
            <p:cNvPr id="2852" name="Google Shape;2852;p2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2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2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2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2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2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8" name="Google Shape;2858;p24"/>
          <p:cNvSpPr/>
          <p:nvPr/>
        </p:nvSpPr>
        <p:spPr>
          <a:xfrm rot="10800000" flipH="1">
            <a:off x="392663" y="2540929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5400000">
            <a:off x="11600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5400000">
            <a:off x="45317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5400000">
            <a:off x="79344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 txBox="1">
            <a:spLocks noGrp="1"/>
          </p:cNvSpPr>
          <p:nvPr>
            <p:ph type="title" hasCustomPrompt="1"/>
          </p:nvPr>
        </p:nvSpPr>
        <p:spPr>
          <a:xfrm>
            <a:off x="1467975" y="2661521"/>
            <a:ext cx="228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3" name="Google Shape;2863;p24"/>
          <p:cNvSpPr txBox="1">
            <a:spLocks noGrp="1"/>
          </p:cNvSpPr>
          <p:nvPr>
            <p:ph type="subTitle" idx="1"/>
          </p:nvPr>
        </p:nvSpPr>
        <p:spPr>
          <a:xfrm>
            <a:off x="1299533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4" name="Google Shape;2864;p24"/>
          <p:cNvSpPr txBox="1">
            <a:spLocks noGrp="1"/>
          </p:cNvSpPr>
          <p:nvPr>
            <p:ph type="title" idx="2" hasCustomPrompt="1"/>
          </p:nvPr>
        </p:nvSpPr>
        <p:spPr>
          <a:xfrm>
            <a:off x="4843737" y="2661521"/>
            <a:ext cx="228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5" name="Google Shape;2865;p24"/>
          <p:cNvSpPr txBox="1">
            <a:spLocks noGrp="1"/>
          </p:cNvSpPr>
          <p:nvPr>
            <p:ph type="subTitle" idx="3"/>
          </p:nvPr>
        </p:nvSpPr>
        <p:spPr>
          <a:xfrm>
            <a:off x="4674851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6" name="Google Shape;2866;p24"/>
          <p:cNvSpPr txBox="1">
            <a:spLocks noGrp="1"/>
          </p:cNvSpPr>
          <p:nvPr>
            <p:ph type="title" idx="4" hasCustomPrompt="1"/>
          </p:nvPr>
        </p:nvSpPr>
        <p:spPr>
          <a:xfrm>
            <a:off x="8255255" y="2661521"/>
            <a:ext cx="22520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7" name="Google Shape;2867;p24"/>
          <p:cNvSpPr txBox="1">
            <a:spLocks noGrp="1"/>
          </p:cNvSpPr>
          <p:nvPr>
            <p:ph type="subTitle" idx="5"/>
          </p:nvPr>
        </p:nvSpPr>
        <p:spPr>
          <a:xfrm>
            <a:off x="8067067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8" name="Google Shape;2868;p24"/>
          <p:cNvSpPr txBox="1">
            <a:spLocks noGrp="1"/>
          </p:cNvSpPr>
          <p:nvPr>
            <p:ph type="subTitle" idx="6"/>
          </p:nvPr>
        </p:nvSpPr>
        <p:spPr>
          <a:xfrm>
            <a:off x="1299533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9" name="Google Shape;2869;p24"/>
          <p:cNvSpPr txBox="1">
            <a:spLocks noGrp="1"/>
          </p:cNvSpPr>
          <p:nvPr>
            <p:ph type="subTitle" idx="7"/>
          </p:nvPr>
        </p:nvSpPr>
        <p:spPr>
          <a:xfrm>
            <a:off x="4674951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0" name="Google Shape;2870;p24"/>
          <p:cNvSpPr txBox="1">
            <a:spLocks noGrp="1"/>
          </p:cNvSpPr>
          <p:nvPr>
            <p:ph type="subTitle" idx="8"/>
          </p:nvPr>
        </p:nvSpPr>
        <p:spPr>
          <a:xfrm>
            <a:off x="8067067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1" name="Google Shape;2871;p24"/>
          <p:cNvSpPr txBox="1">
            <a:spLocks noGrp="1"/>
          </p:cNvSpPr>
          <p:nvPr>
            <p:ph type="title" idx="9"/>
          </p:nvPr>
        </p:nvSpPr>
        <p:spPr>
          <a:xfrm>
            <a:off x="960000" y="451700"/>
            <a:ext cx="102720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9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6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34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3091" name="Google Shape;3091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3" name="Google Shape;3093;p34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4" name="Google Shape;3094;p34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3095" name="Google Shape;3095;p34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7" name="Google Shape;3097;p34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8" name="Google Shape;3098;p34"/>
          <p:cNvGrpSpPr/>
          <p:nvPr/>
        </p:nvGrpSpPr>
        <p:grpSpPr>
          <a:xfrm>
            <a:off x="10198547" y="595473"/>
            <a:ext cx="325037" cy="317673"/>
            <a:chOff x="5225094" y="4199975"/>
            <a:chExt cx="185595" cy="181389"/>
          </a:xfrm>
        </p:grpSpPr>
        <p:sp>
          <p:nvSpPr>
            <p:cNvPr id="3099" name="Google Shape;3099;p34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1" name="Google Shape;3101;p34"/>
          <p:cNvGrpSpPr/>
          <p:nvPr/>
        </p:nvGrpSpPr>
        <p:grpSpPr>
          <a:xfrm>
            <a:off x="1053571" y="266660"/>
            <a:ext cx="593051" cy="593051"/>
            <a:chOff x="-309341" y="2935180"/>
            <a:chExt cx="742179" cy="742179"/>
          </a:xfrm>
        </p:grpSpPr>
        <p:sp>
          <p:nvSpPr>
            <p:cNvPr id="3102" name="Google Shape;3102;p34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8" name="Google Shape;3108;p34"/>
          <p:cNvSpPr/>
          <p:nvPr/>
        </p:nvSpPr>
        <p:spPr>
          <a:xfrm>
            <a:off x="582009" y="595474"/>
            <a:ext cx="1064608" cy="176484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34"/>
          <p:cNvSpPr/>
          <p:nvPr/>
        </p:nvSpPr>
        <p:spPr>
          <a:xfrm>
            <a:off x="880203" y="1270265"/>
            <a:ext cx="468224" cy="352668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0" name="Google Shape;3110;p34"/>
          <p:cNvGrpSpPr/>
          <p:nvPr/>
        </p:nvGrpSpPr>
        <p:grpSpPr>
          <a:xfrm rot="2700000">
            <a:off x="453124" y="1034274"/>
            <a:ext cx="303665" cy="296869"/>
            <a:chOff x="8360742" y="4418908"/>
            <a:chExt cx="153843" cy="150357"/>
          </a:xfrm>
        </p:grpSpPr>
        <p:sp>
          <p:nvSpPr>
            <p:cNvPr id="3111" name="Google Shape;3111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13" name="Google Shape;3113;p34"/>
          <p:cNvSpPr/>
          <p:nvPr/>
        </p:nvSpPr>
        <p:spPr>
          <a:xfrm rot="5400000">
            <a:off x="11101498" y="5816196"/>
            <a:ext cx="1278273" cy="314973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4" name="Google Shape;3114;p34"/>
          <p:cNvGrpSpPr/>
          <p:nvPr/>
        </p:nvGrpSpPr>
        <p:grpSpPr>
          <a:xfrm rot="5400000">
            <a:off x="11244621" y="5663567"/>
            <a:ext cx="1173491" cy="295749"/>
            <a:chOff x="8002498" y="1073094"/>
            <a:chExt cx="880118" cy="221812"/>
          </a:xfrm>
        </p:grpSpPr>
        <p:sp>
          <p:nvSpPr>
            <p:cNvPr id="3115" name="Google Shape;3115;p34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5" name="Google Shape;3145;p34"/>
          <p:cNvSpPr/>
          <p:nvPr/>
        </p:nvSpPr>
        <p:spPr>
          <a:xfrm rot="5400000">
            <a:off x="10520009" y="6177450"/>
            <a:ext cx="413897" cy="406695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6" name="Google Shape;3146;p34"/>
          <p:cNvGrpSpPr/>
          <p:nvPr/>
        </p:nvGrpSpPr>
        <p:grpSpPr>
          <a:xfrm rot="5400000">
            <a:off x="11383214" y="6169070"/>
            <a:ext cx="303665" cy="296865"/>
            <a:chOff x="8360742" y="4418908"/>
            <a:chExt cx="153843" cy="150357"/>
          </a:xfrm>
        </p:grpSpPr>
        <p:sp>
          <p:nvSpPr>
            <p:cNvPr id="3147" name="Google Shape;3147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9" name="Google Shape;3149;p34"/>
          <p:cNvSpPr/>
          <p:nvPr/>
        </p:nvSpPr>
        <p:spPr>
          <a:xfrm rot="5400000">
            <a:off x="11124946" y="5718407"/>
            <a:ext cx="186533" cy="186111"/>
          </a:xfrm>
          <a:custGeom>
            <a:avLst/>
            <a:gdLst/>
            <a:ahLst/>
            <a:cxnLst/>
            <a:rect l="l" t="t" r="r" b="b"/>
            <a:pathLst>
              <a:path w="883" h="881" extrusionOk="0">
                <a:moveTo>
                  <a:pt x="452" y="158"/>
                </a:moveTo>
                <a:cubicBezTo>
                  <a:pt x="588" y="158"/>
                  <a:pt x="723" y="293"/>
                  <a:pt x="723" y="429"/>
                </a:cubicBezTo>
                <a:cubicBezTo>
                  <a:pt x="723" y="588"/>
                  <a:pt x="588" y="723"/>
                  <a:pt x="452" y="723"/>
                </a:cubicBezTo>
                <a:cubicBezTo>
                  <a:pt x="295" y="723"/>
                  <a:pt x="182" y="588"/>
                  <a:pt x="182" y="429"/>
                </a:cubicBezTo>
                <a:cubicBezTo>
                  <a:pt x="182" y="293"/>
                  <a:pt x="295" y="158"/>
                  <a:pt x="452" y="158"/>
                </a:cubicBezTo>
                <a:close/>
                <a:moveTo>
                  <a:pt x="452" y="1"/>
                </a:moveTo>
                <a:cubicBezTo>
                  <a:pt x="205" y="1"/>
                  <a:pt x="1" y="203"/>
                  <a:pt x="1" y="429"/>
                </a:cubicBezTo>
                <a:cubicBezTo>
                  <a:pt x="1" y="678"/>
                  <a:pt x="205" y="880"/>
                  <a:pt x="452" y="880"/>
                </a:cubicBezTo>
                <a:cubicBezTo>
                  <a:pt x="678" y="880"/>
                  <a:pt x="882" y="678"/>
                  <a:pt x="882" y="429"/>
                </a:cubicBezTo>
                <a:cubicBezTo>
                  <a:pt x="882" y="203"/>
                  <a:pt x="678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0" name="Google Shape;3150;p34"/>
          <p:cNvSpPr/>
          <p:nvPr/>
        </p:nvSpPr>
        <p:spPr>
          <a:xfrm rot="-5400000">
            <a:off x="10794981" y="787296"/>
            <a:ext cx="1057105" cy="183088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69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35"/>
          <p:cNvSpPr/>
          <p:nvPr/>
        </p:nvSpPr>
        <p:spPr>
          <a:xfrm>
            <a:off x="11440635" y="3317711"/>
            <a:ext cx="33740" cy="219312"/>
          </a:xfrm>
          <a:custGeom>
            <a:avLst/>
            <a:gdLst/>
            <a:ahLst/>
            <a:cxnLst/>
            <a:rect l="l" t="t" r="r" b="b"/>
            <a:pathLst>
              <a:path w="160" h="1040" extrusionOk="0">
                <a:moveTo>
                  <a:pt x="0" y="1"/>
                </a:moveTo>
                <a:lnTo>
                  <a:pt x="0" y="1039"/>
                </a:lnTo>
                <a:lnTo>
                  <a:pt x="159" y="1039"/>
                </a:lnTo>
                <a:lnTo>
                  <a:pt x="15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3" name="Google Shape;3153;p35"/>
          <p:cNvSpPr/>
          <p:nvPr/>
        </p:nvSpPr>
        <p:spPr>
          <a:xfrm>
            <a:off x="11350379" y="3408387"/>
            <a:ext cx="214251" cy="38380"/>
          </a:xfrm>
          <a:custGeom>
            <a:avLst/>
            <a:gdLst/>
            <a:ahLst/>
            <a:cxnLst/>
            <a:rect l="l" t="t" r="r" b="b"/>
            <a:pathLst>
              <a:path w="1016" h="182" extrusionOk="0">
                <a:moveTo>
                  <a:pt x="0" y="1"/>
                </a:moveTo>
                <a:lnTo>
                  <a:pt x="0" y="181"/>
                </a:lnTo>
                <a:lnTo>
                  <a:pt x="1015" y="181"/>
                </a:lnTo>
                <a:lnTo>
                  <a:pt x="1015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4" name="Google Shape;3154;p35"/>
          <p:cNvSpPr/>
          <p:nvPr/>
        </p:nvSpPr>
        <p:spPr>
          <a:xfrm>
            <a:off x="11635906" y="3522682"/>
            <a:ext cx="33319" cy="219101"/>
          </a:xfrm>
          <a:custGeom>
            <a:avLst/>
            <a:gdLst/>
            <a:ahLst/>
            <a:cxnLst/>
            <a:rect l="l" t="t" r="r" b="b"/>
            <a:pathLst>
              <a:path w="158" h="1039" extrusionOk="0">
                <a:moveTo>
                  <a:pt x="1" y="0"/>
                </a:moveTo>
                <a:lnTo>
                  <a:pt x="1" y="1039"/>
                </a:lnTo>
                <a:lnTo>
                  <a:pt x="158" y="1039"/>
                </a:lnTo>
                <a:lnTo>
                  <a:pt x="15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5" name="Google Shape;3155;p35"/>
          <p:cNvSpPr/>
          <p:nvPr/>
        </p:nvSpPr>
        <p:spPr>
          <a:xfrm>
            <a:off x="11545228" y="3612937"/>
            <a:ext cx="214672" cy="38169"/>
          </a:xfrm>
          <a:custGeom>
            <a:avLst/>
            <a:gdLst/>
            <a:ahLst/>
            <a:cxnLst/>
            <a:rect l="l" t="t" r="r" b="b"/>
            <a:pathLst>
              <a:path w="1018" h="181" extrusionOk="0">
                <a:moveTo>
                  <a:pt x="1" y="0"/>
                </a:moveTo>
                <a:lnTo>
                  <a:pt x="1" y="181"/>
                </a:lnTo>
                <a:lnTo>
                  <a:pt x="1018" y="181"/>
                </a:lnTo>
                <a:lnTo>
                  <a:pt x="101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6" name="Google Shape;3156;p35"/>
          <p:cNvSpPr/>
          <p:nvPr/>
        </p:nvSpPr>
        <p:spPr>
          <a:xfrm>
            <a:off x="11826327" y="3727231"/>
            <a:ext cx="38380" cy="219101"/>
          </a:xfrm>
          <a:custGeom>
            <a:avLst/>
            <a:gdLst/>
            <a:ahLst/>
            <a:cxnLst/>
            <a:rect l="l" t="t" r="r" b="b"/>
            <a:pathLst>
              <a:path w="182" h="1039" extrusionOk="0">
                <a:moveTo>
                  <a:pt x="1" y="0"/>
                </a:moveTo>
                <a:lnTo>
                  <a:pt x="1" y="1039"/>
                </a:lnTo>
                <a:lnTo>
                  <a:pt x="181" y="1039"/>
                </a:lnTo>
                <a:lnTo>
                  <a:pt x="181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7" name="Google Shape;3157;p35"/>
          <p:cNvSpPr/>
          <p:nvPr/>
        </p:nvSpPr>
        <p:spPr>
          <a:xfrm>
            <a:off x="11735649" y="3817698"/>
            <a:ext cx="219312" cy="38380"/>
          </a:xfrm>
          <a:custGeom>
            <a:avLst/>
            <a:gdLst/>
            <a:ahLst/>
            <a:cxnLst/>
            <a:rect l="l" t="t" r="r" b="b"/>
            <a:pathLst>
              <a:path w="1040" h="182" extrusionOk="0">
                <a:moveTo>
                  <a:pt x="1" y="1"/>
                </a:moveTo>
                <a:lnTo>
                  <a:pt x="1" y="182"/>
                </a:lnTo>
                <a:lnTo>
                  <a:pt x="1039" y="182"/>
                </a:lnTo>
                <a:lnTo>
                  <a:pt x="103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8" name="Google Shape;3158;p35"/>
          <p:cNvSpPr/>
          <p:nvPr/>
        </p:nvSpPr>
        <p:spPr>
          <a:xfrm>
            <a:off x="10390156" y="801172"/>
            <a:ext cx="628624" cy="643173"/>
          </a:xfrm>
          <a:custGeom>
            <a:avLst/>
            <a:gdLst/>
            <a:ahLst/>
            <a:cxnLst/>
            <a:rect l="l" t="t" r="r" b="b"/>
            <a:pathLst>
              <a:path w="2981" h="3050" extrusionOk="0">
                <a:moveTo>
                  <a:pt x="2980" y="1"/>
                </a:moveTo>
                <a:lnTo>
                  <a:pt x="1490" y="476"/>
                </a:lnTo>
                <a:lnTo>
                  <a:pt x="0" y="972"/>
                </a:lnTo>
                <a:lnTo>
                  <a:pt x="1174" y="2011"/>
                </a:lnTo>
                <a:lnTo>
                  <a:pt x="2326" y="3049"/>
                </a:lnTo>
                <a:lnTo>
                  <a:pt x="2664" y="1536"/>
                </a:lnTo>
                <a:lnTo>
                  <a:pt x="29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9" name="Google Shape;3159;p35"/>
          <p:cNvSpPr/>
          <p:nvPr/>
        </p:nvSpPr>
        <p:spPr>
          <a:xfrm>
            <a:off x="11375791" y="1167885"/>
            <a:ext cx="514328" cy="109656"/>
          </a:xfrm>
          <a:custGeom>
            <a:avLst/>
            <a:gdLst/>
            <a:ahLst/>
            <a:cxnLst/>
            <a:rect l="l" t="t" r="r" b="b"/>
            <a:pathLst>
              <a:path w="2439" h="520" extrusionOk="0">
                <a:moveTo>
                  <a:pt x="0" y="1"/>
                </a:moveTo>
                <a:lnTo>
                  <a:pt x="0" y="519"/>
                </a:lnTo>
                <a:lnTo>
                  <a:pt x="2438" y="519"/>
                </a:lnTo>
                <a:lnTo>
                  <a:pt x="24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0" name="Google Shape;3160;p35"/>
          <p:cNvSpPr/>
          <p:nvPr/>
        </p:nvSpPr>
        <p:spPr>
          <a:xfrm>
            <a:off x="-3600" y="3922503"/>
            <a:ext cx="885683" cy="2932661"/>
          </a:xfrm>
          <a:custGeom>
            <a:avLst/>
            <a:gdLst/>
            <a:ahLst/>
            <a:cxnLst/>
            <a:rect l="l" t="t" r="r" b="b"/>
            <a:pathLst>
              <a:path w="4200" h="13907" extrusionOk="0">
                <a:moveTo>
                  <a:pt x="0" y="1"/>
                </a:moveTo>
                <a:lnTo>
                  <a:pt x="0" y="13907"/>
                </a:lnTo>
                <a:lnTo>
                  <a:pt x="4199" y="13907"/>
                </a:lnTo>
                <a:cubicBezTo>
                  <a:pt x="4042" y="9347"/>
                  <a:pt x="2913" y="447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1" name="Google Shape;3161;p35"/>
          <p:cNvSpPr/>
          <p:nvPr/>
        </p:nvSpPr>
        <p:spPr>
          <a:xfrm>
            <a:off x="2010265" y="5950496"/>
            <a:ext cx="304928" cy="304928"/>
          </a:xfrm>
          <a:custGeom>
            <a:avLst/>
            <a:gdLst/>
            <a:ahLst/>
            <a:cxnLst/>
            <a:rect l="l" t="t" r="r" b="b"/>
            <a:pathLst>
              <a:path w="1446" h="1446" extrusionOk="0">
                <a:moveTo>
                  <a:pt x="0" y="0"/>
                </a:moveTo>
                <a:lnTo>
                  <a:pt x="0" y="1445"/>
                </a:lnTo>
                <a:lnTo>
                  <a:pt x="1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2" name="Google Shape;3162;p35"/>
          <p:cNvSpPr/>
          <p:nvPr/>
        </p:nvSpPr>
        <p:spPr>
          <a:xfrm>
            <a:off x="11440642" y="6231065"/>
            <a:ext cx="333396" cy="333607"/>
          </a:xfrm>
          <a:custGeom>
            <a:avLst/>
            <a:gdLst/>
            <a:ahLst/>
            <a:cxnLst/>
            <a:rect l="l" t="t" r="r" b="b"/>
            <a:pathLst>
              <a:path w="1581" h="1582" extrusionOk="0">
                <a:moveTo>
                  <a:pt x="91" y="205"/>
                </a:moveTo>
                <a:lnTo>
                  <a:pt x="1379" y="1491"/>
                </a:lnTo>
                <a:lnTo>
                  <a:pt x="91" y="1491"/>
                </a:lnTo>
                <a:lnTo>
                  <a:pt x="91" y="205"/>
                </a:lnTo>
                <a:close/>
                <a:moveTo>
                  <a:pt x="1" y="1"/>
                </a:moveTo>
                <a:lnTo>
                  <a:pt x="1" y="1581"/>
                </a:lnTo>
                <a:lnTo>
                  <a:pt x="1581" y="158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3" name="Google Shape;3163;p35"/>
          <p:cNvSpPr/>
          <p:nvPr/>
        </p:nvSpPr>
        <p:spPr>
          <a:xfrm>
            <a:off x="129674" y="4941245"/>
            <a:ext cx="181143" cy="181143"/>
          </a:xfrm>
          <a:custGeom>
            <a:avLst/>
            <a:gdLst/>
            <a:ahLst/>
            <a:cxnLst/>
            <a:rect l="l" t="t" r="r" b="b"/>
            <a:pathLst>
              <a:path w="859" h="859" extrusionOk="0">
                <a:moveTo>
                  <a:pt x="430" y="158"/>
                </a:moveTo>
                <a:cubicBezTo>
                  <a:pt x="587" y="158"/>
                  <a:pt x="701" y="271"/>
                  <a:pt x="701" y="429"/>
                </a:cubicBezTo>
                <a:cubicBezTo>
                  <a:pt x="701" y="588"/>
                  <a:pt x="587" y="700"/>
                  <a:pt x="430" y="700"/>
                </a:cubicBezTo>
                <a:cubicBezTo>
                  <a:pt x="271" y="700"/>
                  <a:pt x="159" y="588"/>
                  <a:pt x="159" y="429"/>
                </a:cubicBezTo>
                <a:cubicBezTo>
                  <a:pt x="159" y="271"/>
                  <a:pt x="271" y="158"/>
                  <a:pt x="430" y="158"/>
                </a:cubicBezTo>
                <a:close/>
                <a:moveTo>
                  <a:pt x="430" y="1"/>
                </a:moveTo>
                <a:cubicBezTo>
                  <a:pt x="181" y="1"/>
                  <a:pt x="0" y="181"/>
                  <a:pt x="0" y="429"/>
                </a:cubicBezTo>
                <a:cubicBezTo>
                  <a:pt x="0" y="678"/>
                  <a:pt x="181" y="858"/>
                  <a:pt x="430" y="858"/>
                </a:cubicBezTo>
                <a:cubicBezTo>
                  <a:pt x="678" y="858"/>
                  <a:pt x="858" y="678"/>
                  <a:pt x="858" y="429"/>
                </a:cubicBezTo>
                <a:cubicBezTo>
                  <a:pt x="858" y="181"/>
                  <a:pt x="678" y="1"/>
                  <a:pt x="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4" name="Google Shape;3164;p35"/>
          <p:cNvSpPr/>
          <p:nvPr/>
        </p:nvSpPr>
        <p:spPr>
          <a:xfrm>
            <a:off x="177332" y="5221920"/>
            <a:ext cx="1418779" cy="1418779"/>
          </a:xfrm>
          <a:custGeom>
            <a:avLst/>
            <a:gdLst/>
            <a:ahLst/>
            <a:cxnLst/>
            <a:rect l="l" t="t" r="r" b="b"/>
            <a:pathLst>
              <a:path w="6728" h="6728" extrusionOk="0">
                <a:moveTo>
                  <a:pt x="3365" y="46"/>
                </a:moveTo>
                <a:cubicBezTo>
                  <a:pt x="5192" y="46"/>
                  <a:pt x="6682" y="1536"/>
                  <a:pt x="6682" y="3365"/>
                </a:cubicBezTo>
                <a:cubicBezTo>
                  <a:pt x="6682" y="5193"/>
                  <a:pt x="5192" y="6661"/>
                  <a:pt x="3365" y="6661"/>
                </a:cubicBezTo>
                <a:cubicBezTo>
                  <a:pt x="1559" y="6661"/>
                  <a:pt x="69" y="5193"/>
                  <a:pt x="69" y="3365"/>
                </a:cubicBezTo>
                <a:cubicBezTo>
                  <a:pt x="69" y="1536"/>
                  <a:pt x="1559" y="46"/>
                  <a:pt x="3365" y="46"/>
                </a:cubicBezTo>
                <a:close/>
                <a:moveTo>
                  <a:pt x="3365" y="1"/>
                </a:moveTo>
                <a:cubicBezTo>
                  <a:pt x="1514" y="1"/>
                  <a:pt x="0" y="1514"/>
                  <a:pt x="0" y="3365"/>
                </a:cubicBezTo>
                <a:cubicBezTo>
                  <a:pt x="0" y="5216"/>
                  <a:pt x="1514" y="6728"/>
                  <a:pt x="3365" y="6728"/>
                </a:cubicBezTo>
                <a:cubicBezTo>
                  <a:pt x="5216" y="6728"/>
                  <a:pt x="6727" y="5216"/>
                  <a:pt x="6727" y="3365"/>
                </a:cubicBezTo>
                <a:cubicBezTo>
                  <a:pt x="6727" y="1514"/>
                  <a:pt x="5216" y="1"/>
                  <a:pt x="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5" name="Google Shape;3165;p35"/>
          <p:cNvSpPr/>
          <p:nvPr/>
        </p:nvSpPr>
        <p:spPr>
          <a:xfrm>
            <a:off x="344135" y="5383872"/>
            <a:ext cx="1090021" cy="1090443"/>
          </a:xfrm>
          <a:custGeom>
            <a:avLst/>
            <a:gdLst/>
            <a:ahLst/>
            <a:cxnLst/>
            <a:rect l="l" t="t" r="r" b="b"/>
            <a:pathLst>
              <a:path w="5169" h="5171" extrusionOk="0">
                <a:moveTo>
                  <a:pt x="2574" y="0"/>
                </a:moveTo>
                <a:cubicBezTo>
                  <a:pt x="2505" y="0"/>
                  <a:pt x="2438" y="0"/>
                  <a:pt x="2370" y="24"/>
                </a:cubicBezTo>
                <a:lnTo>
                  <a:pt x="2370" y="69"/>
                </a:lnTo>
                <a:lnTo>
                  <a:pt x="2574" y="69"/>
                </a:lnTo>
                <a:lnTo>
                  <a:pt x="2574" y="0"/>
                </a:lnTo>
                <a:close/>
                <a:moveTo>
                  <a:pt x="2800" y="24"/>
                </a:moveTo>
                <a:lnTo>
                  <a:pt x="2776" y="69"/>
                </a:lnTo>
                <a:cubicBezTo>
                  <a:pt x="2845" y="90"/>
                  <a:pt x="2911" y="90"/>
                  <a:pt x="2980" y="90"/>
                </a:cubicBezTo>
                <a:lnTo>
                  <a:pt x="3002" y="45"/>
                </a:lnTo>
                <a:cubicBezTo>
                  <a:pt x="2935" y="24"/>
                  <a:pt x="2866" y="24"/>
                  <a:pt x="2800" y="24"/>
                </a:cubicBezTo>
                <a:close/>
                <a:moveTo>
                  <a:pt x="2144" y="45"/>
                </a:moveTo>
                <a:cubicBezTo>
                  <a:pt x="2077" y="45"/>
                  <a:pt x="2008" y="69"/>
                  <a:pt x="1942" y="90"/>
                </a:cubicBezTo>
                <a:lnTo>
                  <a:pt x="1963" y="136"/>
                </a:lnTo>
                <a:cubicBezTo>
                  <a:pt x="2032" y="136"/>
                  <a:pt x="2099" y="114"/>
                  <a:pt x="2167" y="90"/>
                </a:cubicBezTo>
                <a:lnTo>
                  <a:pt x="2144" y="45"/>
                </a:lnTo>
                <a:close/>
                <a:moveTo>
                  <a:pt x="3206" y="90"/>
                </a:moveTo>
                <a:lnTo>
                  <a:pt x="3206" y="136"/>
                </a:lnTo>
                <a:cubicBezTo>
                  <a:pt x="3273" y="159"/>
                  <a:pt x="3318" y="181"/>
                  <a:pt x="3386" y="204"/>
                </a:cubicBezTo>
                <a:lnTo>
                  <a:pt x="3408" y="136"/>
                </a:lnTo>
                <a:cubicBezTo>
                  <a:pt x="3341" y="114"/>
                  <a:pt x="3273" y="90"/>
                  <a:pt x="3206" y="90"/>
                </a:cubicBezTo>
                <a:close/>
                <a:moveTo>
                  <a:pt x="1738" y="159"/>
                </a:moveTo>
                <a:lnTo>
                  <a:pt x="1535" y="226"/>
                </a:lnTo>
                <a:lnTo>
                  <a:pt x="1557" y="271"/>
                </a:lnTo>
                <a:lnTo>
                  <a:pt x="1761" y="204"/>
                </a:lnTo>
                <a:lnTo>
                  <a:pt x="1738" y="159"/>
                </a:lnTo>
                <a:close/>
                <a:moveTo>
                  <a:pt x="3612" y="226"/>
                </a:moveTo>
                <a:lnTo>
                  <a:pt x="3589" y="271"/>
                </a:lnTo>
                <a:cubicBezTo>
                  <a:pt x="3657" y="295"/>
                  <a:pt x="3724" y="340"/>
                  <a:pt x="3769" y="361"/>
                </a:cubicBezTo>
                <a:lnTo>
                  <a:pt x="3814" y="316"/>
                </a:lnTo>
                <a:cubicBezTo>
                  <a:pt x="3748" y="271"/>
                  <a:pt x="3679" y="249"/>
                  <a:pt x="3612" y="226"/>
                </a:cubicBezTo>
                <a:close/>
                <a:moveTo>
                  <a:pt x="1355" y="316"/>
                </a:moveTo>
                <a:cubicBezTo>
                  <a:pt x="1286" y="361"/>
                  <a:pt x="1219" y="385"/>
                  <a:pt x="1151" y="430"/>
                </a:cubicBezTo>
                <a:lnTo>
                  <a:pt x="1196" y="475"/>
                </a:lnTo>
                <a:cubicBezTo>
                  <a:pt x="1264" y="452"/>
                  <a:pt x="1310" y="406"/>
                  <a:pt x="1376" y="361"/>
                </a:cubicBezTo>
                <a:lnTo>
                  <a:pt x="1355" y="316"/>
                </a:lnTo>
                <a:close/>
                <a:moveTo>
                  <a:pt x="3995" y="430"/>
                </a:moveTo>
                <a:lnTo>
                  <a:pt x="3950" y="475"/>
                </a:lnTo>
                <a:cubicBezTo>
                  <a:pt x="4019" y="520"/>
                  <a:pt x="4064" y="565"/>
                  <a:pt x="4131" y="587"/>
                </a:cubicBezTo>
                <a:lnTo>
                  <a:pt x="4154" y="542"/>
                </a:lnTo>
                <a:cubicBezTo>
                  <a:pt x="4109" y="497"/>
                  <a:pt x="4040" y="475"/>
                  <a:pt x="3995" y="430"/>
                </a:cubicBezTo>
                <a:close/>
                <a:moveTo>
                  <a:pt x="994" y="565"/>
                </a:moveTo>
                <a:cubicBezTo>
                  <a:pt x="925" y="587"/>
                  <a:pt x="880" y="656"/>
                  <a:pt x="835" y="701"/>
                </a:cubicBezTo>
                <a:lnTo>
                  <a:pt x="858" y="746"/>
                </a:lnTo>
                <a:cubicBezTo>
                  <a:pt x="925" y="701"/>
                  <a:pt x="970" y="656"/>
                  <a:pt x="1015" y="611"/>
                </a:cubicBezTo>
                <a:lnTo>
                  <a:pt x="994" y="565"/>
                </a:lnTo>
                <a:close/>
                <a:moveTo>
                  <a:pt x="4335" y="677"/>
                </a:moveTo>
                <a:lnTo>
                  <a:pt x="4289" y="723"/>
                </a:lnTo>
                <a:cubicBezTo>
                  <a:pt x="4335" y="768"/>
                  <a:pt x="4380" y="836"/>
                  <a:pt x="4425" y="881"/>
                </a:cubicBezTo>
                <a:lnTo>
                  <a:pt x="4470" y="836"/>
                </a:lnTo>
                <a:cubicBezTo>
                  <a:pt x="4425" y="791"/>
                  <a:pt x="4380" y="746"/>
                  <a:pt x="4335" y="677"/>
                </a:cubicBezTo>
                <a:close/>
                <a:moveTo>
                  <a:pt x="677" y="836"/>
                </a:moveTo>
                <a:cubicBezTo>
                  <a:pt x="632" y="903"/>
                  <a:pt x="587" y="948"/>
                  <a:pt x="542" y="1017"/>
                </a:cubicBezTo>
                <a:lnTo>
                  <a:pt x="587" y="1039"/>
                </a:lnTo>
                <a:cubicBezTo>
                  <a:pt x="632" y="993"/>
                  <a:pt x="677" y="927"/>
                  <a:pt x="723" y="881"/>
                </a:cubicBezTo>
                <a:lnTo>
                  <a:pt x="677" y="836"/>
                </a:lnTo>
                <a:close/>
                <a:moveTo>
                  <a:pt x="4627" y="993"/>
                </a:moveTo>
                <a:lnTo>
                  <a:pt x="4560" y="1039"/>
                </a:lnTo>
                <a:cubicBezTo>
                  <a:pt x="4605" y="1084"/>
                  <a:pt x="4651" y="1152"/>
                  <a:pt x="4696" y="1198"/>
                </a:cubicBezTo>
                <a:lnTo>
                  <a:pt x="4741" y="1174"/>
                </a:lnTo>
                <a:cubicBezTo>
                  <a:pt x="4696" y="1107"/>
                  <a:pt x="4651" y="1062"/>
                  <a:pt x="4627" y="993"/>
                </a:cubicBezTo>
                <a:close/>
                <a:moveTo>
                  <a:pt x="407" y="1174"/>
                </a:moveTo>
                <a:cubicBezTo>
                  <a:pt x="383" y="1243"/>
                  <a:pt x="338" y="1309"/>
                  <a:pt x="293" y="1355"/>
                </a:cubicBezTo>
                <a:lnTo>
                  <a:pt x="361" y="1400"/>
                </a:lnTo>
                <a:cubicBezTo>
                  <a:pt x="383" y="1333"/>
                  <a:pt x="428" y="1264"/>
                  <a:pt x="473" y="1219"/>
                </a:cubicBezTo>
                <a:lnTo>
                  <a:pt x="407" y="1174"/>
                </a:lnTo>
                <a:close/>
                <a:moveTo>
                  <a:pt x="4853" y="1355"/>
                </a:moveTo>
                <a:lnTo>
                  <a:pt x="4808" y="1378"/>
                </a:lnTo>
                <a:cubicBezTo>
                  <a:pt x="4831" y="1445"/>
                  <a:pt x="4853" y="1514"/>
                  <a:pt x="4898" y="1580"/>
                </a:cubicBezTo>
                <a:lnTo>
                  <a:pt x="4943" y="1559"/>
                </a:lnTo>
                <a:cubicBezTo>
                  <a:pt x="4922" y="1490"/>
                  <a:pt x="4876" y="1423"/>
                  <a:pt x="4853" y="1355"/>
                </a:cubicBezTo>
                <a:close/>
                <a:moveTo>
                  <a:pt x="202" y="1559"/>
                </a:moveTo>
                <a:lnTo>
                  <a:pt x="136" y="1761"/>
                </a:lnTo>
                <a:lnTo>
                  <a:pt x="181" y="1784"/>
                </a:lnTo>
                <a:cubicBezTo>
                  <a:pt x="202" y="1716"/>
                  <a:pt x="248" y="1649"/>
                  <a:pt x="271" y="1580"/>
                </a:cubicBezTo>
                <a:lnTo>
                  <a:pt x="202" y="1559"/>
                </a:lnTo>
                <a:close/>
                <a:moveTo>
                  <a:pt x="5034" y="1739"/>
                </a:moveTo>
                <a:lnTo>
                  <a:pt x="4967" y="1761"/>
                </a:lnTo>
                <a:lnTo>
                  <a:pt x="5034" y="1965"/>
                </a:lnTo>
                <a:lnTo>
                  <a:pt x="5079" y="1942"/>
                </a:lnTo>
                <a:cubicBezTo>
                  <a:pt x="5057" y="1875"/>
                  <a:pt x="5057" y="1806"/>
                  <a:pt x="5034" y="1739"/>
                </a:cubicBezTo>
                <a:close/>
                <a:moveTo>
                  <a:pt x="67" y="1965"/>
                </a:moveTo>
                <a:cubicBezTo>
                  <a:pt x="45" y="2032"/>
                  <a:pt x="45" y="2101"/>
                  <a:pt x="22" y="2167"/>
                </a:cubicBezTo>
                <a:lnTo>
                  <a:pt x="91" y="2191"/>
                </a:lnTo>
                <a:cubicBezTo>
                  <a:pt x="91" y="2101"/>
                  <a:pt x="112" y="2032"/>
                  <a:pt x="136" y="1965"/>
                </a:cubicBezTo>
                <a:close/>
                <a:moveTo>
                  <a:pt x="5079" y="2167"/>
                </a:moveTo>
                <a:cubicBezTo>
                  <a:pt x="5079" y="2236"/>
                  <a:pt x="5079" y="2303"/>
                  <a:pt x="5102" y="2371"/>
                </a:cubicBezTo>
                <a:lnTo>
                  <a:pt x="5147" y="2371"/>
                </a:lnTo>
                <a:cubicBezTo>
                  <a:pt x="5147" y="2303"/>
                  <a:pt x="5147" y="2236"/>
                  <a:pt x="5124" y="2167"/>
                </a:cubicBezTo>
                <a:close/>
                <a:moveTo>
                  <a:pt x="0" y="2371"/>
                </a:moveTo>
                <a:lnTo>
                  <a:pt x="0" y="2597"/>
                </a:lnTo>
                <a:lnTo>
                  <a:pt x="45" y="2597"/>
                </a:lnTo>
                <a:cubicBezTo>
                  <a:pt x="45" y="2529"/>
                  <a:pt x="67" y="2462"/>
                  <a:pt x="67" y="2393"/>
                </a:cubicBezTo>
                <a:lnTo>
                  <a:pt x="0" y="2371"/>
                </a:lnTo>
                <a:close/>
                <a:moveTo>
                  <a:pt x="5102" y="2597"/>
                </a:moveTo>
                <a:lnTo>
                  <a:pt x="5102" y="2799"/>
                </a:lnTo>
                <a:lnTo>
                  <a:pt x="5147" y="2799"/>
                </a:lnTo>
                <a:cubicBezTo>
                  <a:pt x="5169" y="2733"/>
                  <a:pt x="5169" y="2664"/>
                  <a:pt x="5169" y="2597"/>
                </a:cubicBezTo>
                <a:close/>
                <a:moveTo>
                  <a:pt x="0" y="2799"/>
                </a:moveTo>
                <a:cubicBezTo>
                  <a:pt x="0" y="2890"/>
                  <a:pt x="22" y="2958"/>
                  <a:pt x="22" y="3025"/>
                </a:cubicBezTo>
                <a:lnTo>
                  <a:pt x="91" y="3003"/>
                </a:lnTo>
                <a:cubicBezTo>
                  <a:pt x="67" y="2935"/>
                  <a:pt x="67" y="2868"/>
                  <a:pt x="67" y="2799"/>
                </a:cubicBezTo>
                <a:close/>
                <a:moveTo>
                  <a:pt x="5079" y="3003"/>
                </a:moveTo>
                <a:cubicBezTo>
                  <a:pt x="5057" y="3070"/>
                  <a:pt x="5034" y="3139"/>
                  <a:pt x="5034" y="3206"/>
                </a:cubicBezTo>
                <a:lnTo>
                  <a:pt x="5079" y="3229"/>
                </a:lnTo>
                <a:cubicBezTo>
                  <a:pt x="5102" y="3161"/>
                  <a:pt x="5124" y="3094"/>
                  <a:pt x="5124" y="3025"/>
                </a:cubicBezTo>
                <a:lnTo>
                  <a:pt x="5079" y="3003"/>
                </a:lnTo>
                <a:close/>
                <a:moveTo>
                  <a:pt x="136" y="3206"/>
                </a:moveTo>
                <a:lnTo>
                  <a:pt x="67" y="3229"/>
                </a:lnTo>
                <a:lnTo>
                  <a:pt x="136" y="3432"/>
                </a:lnTo>
                <a:lnTo>
                  <a:pt x="181" y="3410"/>
                </a:lnTo>
                <a:cubicBezTo>
                  <a:pt x="157" y="3341"/>
                  <a:pt x="157" y="3274"/>
                  <a:pt x="136" y="3206"/>
                </a:cubicBezTo>
                <a:close/>
                <a:moveTo>
                  <a:pt x="4967" y="3410"/>
                </a:moveTo>
                <a:lnTo>
                  <a:pt x="4898" y="3612"/>
                </a:lnTo>
                <a:lnTo>
                  <a:pt x="4943" y="3636"/>
                </a:lnTo>
                <a:cubicBezTo>
                  <a:pt x="4967" y="3567"/>
                  <a:pt x="5012" y="3500"/>
                  <a:pt x="5034" y="3432"/>
                </a:cubicBezTo>
                <a:lnTo>
                  <a:pt x="4967" y="3410"/>
                </a:lnTo>
                <a:close/>
                <a:moveTo>
                  <a:pt x="271" y="3612"/>
                </a:moveTo>
                <a:lnTo>
                  <a:pt x="202" y="3636"/>
                </a:lnTo>
                <a:cubicBezTo>
                  <a:pt x="248" y="3702"/>
                  <a:pt x="271" y="3771"/>
                  <a:pt x="316" y="3816"/>
                </a:cubicBezTo>
                <a:lnTo>
                  <a:pt x="361" y="3793"/>
                </a:lnTo>
                <a:cubicBezTo>
                  <a:pt x="316" y="3726"/>
                  <a:pt x="293" y="3681"/>
                  <a:pt x="271" y="3612"/>
                </a:cubicBezTo>
                <a:close/>
                <a:moveTo>
                  <a:pt x="4808" y="3793"/>
                </a:moveTo>
                <a:cubicBezTo>
                  <a:pt x="4763" y="3861"/>
                  <a:pt x="4741" y="3906"/>
                  <a:pt x="4696" y="3973"/>
                </a:cubicBezTo>
                <a:lnTo>
                  <a:pt x="4741" y="3997"/>
                </a:lnTo>
                <a:cubicBezTo>
                  <a:pt x="4786" y="3952"/>
                  <a:pt x="4831" y="3883"/>
                  <a:pt x="4853" y="3816"/>
                </a:cubicBezTo>
                <a:lnTo>
                  <a:pt x="4808" y="3793"/>
                </a:lnTo>
                <a:close/>
                <a:moveTo>
                  <a:pt x="473" y="3973"/>
                </a:moveTo>
                <a:lnTo>
                  <a:pt x="407" y="4018"/>
                </a:lnTo>
                <a:cubicBezTo>
                  <a:pt x="452" y="4064"/>
                  <a:pt x="497" y="4132"/>
                  <a:pt x="542" y="4177"/>
                </a:cubicBezTo>
                <a:lnTo>
                  <a:pt x="587" y="4154"/>
                </a:lnTo>
                <a:cubicBezTo>
                  <a:pt x="542" y="4087"/>
                  <a:pt x="497" y="4042"/>
                  <a:pt x="473" y="3973"/>
                </a:cubicBezTo>
                <a:close/>
                <a:moveTo>
                  <a:pt x="4582" y="4154"/>
                </a:moveTo>
                <a:cubicBezTo>
                  <a:pt x="4537" y="4199"/>
                  <a:pt x="4492" y="4244"/>
                  <a:pt x="4447" y="4313"/>
                </a:cubicBezTo>
                <a:lnTo>
                  <a:pt x="4492" y="4334"/>
                </a:lnTo>
                <a:cubicBezTo>
                  <a:pt x="4537" y="4289"/>
                  <a:pt x="4582" y="4244"/>
                  <a:pt x="4627" y="4177"/>
                </a:cubicBezTo>
                <a:lnTo>
                  <a:pt x="4582" y="4154"/>
                </a:lnTo>
                <a:close/>
                <a:moveTo>
                  <a:pt x="723" y="4313"/>
                </a:moveTo>
                <a:lnTo>
                  <a:pt x="677" y="4334"/>
                </a:lnTo>
                <a:cubicBezTo>
                  <a:pt x="723" y="4403"/>
                  <a:pt x="768" y="4448"/>
                  <a:pt x="835" y="4493"/>
                </a:cubicBezTo>
                <a:lnTo>
                  <a:pt x="880" y="4448"/>
                </a:lnTo>
                <a:cubicBezTo>
                  <a:pt x="813" y="4403"/>
                  <a:pt x="768" y="4358"/>
                  <a:pt x="723" y="4313"/>
                </a:cubicBezTo>
                <a:close/>
                <a:moveTo>
                  <a:pt x="4289" y="4448"/>
                </a:moveTo>
                <a:cubicBezTo>
                  <a:pt x="4244" y="4493"/>
                  <a:pt x="4176" y="4539"/>
                  <a:pt x="4131" y="4584"/>
                </a:cubicBezTo>
                <a:lnTo>
                  <a:pt x="4176" y="4629"/>
                </a:lnTo>
                <a:cubicBezTo>
                  <a:pt x="4221" y="4584"/>
                  <a:pt x="4289" y="4539"/>
                  <a:pt x="4335" y="4493"/>
                </a:cubicBezTo>
                <a:lnTo>
                  <a:pt x="4289" y="4448"/>
                </a:lnTo>
                <a:close/>
                <a:moveTo>
                  <a:pt x="1039" y="4584"/>
                </a:moveTo>
                <a:lnTo>
                  <a:pt x="994" y="4629"/>
                </a:lnTo>
                <a:cubicBezTo>
                  <a:pt x="1039" y="4674"/>
                  <a:pt x="1105" y="4719"/>
                  <a:pt x="1174" y="4764"/>
                </a:cubicBezTo>
                <a:lnTo>
                  <a:pt x="1196" y="4719"/>
                </a:lnTo>
                <a:cubicBezTo>
                  <a:pt x="1151" y="4674"/>
                  <a:pt x="1084" y="4629"/>
                  <a:pt x="1039" y="4584"/>
                </a:cubicBezTo>
                <a:close/>
                <a:moveTo>
                  <a:pt x="3950" y="4696"/>
                </a:moveTo>
                <a:cubicBezTo>
                  <a:pt x="3905" y="4741"/>
                  <a:pt x="3838" y="4786"/>
                  <a:pt x="3793" y="4809"/>
                </a:cubicBezTo>
                <a:lnTo>
                  <a:pt x="3814" y="4876"/>
                </a:lnTo>
                <a:cubicBezTo>
                  <a:pt x="3883" y="4831"/>
                  <a:pt x="3928" y="4786"/>
                  <a:pt x="3995" y="4764"/>
                </a:cubicBezTo>
                <a:lnTo>
                  <a:pt x="3950" y="4696"/>
                </a:lnTo>
                <a:close/>
                <a:moveTo>
                  <a:pt x="1376" y="4809"/>
                </a:moveTo>
                <a:lnTo>
                  <a:pt x="1355" y="4876"/>
                </a:lnTo>
                <a:cubicBezTo>
                  <a:pt x="1422" y="4900"/>
                  <a:pt x="1467" y="4921"/>
                  <a:pt x="1535" y="4967"/>
                </a:cubicBezTo>
                <a:lnTo>
                  <a:pt x="1557" y="4900"/>
                </a:lnTo>
                <a:cubicBezTo>
                  <a:pt x="1512" y="4876"/>
                  <a:pt x="1445" y="4855"/>
                  <a:pt x="1376" y="4809"/>
                </a:cubicBezTo>
                <a:close/>
                <a:moveTo>
                  <a:pt x="3589" y="4900"/>
                </a:moveTo>
                <a:cubicBezTo>
                  <a:pt x="3522" y="4921"/>
                  <a:pt x="3477" y="4967"/>
                  <a:pt x="3408" y="4990"/>
                </a:cubicBezTo>
                <a:lnTo>
                  <a:pt x="3432" y="5035"/>
                </a:lnTo>
                <a:cubicBezTo>
                  <a:pt x="3477" y="5012"/>
                  <a:pt x="3544" y="4990"/>
                  <a:pt x="3612" y="4967"/>
                </a:cubicBezTo>
                <a:lnTo>
                  <a:pt x="3589" y="4900"/>
                </a:lnTo>
                <a:close/>
                <a:moveTo>
                  <a:pt x="1761" y="4990"/>
                </a:moveTo>
                <a:lnTo>
                  <a:pt x="1738" y="5035"/>
                </a:lnTo>
                <a:lnTo>
                  <a:pt x="1942" y="5102"/>
                </a:lnTo>
                <a:lnTo>
                  <a:pt x="1963" y="5035"/>
                </a:lnTo>
                <a:cubicBezTo>
                  <a:pt x="1897" y="5035"/>
                  <a:pt x="1828" y="5012"/>
                  <a:pt x="1761" y="4990"/>
                </a:cubicBezTo>
                <a:close/>
                <a:moveTo>
                  <a:pt x="3206" y="5035"/>
                </a:moveTo>
                <a:cubicBezTo>
                  <a:pt x="3137" y="5057"/>
                  <a:pt x="3070" y="5080"/>
                  <a:pt x="3002" y="5080"/>
                </a:cubicBezTo>
                <a:lnTo>
                  <a:pt x="3002" y="5147"/>
                </a:lnTo>
                <a:cubicBezTo>
                  <a:pt x="3070" y="5126"/>
                  <a:pt x="3137" y="5126"/>
                  <a:pt x="3206" y="5102"/>
                </a:cubicBezTo>
                <a:lnTo>
                  <a:pt x="3206" y="5035"/>
                </a:lnTo>
                <a:close/>
                <a:moveTo>
                  <a:pt x="2167" y="5080"/>
                </a:moveTo>
                <a:lnTo>
                  <a:pt x="2167" y="5147"/>
                </a:lnTo>
                <a:cubicBezTo>
                  <a:pt x="2234" y="5147"/>
                  <a:pt x="2303" y="5171"/>
                  <a:pt x="2370" y="5171"/>
                </a:cubicBezTo>
                <a:lnTo>
                  <a:pt x="2370" y="5102"/>
                </a:lnTo>
                <a:cubicBezTo>
                  <a:pt x="2303" y="5102"/>
                  <a:pt x="2234" y="5102"/>
                  <a:pt x="2167" y="5080"/>
                </a:cubicBezTo>
                <a:close/>
                <a:moveTo>
                  <a:pt x="2800" y="5102"/>
                </a:moveTo>
                <a:cubicBezTo>
                  <a:pt x="2731" y="5126"/>
                  <a:pt x="2641" y="5126"/>
                  <a:pt x="2574" y="5126"/>
                </a:cubicBezTo>
                <a:lnTo>
                  <a:pt x="2574" y="5171"/>
                </a:lnTo>
                <a:lnTo>
                  <a:pt x="2800" y="5171"/>
                </a:lnTo>
                <a:lnTo>
                  <a:pt x="2800" y="51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6" name="Google Shape;3166;p35"/>
          <p:cNvSpPr/>
          <p:nvPr/>
        </p:nvSpPr>
        <p:spPr>
          <a:xfrm>
            <a:off x="501026" y="5541186"/>
            <a:ext cx="776237" cy="775815"/>
          </a:xfrm>
          <a:custGeom>
            <a:avLst/>
            <a:gdLst/>
            <a:ahLst/>
            <a:cxnLst/>
            <a:rect l="l" t="t" r="r" b="b"/>
            <a:pathLst>
              <a:path w="3681" h="3679" extrusionOk="0">
                <a:moveTo>
                  <a:pt x="1830" y="67"/>
                </a:moveTo>
                <a:cubicBezTo>
                  <a:pt x="2823" y="67"/>
                  <a:pt x="3612" y="858"/>
                  <a:pt x="3612" y="1851"/>
                </a:cubicBezTo>
                <a:cubicBezTo>
                  <a:pt x="3612" y="2821"/>
                  <a:pt x="2823" y="3634"/>
                  <a:pt x="1830" y="3634"/>
                </a:cubicBezTo>
                <a:cubicBezTo>
                  <a:pt x="858" y="3634"/>
                  <a:pt x="45" y="2821"/>
                  <a:pt x="45" y="1851"/>
                </a:cubicBezTo>
                <a:cubicBezTo>
                  <a:pt x="45" y="858"/>
                  <a:pt x="858" y="67"/>
                  <a:pt x="1830" y="67"/>
                </a:cubicBezTo>
                <a:close/>
                <a:moveTo>
                  <a:pt x="1830" y="0"/>
                </a:moveTo>
                <a:cubicBezTo>
                  <a:pt x="813" y="0"/>
                  <a:pt x="0" y="834"/>
                  <a:pt x="0" y="1851"/>
                </a:cubicBezTo>
                <a:cubicBezTo>
                  <a:pt x="0" y="2866"/>
                  <a:pt x="813" y="3679"/>
                  <a:pt x="1830" y="3679"/>
                </a:cubicBezTo>
                <a:cubicBezTo>
                  <a:pt x="2845" y="3679"/>
                  <a:pt x="3681" y="2866"/>
                  <a:pt x="3681" y="1851"/>
                </a:cubicBezTo>
                <a:cubicBezTo>
                  <a:pt x="3681" y="834"/>
                  <a:pt x="2845" y="0"/>
                  <a:pt x="1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7" name="Google Shape;3167;p35"/>
          <p:cNvSpPr/>
          <p:nvPr/>
        </p:nvSpPr>
        <p:spPr>
          <a:xfrm>
            <a:off x="643790" y="5688378"/>
            <a:ext cx="485860" cy="485860"/>
          </a:xfrm>
          <a:custGeom>
            <a:avLst/>
            <a:gdLst/>
            <a:ahLst/>
            <a:cxnLst/>
            <a:rect l="l" t="t" r="r" b="b"/>
            <a:pathLst>
              <a:path w="2304" h="2304" extrusionOk="0">
                <a:moveTo>
                  <a:pt x="1039" y="1"/>
                </a:moveTo>
                <a:cubicBezTo>
                  <a:pt x="972" y="1"/>
                  <a:pt x="904" y="24"/>
                  <a:pt x="837" y="46"/>
                </a:cubicBezTo>
                <a:lnTo>
                  <a:pt x="858" y="91"/>
                </a:lnTo>
                <a:cubicBezTo>
                  <a:pt x="927" y="70"/>
                  <a:pt x="994" y="70"/>
                  <a:pt x="1062" y="70"/>
                </a:cubicBezTo>
                <a:lnTo>
                  <a:pt x="1039" y="1"/>
                </a:lnTo>
                <a:close/>
                <a:moveTo>
                  <a:pt x="1265" y="1"/>
                </a:moveTo>
                <a:lnTo>
                  <a:pt x="1265" y="46"/>
                </a:lnTo>
                <a:cubicBezTo>
                  <a:pt x="1333" y="70"/>
                  <a:pt x="1400" y="70"/>
                  <a:pt x="1445" y="91"/>
                </a:cubicBezTo>
                <a:lnTo>
                  <a:pt x="1469" y="46"/>
                </a:lnTo>
                <a:cubicBezTo>
                  <a:pt x="1400" y="24"/>
                  <a:pt x="1333" y="1"/>
                  <a:pt x="1265" y="1"/>
                </a:cubicBezTo>
                <a:close/>
                <a:moveTo>
                  <a:pt x="633" y="115"/>
                </a:moveTo>
                <a:cubicBezTo>
                  <a:pt x="587" y="136"/>
                  <a:pt x="521" y="182"/>
                  <a:pt x="452" y="227"/>
                </a:cubicBezTo>
                <a:lnTo>
                  <a:pt x="497" y="272"/>
                </a:lnTo>
                <a:cubicBezTo>
                  <a:pt x="542" y="227"/>
                  <a:pt x="611" y="205"/>
                  <a:pt x="678" y="160"/>
                </a:cubicBezTo>
                <a:lnTo>
                  <a:pt x="633" y="115"/>
                </a:lnTo>
                <a:close/>
                <a:moveTo>
                  <a:pt x="1671" y="115"/>
                </a:moveTo>
                <a:lnTo>
                  <a:pt x="1649" y="160"/>
                </a:lnTo>
                <a:cubicBezTo>
                  <a:pt x="1695" y="205"/>
                  <a:pt x="1761" y="227"/>
                  <a:pt x="1807" y="272"/>
                </a:cubicBezTo>
                <a:lnTo>
                  <a:pt x="1852" y="227"/>
                </a:lnTo>
                <a:cubicBezTo>
                  <a:pt x="1785" y="182"/>
                  <a:pt x="1740" y="136"/>
                  <a:pt x="1671" y="115"/>
                </a:cubicBezTo>
                <a:close/>
                <a:moveTo>
                  <a:pt x="295" y="362"/>
                </a:moveTo>
                <a:cubicBezTo>
                  <a:pt x="250" y="431"/>
                  <a:pt x="205" y="476"/>
                  <a:pt x="181" y="543"/>
                </a:cubicBezTo>
                <a:lnTo>
                  <a:pt x="226" y="566"/>
                </a:lnTo>
                <a:cubicBezTo>
                  <a:pt x="271" y="521"/>
                  <a:pt x="295" y="452"/>
                  <a:pt x="340" y="407"/>
                </a:cubicBezTo>
                <a:lnTo>
                  <a:pt x="295" y="362"/>
                </a:lnTo>
                <a:close/>
                <a:moveTo>
                  <a:pt x="2011" y="362"/>
                </a:moveTo>
                <a:lnTo>
                  <a:pt x="1965" y="407"/>
                </a:lnTo>
                <a:cubicBezTo>
                  <a:pt x="2011" y="452"/>
                  <a:pt x="2056" y="521"/>
                  <a:pt x="2077" y="566"/>
                </a:cubicBezTo>
                <a:lnTo>
                  <a:pt x="2146" y="543"/>
                </a:lnTo>
                <a:cubicBezTo>
                  <a:pt x="2101" y="476"/>
                  <a:pt x="2056" y="431"/>
                  <a:pt x="2011" y="362"/>
                </a:cubicBezTo>
                <a:close/>
                <a:moveTo>
                  <a:pt x="91" y="723"/>
                </a:moveTo>
                <a:cubicBezTo>
                  <a:pt x="46" y="792"/>
                  <a:pt x="46" y="859"/>
                  <a:pt x="24" y="949"/>
                </a:cubicBezTo>
                <a:lnTo>
                  <a:pt x="91" y="949"/>
                </a:lnTo>
                <a:cubicBezTo>
                  <a:pt x="91" y="882"/>
                  <a:pt x="114" y="814"/>
                  <a:pt x="136" y="747"/>
                </a:cubicBezTo>
                <a:lnTo>
                  <a:pt x="91" y="723"/>
                </a:lnTo>
                <a:close/>
                <a:moveTo>
                  <a:pt x="2236" y="723"/>
                </a:moveTo>
                <a:lnTo>
                  <a:pt x="2168" y="747"/>
                </a:lnTo>
                <a:cubicBezTo>
                  <a:pt x="2213" y="814"/>
                  <a:pt x="2213" y="882"/>
                  <a:pt x="2236" y="949"/>
                </a:cubicBezTo>
                <a:lnTo>
                  <a:pt x="2303" y="927"/>
                </a:lnTo>
                <a:lnTo>
                  <a:pt x="2236" y="723"/>
                </a:lnTo>
                <a:close/>
                <a:moveTo>
                  <a:pt x="1" y="1153"/>
                </a:moveTo>
                <a:cubicBezTo>
                  <a:pt x="1" y="1220"/>
                  <a:pt x="1" y="1289"/>
                  <a:pt x="24" y="1355"/>
                </a:cubicBezTo>
                <a:lnTo>
                  <a:pt x="91" y="1355"/>
                </a:lnTo>
                <a:cubicBezTo>
                  <a:pt x="69" y="1289"/>
                  <a:pt x="69" y="1220"/>
                  <a:pt x="69" y="1153"/>
                </a:cubicBezTo>
                <a:close/>
                <a:moveTo>
                  <a:pt x="2258" y="1153"/>
                </a:moveTo>
                <a:cubicBezTo>
                  <a:pt x="2258" y="1220"/>
                  <a:pt x="2258" y="1289"/>
                  <a:pt x="2236" y="1355"/>
                </a:cubicBezTo>
                <a:lnTo>
                  <a:pt x="2303" y="1355"/>
                </a:lnTo>
                <a:lnTo>
                  <a:pt x="2303" y="1153"/>
                </a:lnTo>
                <a:close/>
                <a:moveTo>
                  <a:pt x="136" y="1536"/>
                </a:moveTo>
                <a:lnTo>
                  <a:pt x="91" y="1559"/>
                </a:lnTo>
                <a:cubicBezTo>
                  <a:pt x="114" y="1626"/>
                  <a:pt x="136" y="1695"/>
                  <a:pt x="181" y="1762"/>
                </a:cubicBezTo>
                <a:lnTo>
                  <a:pt x="226" y="1717"/>
                </a:lnTo>
                <a:cubicBezTo>
                  <a:pt x="205" y="1671"/>
                  <a:pt x="159" y="1605"/>
                  <a:pt x="136" y="1536"/>
                </a:cubicBezTo>
                <a:close/>
                <a:moveTo>
                  <a:pt x="2191" y="1536"/>
                </a:moveTo>
                <a:cubicBezTo>
                  <a:pt x="2146" y="1605"/>
                  <a:pt x="2123" y="1671"/>
                  <a:pt x="2101" y="1717"/>
                </a:cubicBezTo>
                <a:lnTo>
                  <a:pt x="2146" y="1762"/>
                </a:lnTo>
                <a:cubicBezTo>
                  <a:pt x="2168" y="1695"/>
                  <a:pt x="2213" y="1626"/>
                  <a:pt x="2236" y="1559"/>
                </a:cubicBezTo>
                <a:lnTo>
                  <a:pt x="2191" y="1536"/>
                </a:lnTo>
                <a:close/>
                <a:moveTo>
                  <a:pt x="340" y="1897"/>
                </a:moveTo>
                <a:lnTo>
                  <a:pt x="317" y="1921"/>
                </a:lnTo>
                <a:cubicBezTo>
                  <a:pt x="362" y="1988"/>
                  <a:pt x="407" y="2033"/>
                  <a:pt x="452" y="2078"/>
                </a:cubicBezTo>
                <a:lnTo>
                  <a:pt x="497" y="2033"/>
                </a:lnTo>
                <a:cubicBezTo>
                  <a:pt x="452" y="1988"/>
                  <a:pt x="385" y="1942"/>
                  <a:pt x="340" y="1897"/>
                </a:cubicBezTo>
                <a:close/>
                <a:moveTo>
                  <a:pt x="1965" y="1876"/>
                </a:moveTo>
                <a:cubicBezTo>
                  <a:pt x="1920" y="1942"/>
                  <a:pt x="1875" y="1988"/>
                  <a:pt x="1830" y="2033"/>
                </a:cubicBezTo>
                <a:lnTo>
                  <a:pt x="1852" y="2078"/>
                </a:lnTo>
                <a:cubicBezTo>
                  <a:pt x="1920" y="2033"/>
                  <a:pt x="1965" y="1988"/>
                  <a:pt x="2011" y="1921"/>
                </a:cubicBezTo>
                <a:lnTo>
                  <a:pt x="1965" y="1876"/>
                </a:lnTo>
                <a:close/>
                <a:moveTo>
                  <a:pt x="678" y="2123"/>
                </a:moveTo>
                <a:lnTo>
                  <a:pt x="656" y="2192"/>
                </a:lnTo>
                <a:cubicBezTo>
                  <a:pt x="701" y="2213"/>
                  <a:pt x="768" y="2237"/>
                  <a:pt x="837" y="2258"/>
                </a:cubicBezTo>
                <a:lnTo>
                  <a:pt x="858" y="2192"/>
                </a:lnTo>
                <a:cubicBezTo>
                  <a:pt x="792" y="2192"/>
                  <a:pt x="723" y="2168"/>
                  <a:pt x="678" y="2123"/>
                </a:cubicBezTo>
                <a:close/>
                <a:moveTo>
                  <a:pt x="1649" y="2123"/>
                </a:moveTo>
                <a:cubicBezTo>
                  <a:pt x="1581" y="2168"/>
                  <a:pt x="1514" y="2192"/>
                  <a:pt x="1469" y="2192"/>
                </a:cubicBezTo>
                <a:lnTo>
                  <a:pt x="1469" y="2258"/>
                </a:lnTo>
                <a:lnTo>
                  <a:pt x="1671" y="2192"/>
                </a:lnTo>
                <a:lnTo>
                  <a:pt x="1649" y="2123"/>
                </a:lnTo>
                <a:close/>
                <a:moveTo>
                  <a:pt x="1062" y="2237"/>
                </a:moveTo>
                <a:lnTo>
                  <a:pt x="1062" y="2304"/>
                </a:lnTo>
                <a:lnTo>
                  <a:pt x="1265" y="2304"/>
                </a:lnTo>
                <a:lnTo>
                  <a:pt x="1265" y="22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8" name="Google Shape;3168;p35"/>
          <p:cNvSpPr/>
          <p:nvPr/>
        </p:nvSpPr>
        <p:spPr>
          <a:xfrm>
            <a:off x="762934" y="5807734"/>
            <a:ext cx="247780" cy="247780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8" y="45"/>
                </a:moveTo>
                <a:cubicBezTo>
                  <a:pt x="880" y="45"/>
                  <a:pt x="1130" y="293"/>
                  <a:pt x="1130" y="587"/>
                </a:cubicBezTo>
                <a:cubicBezTo>
                  <a:pt x="1130" y="880"/>
                  <a:pt x="880" y="1105"/>
                  <a:pt x="588" y="1105"/>
                </a:cubicBezTo>
                <a:cubicBezTo>
                  <a:pt x="293" y="1105"/>
                  <a:pt x="68" y="880"/>
                  <a:pt x="68" y="587"/>
                </a:cubicBezTo>
                <a:cubicBezTo>
                  <a:pt x="68" y="293"/>
                  <a:pt x="293" y="45"/>
                  <a:pt x="588" y="45"/>
                </a:cubicBezTo>
                <a:close/>
                <a:moveTo>
                  <a:pt x="588" y="0"/>
                </a:moveTo>
                <a:cubicBezTo>
                  <a:pt x="272" y="0"/>
                  <a:pt x="1" y="248"/>
                  <a:pt x="1" y="587"/>
                </a:cubicBezTo>
                <a:cubicBezTo>
                  <a:pt x="1" y="903"/>
                  <a:pt x="272" y="1174"/>
                  <a:pt x="588" y="1174"/>
                </a:cubicBezTo>
                <a:cubicBezTo>
                  <a:pt x="925" y="1174"/>
                  <a:pt x="1175" y="903"/>
                  <a:pt x="1175" y="587"/>
                </a:cubicBezTo>
                <a:cubicBezTo>
                  <a:pt x="1175" y="248"/>
                  <a:pt x="925" y="0"/>
                  <a:pt x="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9" name="Google Shape;3169;p35"/>
          <p:cNvSpPr/>
          <p:nvPr/>
        </p:nvSpPr>
        <p:spPr>
          <a:xfrm>
            <a:off x="9913999" y="449009"/>
            <a:ext cx="300288" cy="304928"/>
          </a:xfrm>
          <a:custGeom>
            <a:avLst/>
            <a:gdLst/>
            <a:ahLst/>
            <a:cxnLst/>
            <a:rect l="l" t="t" r="r" b="b"/>
            <a:pathLst>
              <a:path w="1424" h="1446" extrusionOk="0">
                <a:moveTo>
                  <a:pt x="702" y="0"/>
                </a:moveTo>
                <a:cubicBezTo>
                  <a:pt x="317" y="0"/>
                  <a:pt x="1" y="340"/>
                  <a:pt x="1" y="723"/>
                </a:cubicBezTo>
                <a:cubicBezTo>
                  <a:pt x="1" y="1129"/>
                  <a:pt x="317" y="1445"/>
                  <a:pt x="702" y="1445"/>
                </a:cubicBezTo>
                <a:cubicBezTo>
                  <a:pt x="1108" y="1445"/>
                  <a:pt x="1424" y="1129"/>
                  <a:pt x="1424" y="723"/>
                </a:cubicBezTo>
                <a:cubicBezTo>
                  <a:pt x="1424" y="340"/>
                  <a:pt x="1108" y="0"/>
                  <a:pt x="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0" name="Google Shape;3170;p35"/>
          <p:cNvSpPr/>
          <p:nvPr/>
        </p:nvSpPr>
        <p:spPr>
          <a:xfrm>
            <a:off x="10663965" y="5231409"/>
            <a:ext cx="476160" cy="1223928"/>
          </a:xfrm>
          <a:custGeom>
            <a:avLst/>
            <a:gdLst/>
            <a:ahLst/>
            <a:cxnLst/>
            <a:rect l="l" t="t" r="r" b="b"/>
            <a:pathLst>
              <a:path w="2258" h="5804" extrusionOk="0">
                <a:moveTo>
                  <a:pt x="2167" y="1"/>
                </a:moveTo>
                <a:cubicBezTo>
                  <a:pt x="2122" y="136"/>
                  <a:pt x="2008" y="181"/>
                  <a:pt x="1873" y="227"/>
                </a:cubicBezTo>
                <a:cubicBezTo>
                  <a:pt x="1738" y="295"/>
                  <a:pt x="1580" y="340"/>
                  <a:pt x="1535" y="521"/>
                </a:cubicBezTo>
                <a:cubicBezTo>
                  <a:pt x="1467" y="723"/>
                  <a:pt x="1580" y="837"/>
                  <a:pt x="1671" y="972"/>
                </a:cubicBezTo>
                <a:cubicBezTo>
                  <a:pt x="1761" y="1084"/>
                  <a:pt x="1828" y="1175"/>
                  <a:pt x="1783" y="1310"/>
                </a:cubicBezTo>
                <a:cubicBezTo>
                  <a:pt x="1761" y="1446"/>
                  <a:pt x="1626" y="1491"/>
                  <a:pt x="1490" y="1536"/>
                </a:cubicBezTo>
                <a:cubicBezTo>
                  <a:pt x="1355" y="1604"/>
                  <a:pt x="1196" y="1650"/>
                  <a:pt x="1151" y="1830"/>
                </a:cubicBezTo>
                <a:cubicBezTo>
                  <a:pt x="1106" y="2032"/>
                  <a:pt x="1196" y="2146"/>
                  <a:pt x="1286" y="2282"/>
                </a:cubicBezTo>
                <a:cubicBezTo>
                  <a:pt x="1376" y="2394"/>
                  <a:pt x="1445" y="2484"/>
                  <a:pt x="1422" y="2619"/>
                </a:cubicBezTo>
                <a:cubicBezTo>
                  <a:pt x="1376" y="2778"/>
                  <a:pt x="1264" y="2800"/>
                  <a:pt x="1129" y="2869"/>
                </a:cubicBezTo>
                <a:cubicBezTo>
                  <a:pt x="970" y="2914"/>
                  <a:pt x="835" y="2959"/>
                  <a:pt x="768" y="3140"/>
                </a:cubicBezTo>
                <a:cubicBezTo>
                  <a:pt x="723" y="3342"/>
                  <a:pt x="813" y="3456"/>
                  <a:pt x="903" y="3591"/>
                </a:cubicBezTo>
                <a:cubicBezTo>
                  <a:pt x="994" y="3703"/>
                  <a:pt x="1084" y="3793"/>
                  <a:pt x="1039" y="3929"/>
                </a:cubicBezTo>
                <a:cubicBezTo>
                  <a:pt x="994" y="4088"/>
                  <a:pt x="880" y="4109"/>
                  <a:pt x="744" y="4178"/>
                </a:cubicBezTo>
                <a:cubicBezTo>
                  <a:pt x="609" y="4223"/>
                  <a:pt x="452" y="4268"/>
                  <a:pt x="383" y="4449"/>
                </a:cubicBezTo>
                <a:cubicBezTo>
                  <a:pt x="338" y="4651"/>
                  <a:pt x="428" y="4787"/>
                  <a:pt x="519" y="4900"/>
                </a:cubicBezTo>
                <a:cubicBezTo>
                  <a:pt x="609" y="5012"/>
                  <a:pt x="699" y="5103"/>
                  <a:pt x="654" y="5238"/>
                </a:cubicBezTo>
                <a:cubicBezTo>
                  <a:pt x="609" y="5397"/>
                  <a:pt x="497" y="5419"/>
                  <a:pt x="361" y="5487"/>
                </a:cubicBezTo>
                <a:cubicBezTo>
                  <a:pt x="226" y="5532"/>
                  <a:pt x="67" y="5578"/>
                  <a:pt x="0" y="5758"/>
                </a:cubicBezTo>
                <a:lnTo>
                  <a:pt x="91" y="5803"/>
                </a:lnTo>
                <a:cubicBezTo>
                  <a:pt x="136" y="5644"/>
                  <a:pt x="248" y="5599"/>
                  <a:pt x="383" y="5554"/>
                </a:cubicBezTo>
                <a:cubicBezTo>
                  <a:pt x="519" y="5509"/>
                  <a:pt x="677" y="5464"/>
                  <a:pt x="744" y="5262"/>
                </a:cubicBezTo>
                <a:cubicBezTo>
                  <a:pt x="789" y="5081"/>
                  <a:pt x="699" y="4946"/>
                  <a:pt x="609" y="4832"/>
                </a:cubicBezTo>
                <a:cubicBezTo>
                  <a:pt x="519" y="4720"/>
                  <a:pt x="428" y="4629"/>
                  <a:pt x="473" y="4494"/>
                </a:cubicBezTo>
                <a:cubicBezTo>
                  <a:pt x="519" y="4335"/>
                  <a:pt x="632" y="4290"/>
                  <a:pt x="768" y="4245"/>
                </a:cubicBezTo>
                <a:cubicBezTo>
                  <a:pt x="903" y="4200"/>
                  <a:pt x="1060" y="4155"/>
                  <a:pt x="1129" y="3952"/>
                </a:cubicBezTo>
                <a:cubicBezTo>
                  <a:pt x="1174" y="3772"/>
                  <a:pt x="1060" y="3636"/>
                  <a:pt x="970" y="3522"/>
                </a:cubicBezTo>
                <a:cubicBezTo>
                  <a:pt x="903" y="3410"/>
                  <a:pt x="813" y="3320"/>
                  <a:pt x="858" y="3185"/>
                </a:cubicBezTo>
                <a:cubicBezTo>
                  <a:pt x="903" y="3026"/>
                  <a:pt x="1015" y="2981"/>
                  <a:pt x="1151" y="2935"/>
                </a:cubicBezTo>
                <a:cubicBezTo>
                  <a:pt x="1286" y="2890"/>
                  <a:pt x="1445" y="2845"/>
                  <a:pt x="1490" y="2643"/>
                </a:cubicBezTo>
                <a:cubicBezTo>
                  <a:pt x="1557" y="2462"/>
                  <a:pt x="1445" y="2327"/>
                  <a:pt x="1355" y="2213"/>
                </a:cubicBezTo>
                <a:cubicBezTo>
                  <a:pt x="1264" y="2101"/>
                  <a:pt x="1196" y="2011"/>
                  <a:pt x="1241" y="1875"/>
                </a:cubicBezTo>
                <a:cubicBezTo>
                  <a:pt x="1286" y="1716"/>
                  <a:pt x="1400" y="1671"/>
                  <a:pt x="1535" y="1626"/>
                </a:cubicBezTo>
                <a:cubicBezTo>
                  <a:pt x="1671" y="1581"/>
                  <a:pt x="1828" y="1536"/>
                  <a:pt x="1873" y="1334"/>
                </a:cubicBezTo>
                <a:cubicBezTo>
                  <a:pt x="1942" y="1153"/>
                  <a:pt x="1828" y="1018"/>
                  <a:pt x="1738" y="904"/>
                </a:cubicBezTo>
                <a:cubicBezTo>
                  <a:pt x="1647" y="792"/>
                  <a:pt x="1580" y="701"/>
                  <a:pt x="1626" y="543"/>
                </a:cubicBezTo>
                <a:cubicBezTo>
                  <a:pt x="1647" y="407"/>
                  <a:pt x="1783" y="362"/>
                  <a:pt x="1918" y="317"/>
                </a:cubicBezTo>
                <a:cubicBezTo>
                  <a:pt x="2054" y="272"/>
                  <a:pt x="2213" y="227"/>
                  <a:pt x="2258" y="24"/>
                </a:cubicBezTo>
                <a:lnTo>
                  <a:pt x="21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1" name="Google Shape;3171;p35"/>
          <p:cNvSpPr/>
          <p:nvPr/>
        </p:nvSpPr>
        <p:spPr>
          <a:xfrm>
            <a:off x="10839836" y="5293617"/>
            <a:ext cx="476371" cy="1223296"/>
          </a:xfrm>
          <a:custGeom>
            <a:avLst/>
            <a:gdLst/>
            <a:ahLst/>
            <a:cxnLst/>
            <a:rect l="l" t="t" r="r" b="b"/>
            <a:pathLst>
              <a:path w="2259" h="5801" extrusionOk="0">
                <a:moveTo>
                  <a:pt x="2168" y="0"/>
                </a:moveTo>
                <a:cubicBezTo>
                  <a:pt x="2123" y="157"/>
                  <a:pt x="2011" y="181"/>
                  <a:pt x="1875" y="248"/>
                </a:cubicBezTo>
                <a:cubicBezTo>
                  <a:pt x="1740" y="293"/>
                  <a:pt x="1581" y="338"/>
                  <a:pt x="1536" y="518"/>
                </a:cubicBezTo>
                <a:cubicBezTo>
                  <a:pt x="1469" y="723"/>
                  <a:pt x="1581" y="834"/>
                  <a:pt x="1671" y="970"/>
                </a:cubicBezTo>
                <a:cubicBezTo>
                  <a:pt x="1761" y="1084"/>
                  <a:pt x="1830" y="1174"/>
                  <a:pt x="1785" y="1309"/>
                </a:cubicBezTo>
                <a:cubicBezTo>
                  <a:pt x="1761" y="1467"/>
                  <a:pt x="1626" y="1490"/>
                  <a:pt x="1491" y="1557"/>
                </a:cubicBezTo>
                <a:cubicBezTo>
                  <a:pt x="1355" y="1602"/>
                  <a:pt x="1198" y="1647"/>
                  <a:pt x="1153" y="1828"/>
                </a:cubicBezTo>
                <a:cubicBezTo>
                  <a:pt x="1108" y="2032"/>
                  <a:pt x="1198" y="2167"/>
                  <a:pt x="1288" y="2279"/>
                </a:cubicBezTo>
                <a:cubicBezTo>
                  <a:pt x="1379" y="2393"/>
                  <a:pt x="1445" y="2483"/>
                  <a:pt x="1424" y="2619"/>
                </a:cubicBezTo>
                <a:cubicBezTo>
                  <a:pt x="1379" y="2776"/>
                  <a:pt x="1265" y="2799"/>
                  <a:pt x="1129" y="2866"/>
                </a:cubicBezTo>
                <a:cubicBezTo>
                  <a:pt x="972" y="2911"/>
                  <a:pt x="813" y="2957"/>
                  <a:pt x="768" y="3137"/>
                </a:cubicBezTo>
                <a:cubicBezTo>
                  <a:pt x="723" y="3341"/>
                  <a:pt x="813" y="3477"/>
                  <a:pt x="904" y="3589"/>
                </a:cubicBezTo>
                <a:cubicBezTo>
                  <a:pt x="994" y="3702"/>
                  <a:pt x="1084" y="3793"/>
                  <a:pt x="1039" y="3928"/>
                </a:cubicBezTo>
                <a:cubicBezTo>
                  <a:pt x="994" y="4085"/>
                  <a:pt x="882" y="4109"/>
                  <a:pt x="746" y="4176"/>
                </a:cubicBezTo>
                <a:cubicBezTo>
                  <a:pt x="611" y="4221"/>
                  <a:pt x="452" y="4266"/>
                  <a:pt x="385" y="4470"/>
                </a:cubicBezTo>
                <a:cubicBezTo>
                  <a:pt x="340" y="4651"/>
                  <a:pt x="430" y="4786"/>
                  <a:pt x="521" y="4898"/>
                </a:cubicBezTo>
                <a:cubicBezTo>
                  <a:pt x="611" y="5012"/>
                  <a:pt x="701" y="5102"/>
                  <a:pt x="656" y="5237"/>
                </a:cubicBezTo>
                <a:cubicBezTo>
                  <a:pt x="611" y="5395"/>
                  <a:pt x="497" y="5418"/>
                  <a:pt x="362" y="5485"/>
                </a:cubicBezTo>
                <a:cubicBezTo>
                  <a:pt x="226" y="5530"/>
                  <a:pt x="69" y="5575"/>
                  <a:pt x="1" y="5779"/>
                </a:cubicBezTo>
                <a:lnTo>
                  <a:pt x="91" y="5801"/>
                </a:lnTo>
                <a:cubicBezTo>
                  <a:pt x="136" y="5644"/>
                  <a:pt x="250" y="5620"/>
                  <a:pt x="385" y="5554"/>
                </a:cubicBezTo>
                <a:cubicBezTo>
                  <a:pt x="521" y="5508"/>
                  <a:pt x="678" y="5463"/>
                  <a:pt x="746" y="5259"/>
                </a:cubicBezTo>
                <a:cubicBezTo>
                  <a:pt x="792" y="5079"/>
                  <a:pt x="701" y="4943"/>
                  <a:pt x="611" y="4831"/>
                </a:cubicBezTo>
                <a:cubicBezTo>
                  <a:pt x="521" y="4717"/>
                  <a:pt x="430" y="4627"/>
                  <a:pt x="476" y="4492"/>
                </a:cubicBezTo>
                <a:cubicBezTo>
                  <a:pt x="521" y="4334"/>
                  <a:pt x="633" y="4289"/>
                  <a:pt x="768" y="4244"/>
                </a:cubicBezTo>
                <a:cubicBezTo>
                  <a:pt x="904" y="4199"/>
                  <a:pt x="1063" y="4154"/>
                  <a:pt x="1129" y="3950"/>
                </a:cubicBezTo>
                <a:cubicBezTo>
                  <a:pt x="1174" y="3769"/>
                  <a:pt x="1063" y="3634"/>
                  <a:pt x="972" y="3522"/>
                </a:cubicBezTo>
                <a:cubicBezTo>
                  <a:pt x="882" y="3408"/>
                  <a:pt x="813" y="3318"/>
                  <a:pt x="858" y="3182"/>
                </a:cubicBezTo>
                <a:cubicBezTo>
                  <a:pt x="904" y="3025"/>
                  <a:pt x="1017" y="2980"/>
                  <a:pt x="1153" y="2935"/>
                </a:cubicBezTo>
                <a:cubicBezTo>
                  <a:pt x="1288" y="2890"/>
                  <a:pt x="1445" y="2845"/>
                  <a:pt x="1491" y="2640"/>
                </a:cubicBezTo>
                <a:cubicBezTo>
                  <a:pt x="1559" y="2460"/>
                  <a:pt x="1445" y="2324"/>
                  <a:pt x="1355" y="2212"/>
                </a:cubicBezTo>
                <a:cubicBezTo>
                  <a:pt x="1265" y="2099"/>
                  <a:pt x="1198" y="2008"/>
                  <a:pt x="1243" y="1873"/>
                </a:cubicBezTo>
                <a:cubicBezTo>
                  <a:pt x="1288" y="1716"/>
                  <a:pt x="1400" y="1671"/>
                  <a:pt x="1536" y="1626"/>
                </a:cubicBezTo>
                <a:cubicBezTo>
                  <a:pt x="1671" y="1580"/>
                  <a:pt x="1830" y="1535"/>
                  <a:pt x="1875" y="1331"/>
                </a:cubicBezTo>
                <a:cubicBezTo>
                  <a:pt x="1942" y="1151"/>
                  <a:pt x="1830" y="1015"/>
                  <a:pt x="1740" y="903"/>
                </a:cubicBezTo>
                <a:cubicBezTo>
                  <a:pt x="1649" y="789"/>
                  <a:pt x="1581" y="699"/>
                  <a:pt x="1626" y="564"/>
                </a:cubicBezTo>
                <a:cubicBezTo>
                  <a:pt x="1649" y="406"/>
                  <a:pt x="1785" y="361"/>
                  <a:pt x="1920" y="316"/>
                </a:cubicBezTo>
                <a:cubicBezTo>
                  <a:pt x="2056" y="271"/>
                  <a:pt x="2213" y="226"/>
                  <a:pt x="2258" y="22"/>
                </a:cubicBezTo>
                <a:lnTo>
                  <a:pt x="21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2" name="Google Shape;3172;p35"/>
          <p:cNvSpPr/>
          <p:nvPr/>
        </p:nvSpPr>
        <p:spPr>
          <a:xfrm>
            <a:off x="11077915" y="5050478"/>
            <a:ext cx="476160" cy="1219079"/>
          </a:xfrm>
          <a:custGeom>
            <a:avLst/>
            <a:gdLst/>
            <a:ahLst/>
            <a:cxnLst/>
            <a:rect l="l" t="t" r="r" b="b"/>
            <a:pathLst>
              <a:path w="2258" h="5781" extrusionOk="0">
                <a:moveTo>
                  <a:pt x="2168" y="1"/>
                </a:moveTo>
                <a:cubicBezTo>
                  <a:pt x="2122" y="136"/>
                  <a:pt x="2010" y="182"/>
                  <a:pt x="1875" y="227"/>
                </a:cubicBezTo>
                <a:cubicBezTo>
                  <a:pt x="1740" y="272"/>
                  <a:pt x="1581" y="340"/>
                  <a:pt x="1514" y="521"/>
                </a:cubicBezTo>
                <a:cubicBezTo>
                  <a:pt x="1469" y="702"/>
                  <a:pt x="1559" y="837"/>
                  <a:pt x="1649" y="949"/>
                </a:cubicBezTo>
                <a:cubicBezTo>
                  <a:pt x="1740" y="1063"/>
                  <a:pt x="1830" y="1175"/>
                  <a:pt x="1785" y="1310"/>
                </a:cubicBezTo>
                <a:cubicBezTo>
                  <a:pt x="1740" y="1446"/>
                  <a:pt x="1626" y="1491"/>
                  <a:pt x="1490" y="1536"/>
                </a:cubicBezTo>
                <a:cubicBezTo>
                  <a:pt x="1355" y="1605"/>
                  <a:pt x="1198" y="1650"/>
                  <a:pt x="1129" y="1830"/>
                </a:cubicBezTo>
                <a:cubicBezTo>
                  <a:pt x="1084" y="2011"/>
                  <a:pt x="1198" y="2146"/>
                  <a:pt x="1288" y="2258"/>
                </a:cubicBezTo>
                <a:cubicBezTo>
                  <a:pt x="1378" y="2372"/>
                  <a:pt x="1445" y="2484"/>
                  <a:pt x="1400" y="2620"/>
                </a:cubicBezTo>
                <a:cubicBezTo>
                  <a:pt x="1355" y="2755"/>
                  <a:pt x="1243" y="2800"/>
                  <a:pt x="1107" y="2845"/>
                </a:cubicBezTo>
                <a:cubicBezTo>
                  <a:pt x="972" y="2914"/>
                  <a:pt x="813" y="2959"/>
                  <a:pt x="768" y="3140"/>
                </a:cubicBezTo>
                <a:cubicBezTo>
                  <a:pt x="701" y="3320"/>
                  <a:pt x="813" y="3456"/>
                  <a:pt x="903" y="3568"/>
                </a:cubicBezTo>
                <a:cubicBezTo>
                  <a:pt x="994" y="3682"/>
                  <a:pt x="1062" y="3793"/>
                  <a:pt x="1017" y="3929"/>
                </a:cubicBezTo>
                <a:cubicBezTo>
                  <a:pt x="972" y="4064"/>
                  <a:pt x="858" y="4110"/>
                  <a:pt x="723" y="4155"/>
                </a:cubicBezTo>
                <a:cubicBezTo>
                  <a:pt x="587" y="4223"/>
                  <a:pt x="430" y="4268"/>
                  <a:pt x="385" y="4449"/>
                </a:cubicBezTo>
                <a:cubicBezTo>
                  <a:pt x="316" y="4651"/>
                  <a:pt x="430" y="4765"/>
                  <a:pt x="520" y="4877"/>
                </a:cubicBezTo>
                <a:cubicBezTo>
                  <a:pt x="611" y="5013"/>
                  <a:pt x="678" y="5103"/>
                  <a:pt x="632" y="5238"/>
                </a:cubicBezTo>
                <a:cubicBezTo>
                  <a:pt x="611" y="5374"/>
                  <a:pt x="475" y="5419"/>
                  <a:pt x="340" y="5464"/>
                </a:cubicBezTo>
                <a:cubicBezTo>
                  <a:pt x="204" y="5533"/>
                  <a:pt x="45" y="5578"/>
                  <a:pt x="0" y="5758"/>
                </a:cubicBezTo>
                <a:lnTo>
                  <a:pt x="91" y="5780"/>
                </a:lnTo>
                <a:cubicBezTo>
                  <a:pt x="136" y="5645"/>
                  <a:pt x="250" y="5599"/>
                  <a:pt x="385" y="5554"/>
                </a:cubicBezTo>
                <a:cubicBezTo>
                  <a:pt x="520" y="5509"/>
                  <a:pt x="678" y="5442"/>
                  <a:pt x="723" y="5262"/>
                </a:cubicBezTo>
                <a:cubicBezTo>
                  <a:pt x="791" y="5081"/>
                  <a:pt x="678" y="4946"/>
                  <a:pt x="587" y="4832"/>
                </a:cubicBezTo>
                <a:cubicBezTo>
                  <a:pt x="497" y="4720"/>
                  <a:pt x="430" y="4630"/>
                  <a:pt x="475" y="4471"/>
                </a:cubicBezTo>
                <a:cubicBezTo>
                  <a:pt x="497" y="4335"/>
                  <a:pt x="632" y="4290"/>
                  <a:pt x="768" y="4245"/>
                </a:cubicBezTo>
                <a:cubicBezTo>
                  <a:pt x="903" y="4200"/>
                  <a:pt x="1062" y="4133"/>
                  <a:pt x="1107" y="3952"/>
                </a:cubicBezTo>
                <a:cubicBezTo>
                  <a:pt x="1174" y="3772"/>
                  <a:pt x="1062" y="3636"/>
                  <a:pt x="972" y="3523"/>
                </a:cubicBezTo>
                <a:cubicBezTo>
                  <a:pt x="882" y="3411"/>
                  <a:pt x="813" y="3320"/>
                  <a:pt x="837" y="3161"/>
                </a:cubicBezTo>
                <a:cubicBezTo>
                  <a:pt x="882" y="3026"/>
                  <a:pt x="994" y="2981"/>
                  <a:pt x="1129" y="2936"/>
                </a:cubicBezTo>
                <a:cubicBezTo>
                  <a:pt x="1288" y="2890"/>
                  <a:pt x="1445" y="2824"/>
                  <a:pt x="1490" y="2643"/>
                </a:cubicBezTo>
                <a:cubicBezTo>
                  <a:pt x="1535" y="2462"/>
                  <a:pt x="1445" y="2327"/>
                  <a:pt x="1355" y="2213"/>
                </a:cubicBezTo>
                <a:cubicBezTo>
                  <a:pt x="1265" y="2101"/>
                  <a:pt x="1174" y="2011"/>
                  <a:pt x="1219" y="1852"/>
                </a:cubicBezTo>
                <a:cubicBezTo>
                  <a:pt x="1265" y="1717"/>
                  <a:pt x="1378" y="1671"/>
                  <a:pt x="1514" y="1626"/>
                </a:cubicBezTo>
                <a:cubicBezTo>
                  <a:pt x="1649" y="1581"/>
                  <a:pt x="1806" y="1514"/>
                  <a:pt x="1875" y="1334"/>
                </a:cubicBezTo>
                <a:cubicBezTo>
                  <a:pt x="1920" y="1153"/>
                  <a:pt x="1830" y="1018"/>
                  <a:pt x="1740" y="904"/>
                </a:cubicBezTo>
                <a:cubicBezTo>
                  <a:pt x="1649" y="792"/>
                  <a:pt x="1559" y="702"/>
                  <a:pt x="1604" y="543"/>
                </a:cubicBezTo>
                <a:cubicBezTo>
                  <a:pt x="1649" y="407"/>
                  <a:pt x="1761" y="362"/>
                  <a:pt x="1897" y="317"/>
                </a:cubicBezTo>
                <a:cubicBezTo>
                  <a:pt x="2032" y="272"/>
                  <a:pt x="2191" y="205"/>
                  <a:pt x="2258" y="24"/>
                </a:cubicBez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3" name="Google Shape;3173;p35"/>
          <p:cNvSpPr/>
          <p:nvPr/>
        </p:nvSpPr>
        <p:spPr>
          <a:xfrm>
            <a:off x="10961419" y="339565"/>
            <a:ext cx="33740" cy="20476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4" name="Google Shape;3174;p35"/>
          <p:cNvSpPr/>
          <p:nvPr/>
        </p:nvSpPr>
        <p:spPr>
          <a:xfrm>
            <a:off x="10875594" y="425391"/>
            <a:ext cx="205183" cy="3331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3" y="157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5" name="Google Shape;3175;p35"/>
          <p:cNvSpPr/>
          <p:nvPr/>
        </p:nvSpPr>
        <p:spPr>
          <a:xfrm>
            <a:off x="11142351" y="529986"/>
            <a:ext cx="33740" cy="20476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6" name="Google Shape;3176;p35"/>
          <p:cNvSpPr/>
          <p:nvPr/>
        </p:nvSpPr>
        <p:spPr>
          <a:xfrm>
            <a:off x="11056525" y="615813"/>
            <a:ext cx="205183" cy="3331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2" y="157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7" name="Google Shape;3177;p35"/>
          <p:cNvSpPr/>
          <p:nvPr/>
        </p:nvSpPr>
        <p:spPr>
          <a:xfrm>
            <a:off x="1395983" y="6193003"/>
            <a:ext cx="557347" cy="409733"/>
          </a:xfrm>
          <a:custGeom>
            <a:avLst/>
            <a:gdLst/>
            <a:ahLst/>
            <a:cxnLst/>
            <a:rect l="l" t="t" r="r" b="b"/>
            <a:pathLst>
              <a:path w="2643" h="1943" extrusionOk="0">
                <a:moveTo>
                  <a:pt x="24" y="1"/>
                </a:moveTo>
                <a:lnTo>
                  <a:pt x="0" y="160"/>
                </a:lnTo>
                <a:lnTo>
                  <a:pt x="768" y="205"/>
                </a:lnTo>
                <a:lnTo>
                  <a:pt x="813" y="1018"/>
                </a:lnTo>
                <a:lnTo>
                  <a:pt x="1626" y="1063"/>
                </a:lnTo>
                <a:lnTo>
                  <a:pt x="1671" y="1875"/>
                </a:lnTo>
                <a:lnTo>
                  <a:pt x="2484" y="1921"/>
                </a:lnTo>
                <a:lnTo>
                  <a:pt x="2484" y="1942"/>
                </a:lnTo>
                <a:lnTo>
                  <a:pt x="2643" y="1942"/>
                </a:lnTo>
                <a:lnTo>
                  <a:pt x="2643" y="1785"/>
                </a:lnTo>
                <a:lnTo>
                  <a:pt x="1806" y="1740"/>
                </a:lnTo>
                <a:lnTo>
                  <a:pt x="1761" y="927"/>
                </a:lnTo>
                <a:lnTo>
                  <a:pt x="948" y="882"/>
                </a:lnTo>
                <a:lnTo>
                  <a:pt x="903" y="46"/>
                </a:lnTo>
                <a:lnTo>
                  <a:pt x="24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952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36"/>
          <p:cNvSpPr/>
          <p:nvPr/>
        </p:nvSpPr>
        <p:spPr>
          <a:xfrm>
            <a:off x="254050" y="657141"/>
            <a:ext cx="319183" cy="318972"/>
          </a:xfrm>
          <a:custGeom>
            <a:avLst/>
            <a:gdLst/>
            <a:ahLst/>
            <a:cxnLst/>
            <a:rect l="l" t="t" r="r" b="b"/>
            <a:pathLst>
              <a:path w="1513" h="1512" extrusionOk="0">
                <a:moveTo>
                  <a:pt x="768" y="91"/>
                </a:moveTo>
                <a:cubicBezTo>
                  <a:pt x="926" y="91"/>
                  <a:pt x="1085" y="157"/>
                  <a:pt x="1220" y="271"/>
                </a:cubicBezTo>
                <a:cubicBezTo>
                  <a:pt x="1355" y="383"/>
                  <a:pt x="1422" y="564"/>
                  <a:pt x="1422" y="744"/>
                </a:cubicBezTo>
                <a:cubicBezTo>
                  <a:pt x="1422" y="925"/>
                  <a:pt x="1377" y="1084"/>
                  <a:pt x="1242" y="1219"/>
                </a:cubicBezTo>
                <a:cubicBezTo>
                  <a:pt x="1130" y="1355"/>
                  <a:pt x="949" y="1422"/>
                  <a:pt x="768" y="1422"/>
                </a:cubicBezTo>
                <a:cubicBezTo>
                  <a:pt x="755" y="1423"/>
                  <a:pt x="741" y="1423"/>
                  <a:pt x="728" y="1423"/>
                </a:cubicBezTo>
                <a:cubicBezTo>
                  <a:pt x="384" y="1423"/>
                  <a:pt x="91" y="1136"/>
                  <a:pt x="91" y="768"/>
                </a:cubicBezTo>
                <a:cubicBezTo>
                  <a:pt x="91" y="587"/>
                  <a:pt x="158" y="428"/>
                  <a:pt x="272" y="293"/>
                </a:cubicBezTo>
                <a:cubicBezTo>
                  <a:pt x="407" y="157"/>
                  <a:pt x="564" y="91"/>
                  <a:pt x="745" y="91"/>
                </a:cubicBezTo>
                <a:close/>
                <a:moveTo>
                  <a:pt x="745" y="0"/>
                </a:moveTo>
                <a:cubicBezTo>
                  <a:pt x="543" y="0"/>
                  <a:pt x="339" y="91"/>
                  <a:pt x="203" y="226"/>
                </a:cubicBezTo>
                <a:cubicBezTo>
                  <a:pt x="68" y="383"/>
                  <a:pt x="1" y="564"/>
                  <a:pt x="1" y="768"/>
                </a:cubicBezTo>
                <a:cubicBezTo>
                  <a:pt x="1" y="1196"/>
                  <a:pt x="339" y="1512"/>
                  <a:pt x="768" y="1512"/>
                </a:cubicBezTo>
                <a:lnTo>
                  <a:pt x="790" y="1512"/>
                </a:lnTo>
                <a:cubicBezTo>
                  <a:pt x="971" y="1512"/>
                  <a:pt x="1175" y="1422"/>
                  <a:pt x="1310" y="1286"/>
                </a:cubicBezTo>
                <a:cubicBezTo>
                  <a:pt x="1446" y="1129"/>
                  <a:pt x="1513" y="948"/>
                  <a:pt x="1513" y="744"/>
                </a:cubicBezTo>
                <a:cubicBezTo>
                  <a:pt x="1513" y="542"/>
                  <a:pt x="1422" y="338"/>
                  <a:pt x="1287" y="203"/>
                </a:cubicBezTo>
                <a:cubicBezTo>
                  <a:pt x="1130" y="67"/>
                  <a:pt x="949" y="0"/>
                  <a:pt x="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0" name="Google Shape;3180;p36"/>
          <p:cNvSpPr/>
          <p:nvPr/>
        </p:nvSpPr>
        <p:spPr>
          <a:xfrm>
            <a:off x="682719" y="237963"/>
            <a:ext cx="209695" cy="183535"/>
          </a:xfrm>
          <a:custGeom>
            <a:avLst/>
            <a:gdLst/>
            <a:ahLst/>
            <a:cxnLst/>
            <a:rect l="l" t="t" r="r" b="b"/>
            <a:pathLst>
              <a:path w="994" h="870" extrusionOk="0">
                <a:moveTo>
                  <a:pt x="495" y="154"/>
                </a:moveTo>
                <a:cubicBezTo>
                  <a:pt x="598" y="154"/>
                  <a:pt x="696" y="218"/>
                  <a:pt x="745" y="317"/>
                </a:cubicBezTo>
                <a:cubicBezTo>
                  <a:pt x="813" y="474"/>
                  <a:pt x="745" y="633"/>
                  <a:pt x="609" y="700"/>
                </a:cubicBezTo>
                <a:cubicBezTo>
                  <a:pt x="576" y="711"/>
                  <a:pt x="541" y="716"/>
                  <a:pt x="505" y="716"/>
                </a:cubicBezTo>
                <a:cubicBezTo>
                  <a:pt x="394" y="716"/>
                  <a:pt x="282" y="661"/>
                  <a:pt x="248" y="543"/>
                </a:cubicBezTo>
                <a:cubicBezTo>
                  <a:pt x="181" y="407"/>
                  <a:pt x="248" y="248"/>
                  <a:pt x="384" y="181"/>
                </a:cubicBezTo>
                <a:cubicBezTo>
                  <a:pt x="420" y="163"/>
                  <a:pt x="458" y="154"/>
                  <a:pt x="495" y="154"/>
                </a:cubicBezTo>
                <a:close/>
                <a:moveTo>
                  <a:pt x="503" y="1"/>
                </a:moveTo>
                <a:cubicBezTo>
                  <a:pt x="441" y="1"/>
                  <a:pt x="378" y="15"/>
                  <a:pt x="317" y="46"/>
                </a:cubicBezTo>
                <a:cubicBezTo>
                  <a:pt x="91" y="136"/>
                  <a:pt x="1" y="407"/>
                  <a:pt x="91" y="609"/>
                </a:cubicBezTo>
                <a:cubicBezTo>
                  <a:pt x="158" y="777"/>
                  <a:pt x="324" y="870"/>
                  <a:pt x="498" y="870"/>
                </a:cubicBezTo>
                <a:cubicBezTo>
                  <a:pt x="558" y="870"/>
                  <a:pt x="620" y="858"/>
                  <a:pt x="678" y="835"/>
                </a:cubicBezTo>
                <a:cubicBezTo>
                  <a:pt x="904" y="745"/>
                  <a:pt x="994" y="474"/>
                  <a:pt x="880" y="248"/>
                </a:cubicBezTo>
                <a:cubicBezTo>
                  <a:pt x="815" y="101"/>
                  <a:pt x="666" y="1"/>
                  <a:pt x="5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1" name="Google Shape;3181;p36"/>
          <p:cNvSpPr/>
          <p:nvPr/>
        </p:nvSpPr>
        <p:spPr>
          <a:xfrm>
            <a:off x="192027" y="209483"/>
            <a:ext cx="209695" cy="223828"/>
          </a:xfrm>
          <a:custGeom>
            <a:avLst/>
            <a:gdLst/>
            <a:ahLst/>
            <a:cxnLst/>
            <a:rect l="l" t="t" r="r" b="b"/>
            <a:pathLst>
              <a:path w="994" h="1061" extrusionOk="0">
                <a:moveTo>
                  <a:pt x="994" y="0"/>
                </a:moveTo>
                <a:lnTo>
                  <a:pt x="497" y="203"/>
                </a:lnTo>
                <a:lnTo>
                  <a:pt x="1" y="428"/>
                </a:lnTo>
                <a:lnTo>
                  <a:pt x="430" y="744"/>
                </a:lnTo>
                <a:lnTo>
                  <a:pt x="882" y="1060"/>
                </a:lnTo>
                <a:lnTo>
                  <a:pt x="927" y="519"/>
                </a:lnTo>
                <a:lnTo>
                  <a:pt x="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2" name="Google Shape;3182;p36"/>
          <p:cNvSpPr/>
          <p:nvPr/>
        </p:nvSpPr>
        <p:spPr>
          <a:xfrm>
            <a:off x="10483702" y="4152745"/>
            <a:ext cx="1705189" cy="2705140"/>
          </a:xfrm>
          <a:custGeom>
            <a:avLst/>
            <a:gdLst/>
            <a:ahLst/>
            <a:cxnLst/>
            <a:rect l="l" t="t" r="r" b="b"/>
            <a:pathLst>
              <a:path w="8083" h="12823" extrusionOk="0">
                <a:moveTo>
                  <a:pt x="8082" y="0"/>
                </a:moveTo>
                <a:cubicBezTo>
                  <a:pt x="8082" y="0"/>
                  <a:pt x="6885" y="677"/>
                  <a:pt x="6750" y="2234"/>
                </a:cubicBezTo>
                <a:cubicBezTo>
                  <a:pt x="6592" y="3793"/>
                  <a:pt x="7427" y="5711"/>
                  <a:pt x="6750" y="7089"/>
                </a:cubicBezTo>
                <a:cubicBezTo>
                  <a:pt x="4898" y="10746"/>
                  <a:pt x="564" y="9503"/>
                  <a:pt x="1" y="12823"/>
                </a:cubicBezTo>
                <a:lnTo>
                  <a:pt x="8082" y="12823"/>
                </a:lnTo>
                <a:lnTo>
                  <a:pt x="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3" name="Google Shape;3183;p36"/>
          <p:cNvSpPr/>
          <p:nvPr/>
        </p:nvSpPr>
        <p:spPr>
          <a:xfrm>
            <a:off x="10283711" y="5566807"/>
            <a:ext cx="733508" cy="733719"/>
          </a:xfrm>
          <a:custGeom>
            <a:avLst/>
            <a:gdLst/>
            <a:ahLst/>
            <a:cxnLst/>
            <a:rect l="l" t="t" r="r" b="b"/>
            <a:pathLst>
              <a:path w="3477" h="3478" extrusionOk="0">
                <a:moveTo>
                  <a:pt x="3047" y="1"/>
                </a:moveTo>
                <a:lnTo>
                  <a:pt x="0" y="431"/>
                </a:lnTo>
                <a:lnTo>
                  <a:pt x="428" y="3477"/>
                </a:lnTo>
                <a:lnTo>
                  <a:pt x="3477" y="3049"/>
                </a:lnTo>
                <a:lnTo>
                  <a:pt x="30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4" name="Google Shape;3184;p36"/>
          <p:cNvSpPr/>
          <p:nvPr/>
        </p:nvSpPr>
        <p:spPr>
          <a:xfrm>
            <a:off x="10579055" y="5771861"/>
            <a:ext cx="690472" cy="733719"/>
          </a:xfrm>
          <a:custGeom>
            <a:avLst/>
            <a:gdLst/>
            <a:ahLst/>
            <a:cxnLst/>
            <a:rect l="l" t="t" r="r" b="b"/>
            <a:pathLst>
              <a:path w="3273" h="3478" extrusionOk="0">
                <a:moveTo>
                  <a:pt x="2911" y="1"/>
                </a:moveTo>
                <a:lnTo>
                  <a:pt x="2754" y="226"/>
                </a:lnTo>
                <a:lnTo>
                  <a:pt x="2911" y="22"/>
                </a:lnTo>
                <a:lnTo>
                  <a:pt x="2911" y="1"/>
                </a:lnTo>
                <a:close/>
                <a:moveTo>
                  <a:pt x="1873" y="136"/>
                </a:moveTo>
                <a:lnTo>
                  <a:pt x="1716" y="362"/>
                </a:lnTo>
                <a:lnTo>
                  <a:pt x="1490" y="203"/>
                </a:lnTo>
                <a:lnTo>
                  <a:pt x="1467" y="203"/>
                </a:lnTo>
                <a:lnTo>
                  <a:pt x="1716" y="383"/>
                </a:lnTo>
                <a:lnTo>
                  <a:pt x="1896" y="136"/>
                </a:lnTo>
                <a:close/>
                <a:moveTo>
                  <a:pt x="428" y="338"/>
                </a:moveTo>
                <a:lnTo>
                  <a:pt x="677" y="519"/>
                </a:lnTo>
                <a:lnTo>
                  <a:pt x="452" y="338"/>
                </a:lnTo>
                <a:close/>
                <a:moveTo>
                  <a:pt x="2008" y="588"/>
                </a:moveTo>
                <a:lnTo>
                  <a:pt x="2008" y="609"/>
                </a:lnTo>
                <a:lnTo>
                  <a:pt x="2303" y="813"/>
                </a:lnTo>
                <a:lnTo>
                  <a:pt x="2032" y="609"/>
                </a:lnTo>
                <a:lnTo>
                  <a:pt x="2008" y="588"/>
                </a:lnTo>
                <a:close/>
                <a:moveTo>
                  <a:pt x="2505" y="46"/>
                </a:moveTo>
                <a:lnTo>
                  <a:pt x="2731" y="226"/>
                </a:lnTo>
                <a:lnTo>
                  <a:pt x="2303" y="813"/>
                </a:lnTo>
                <a:lnTo>
                  <a:pt x="2754" y="248"/>
                </a:lnTo>
                <a:lnTo>
                  <a:pt x="2980" y="407"/>
                </a:lnTo>
                <a:lnTo>
                  <a:pt x="2980" y="383"/>
                </a:lnTo>
                <a:lnTo>
                  <a:pt x="2754" y="226"/>
                </a:lnTo>
                <a:lnTo>
                  <a:pt x="2528" y="46"/>
                </a:lnTo>
                <a:close/>
                <a:moveTo>
                  <a:pt x="858" y="293"/>
                </a:moveTo>
                <a:lnTo>
                  <a:pt x="677" y="519"/>
                </a:lnTo>
                <a:lnTo>
                  <a:pt x="1264" y="970"/>
                </a:lnTo>
                <a:lnTo>
                  <a:pt x="1557" y="1196"/>
                </a:lnTo>
                <a:lnTo>
                  <a:pt x="1580" y="1196"/>
                </a:lnTo>
                <a:lnTo>
                  <a:pt x="1557" y="1174"/>
                </a:lnTo>
                <a:lnTo>
                  <a:pt x="1286" y="970"/>
                </a:lnTo>
                <a:lnTo>
                  <a:pt x="1716" y="383"/>
                </a:lnTo>
                <a:lnTo>
                  <a:pt x="1264" y="949"/>
                </a:lnTo>
                <a:lnTo>
                  <a:pt x="699" y="519"/>
                </a:lnTo>
                <a:lnTo>
                  <a:pt x="858" y="293"/>
                </a:lnTo>
                <a:close/>
                <a:moveTo>
                  <a:pt x="0" y="1400"/>
                </a:moveTo>
                <a:lnTo>
                  <a:pt x="0" y="1422"/>
                </a:lnTo>
                <a:lnTo>
                  <a:pt x="22" y="1422"/>
                </a:lnTo>
                <a:lnTo>
                  <a:pt x="22" y="1400"/>
                </a:lnTo>
                <a:close/>
                <a:moveTo>
                  <a:pt x="3070" y="1039"/>
                </a:moveTo>
                <a:lnTo>
                  <a:pt x="2890" y="1265"/>
                </a:lnTo>
                <a:lnTo>
                  <a:pt x="3115" y="1445"/>
                </a:lnTo>
                <a:lnTo>
                  <a:pt x="3115" y="1422"/>
                </a:lnTo>
                <a:lnTo>
                  <a:pt x="2911" y="1265"/>
                </a:lnTo>
                <a:lnTo>
                  <a:pt x="3070" y="1061"/>
                </a:lnTo>
                <a:lnTo>
                  <a:pt x="3070" y="1039"/>
                </a:lnTo>
                <a:close/>
                <a:moveTo>
                  <a:pt x="834" y="1557"/>
                </a:moveTo>
                <a:lnTo>
                  <a:pt x="1105" y="1783"/>
                </a:lnTo>
                <a:lnTo>
                  <a:pt x="1129" y="1783"/>
                </a:lnTo>
                <a:lnTo>
                  <a:pt x="1129" y="1761"/>
                </a:lnTo>
                <a:lnTo>
                  <a:pt x="834" y="1557"/>
                </a:lnTo>
                <a:close/>
                <a:moveTo>
                  <a:pt x="67" y="1897"/>
                </a:moveTo>
                <a:lnTo>
                  <a:pt x="90" y="1919"/>
                </a:lnTo>
                <a:lnTo>
                  <a:pt x="383" y="2144"/>
                </a:lnTo>
                <a:lnTo>
                  <a:pt x="67" y="1897"/>
                </a:lnTo>
                <a:close/>
                <a:moveTo>
                  <a:pt x="677" y="519"/>
                </a:moveTo>
                <a:lnTo>
                  <a:pt x="226" y="1106"/>
                </a:lnTo>
                <a:lnTo>
                  <a:pt x="22" y="1400"/>
                </a:lnTo>
                <a:lnTo>
                  <a:pt x="248" y="1129"/>
                </a:lnTo>
                <a:lnTo>
                  <a:pt x="813" y="1557"/>
                </a:lnTo>
                <a:lnTo>
                  <a:pt x="609" y="1828"/>
                </a:lnTo>
                <a:lnTo>
                  <a:pt x="587" y="1852"/>
                </a:lnTo>
                <a:lnTo>
                  <a:pt x="383" y="2144"/>
                </a:lnTo>
                <a:lnTo>
                  <a:pt x="609" y="1852"/>
                </a:lnTo>
                <a:lnTo>
                  <a:pt x="834" y="1557"/>
                </a:lnTo>
                <a:lnTo>
                  <a:pt x="248" y="1106"/>
                </a:lnTo>
                <a:lnTo>
                  <a:pt x="677" y="519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1851" y="1422"/>
                </a:moveTo>
                <a:lnTo>
                  <a:pt x="1421" y="1987"/>
                </a:lnTo>
                <a:lnTo>
                  <a:pt x="1129" y="1783"/>
                </a:lnTo>
                <a:lnTo>
                  <a:pt x="1400" y="2009"/>
                </a:lnTo>
                <a:lnTo>
                  <a:pt x="1196" y="2280"/>
                </a:lnTo>
                <a:lnTo>
                  <a:pt x="1421" y="2009"/>
                </a:lnTo>
                <a:lnTo>
                  <a:pt x="1851" y="1422"/>
                </a:lnTo>
                <a:close/>
                <a:moveTo>
                  <a:pt x="383" y="2144"/>
                </a:moveTo>
                <a:lnTo>
                  <a:pt x="157" y="2439"/>
                </a:lnTo>
                <a:lnTo>
                  <a:pt x="157" y="2460"/>
                </a:lnTo>
                <a:lnTo>
                  <a:pt x="383" y="2144"/>
                </a:lnTo>
                <a:close/>
                <a:moveTo>
                  <a:pt x="3047" y="2303"/>
                </a:moveTo>
                <a:lnTo>
                  <a:pt x="3273" y="2484"/>
                </a:lnTo>
                <a:lnTo>
                  <a:pt x="3251" y="2460"/>
                </a:lnTo>
                <a:lnTo>
                  <a:pt x="3047" y="2303"/>
                </a:lnTo>
                <a:close/>
                <a:moveTo>
                  <a:pt x="383" y="2144"/>
                </a:moveTo>
                <a:lnTo>
                  <a:pt x="677" y="2370"/>
                </a:lnTo>
                <a:lnTo>
                  <a:pt x="970" y="2596"/>
                </a:lnTo>
                <a:lnTo>
                  <a:pt x="1196" y="2303"/>
                </a:lnTo>
                <a:lnTo>
                  <a:pt x="1196" y="2280"/>
                </a:lnTo>
                <a:lnTo>
                  <a:pt x="1174" y="2303"/>
                </a:lnTo>
                <a:lnTo>
                  <a:pt x="970" y="2574"/>
                </a:lnTo>
                <a:lnTo>
                  <a:pt x="699" y="2370"/>
                </a:lnTo>
                <a:lnTo>
                  <a:pt x="677" y="2348"/>
                </a:lnTo>
                <a:lnTo>
                  <a:pt x="383" y="2144"/>
                </a:lnTo>
                <a:close/>
                <a:moveTo>
                  <a:pt x="2008" y="2439"/>
                </a:moveTo>
                <a:lnTo>
                  <a:pt x="1783" y="2731"/>
                </a:lnTo>
                <a:lnTo>
                  <a:pt x="1783" y="2755"/>
                </a:lnTo>
                <a:lnTo>
                  <a:pt x="1806" y="2731"/>
                </a:lnTo>
                <a:lnTo>
                  <a:pt x="2008" y="2460"/>
                </a:lnTo>
                <a:lnTo>
                  <a:pt x="2595" y="2890"/>
                </a:lnTo>
                <a:lnTo>
                  <a:pt x="2008" y="2439"/>
                </a:lnTo>
                <a:close/>
                <a:moveTo>
                  <a:pt x="2303" y="813"/>
                </a:moveTo>
                <a:lnTo>
                  <a:pt x="1851" y="1400"/>
                </a:lnTo>
                <a:lnTo>
                  <a:pt x="1580" y="1196"/>
                </a:lnTo>
                <a:lnTo>
                  <a:pt x="1851" y="1422"/>
                </a:lnTo>
                <a:lnTo>
                  <a:pt x="2438" y="1852"/>
                </a:lnTo>
                <a:lnTo>
                  <a:pt x="2008" y="2439"/>
                </a:lnTo>
                <a:lnTo>
                  <a:pt x="2460" y="1873"/>
                </a:lnTo>
                <a:lnTo>
                  <a:pt x="3025" y="2303"/>
                </a:lnTo>
                <a:lnTo>
                  <a:pt x="2595" y="2890"/>
                </a:lnTo>
                <a:lnTo>
                  <a:pt x="3047" y="2303"/>
                </a:lnTo>
                <a:lnTo>
                  <a:pt x="3206" y="2077"/>
                </a:lnTo>
                <a:lnTo>
                  <a:pt x="3047" y="2280"/>
                </a:lnTo>
                <a:lnTo>
                  <a:pt x="2460" y="1852"/>
                </a:lnTo>
                <a:lnTo>
                  <a:pt x="1873" y="1400"/>
                </a:lnTo>
                <a:lnTo>
                  <a:pt x="2303" y="835"/>
                </a:lnTo>
                <a:lnTo>
                  <a:pt x="2890" y="1265"/>
                </a:lnTo>
                <a:lnTo>
                  <a:pt x="2303" y="813"/>
                </a:lnTo>
                <a:close/>
                <a:moveTo>
                  <a:pt x="2595" y="2890"/>
                </a:moveTo>
                <a:lnTo>
                  <a:pt x="2595" y="2890"/>
                </a:lnTo>
                <a:lnTo>
                  <a:pt x="2595" y="2890"/>
                </a:lnTo>
                <a:close/>
                <a:moveTo>
                  <a:pt x="226" y="2935"/>
                </a:moveTo>
                <a:lnTo>
                  <a:pt x="226" y="2957"/>
                </a:lnTo>
                <a:lnTo>
                  <a:pt x="248" y="2957"/>
                </a:lnTo>
                <a:lnTo>
                  <a:pt x="226" y="2935"/>
                </a:lnTo>
                <a:close/>
                <a:moveTo>
                  <a:pt x="2595" y="2890"/>
                </a:moveTo>
                <a:lnTo>
                  <a:pt x="2370" y="3161"/>
                </a:lnTo>
                <a:lnTo>
                  <a:pt x="2370" y="3183"/>
                </a:lnTo>
                <a:lnTo>
                  <a:pt x="2393" y="3183"/>
                </a:lnTo>
                <a:lnTo>
                  <a:pt x="2595" y="2890"/>
                </a:lnTo>
                <a:close/>
                <a:moveTo>
                  <a:pt x="1783" y="2755"/>
                </a:moveTo>
                <a:lnTo>
                  <a:pt x="1557" y="3026"/>
                </a:lnTo>
                <a:lnTo>
                  <a:pt x="1331" y="3318"/>
                </a:lnTo>
                <a:lnTo>
                  <a:pt x="1355" y="3318"/>
                </a:lnTo>
                <a:lnTo>
                  <a:pt x="1557" y="3047"/>
                </a:lnTo>
                <a:lnTo>
                  <a:pt x="1851" y="3251"/>
                </a:lnTo>
                <a:lnTo>
                  <a:pt x="1873" y="3251"/>
                </a:lnTo>
                <a:lnTo>
                  <a:pt x="1580" y="3026"/>
                </a:lnTo>
                <a:lnTo>
                  <a:pt x="1783" y="2755"/>
                </a:lnTo>
                <a:close/>
                <a:moveTo>
                  <a:pt x="970" y="2596"/>
                </a:moveTo>
                <a:lnTo>
                  <a:pt x="518" y="3161"/>
                </a:lnTo>
                <a:lnTo>
                  <a:pt x="248" y="2957"/>
                </a:lnTo>
                <a:lnTo>
                  <a:pt x="518" y="3183"/>
                </a:lnTo>
                <a:lnTo>
                  <a:pt x="813" y="3408"/>
                </a:lnTo>
                <a:lnTo>
                  <a:pt x="834" y="3408"/>
                </a:lnTo>
                <a:lnTo>
                  <a:pt x="542" y="3183"/>
                </a:lnTo>
                <a:lnTo>
                  <a:pt x="970" y="2596"/>
                </a:lnTo>
                <a:close/>
                <a:moveTo>
                  <a:pt x="518" y="3183"/>
                </a:moveTo>
                <a:lnTo>
                  <a:pt x="293" y="3477"/>
                </a:lnTo>
                <a:lnTo>
                  <a:pt x="316" y="3477"/>
                </a:lnTo>
                <a:lnTo>
                  <a:pt x="518" y="3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5" name="Google Shape;3185;p36"/>
          <p:cNvSpPr/>
          <p:nvPr/>
        </p:nvSpPr>
        <p:spPr>
          <a:xfrm>
            <a:off x="10559858" y="5762367"/>
            <a:ext cx="709669" cy="747643"/>
          </a:xfrm>
          <a:custGeom>
            <a:avLst/>
            <a:gdLst/>
            <a:ahLst/>
            <a:cxnLst/>
            <a:rect l="l" t="t" r="r" b="b"/>
            <a:pathLst>
              <a:path w="3364" h="3544" extrusionOk="0">
                <a:moveTo>
                  <a:pt x="1807" y="452"/>
                </a:moveTo>
                <a:lnTo>
                  <a:pt x="2370" y="880"/>
                </a:lnTo>
                <a:lnTo>
                  <a:pt x="1942" y="1422"/>
                </a:lnTo>
                <a:lnTo>
                  <a:pt x="1400" y="1015"/>
                </a:lnTo>
                <a:lnTo>
                  <a:pt x="1807" y="452"/>
                </a:lnTo>
                <a:close/>
                <a:moveTo>
                  <a:pt x="768" y="587"/>
                </a:moveTo>
                <a:lnTo>
                  <a:pt x="1332" y="1015"/>
                </a:lnTo>
                <a:lnTo>
                  <a:pt x="904" y="1581"/>
                </a:lnTo>
                <a:lnTo>
                  <a:pt x="362" y="1151"/>
                </a:lnTo>
                <a:lnTo>
                  <a:pt x="768" y="587"/>
                </a:lnTo>
                <a:close/>
                <a:moveTo>
                  <a:pt x="2394" y="903"/>
                </a:moveTo>
                <a:lnTo>
                  <a:pt x="2957" y="1310"/>
                </a:lnTo>
                <a:lnTo>
                  <a:pt x="2529" y="1873"/>
                </a:lnTo>
                <a:lnTo>
                  <a:pt x="1987" y="1445"/>
                </a:lnTo>
                <a:lnTo>
                  <a:pt x="2394" y="903"/>
                </a:lnTo>
                <a:close/>
                <a:moveTo>
                  <a:pt x="1377" y="1039"/>
                </a:moveTo>
                <a:lnTo>
                  <a:pt x="1919" y="1467"/>
                </a:lnTo>
                <a:lnTo>
                  <a:pt x="1512" y="2009"/>
                </a:lnTo>
                <a:lnTo>
                  <a:pt x="949" y="1602"/>
                </a:lnTo>
                <a:lnTo>
                  <a:pt x="1377" y="1039"/>
                </a:lnTo>
                <a:close/>
                <a:moveTo>
                  <a:pt x="1964" y="1490"/>
                </a:moveTo>
                <a:lnTo>
                  <a:pt x="2506" y="1897"/>
                </a:lnTo>
                <a:lnTo>
                  <a:pt x="2099" y="2460"/>
                </a:lnTo>
                <a:lnTo>
                  <a:pt x="1536" y="2032"/>
                </a:lnTo>
                <a:lnTo>
                  <a:pt x="1964" y="1490"/>
                </a:lnTo>
                <a:close/>
                <a:moveTo>
                  <a:pt x="925" y="1626"/>
                </a:moveTo>
                <a:lnTo>
                  <a:pt x="1467" y="2054"/>
                </a:lnTo>
                <a:lnTo>
                  <a:pt x="1061" y="2596"/>
                </a:lnTo>
                <a:lnTo>
                  <a:pt x="497" y="2189"/>
                </a:lnTo>
                <a:lnTo>
                  <a:pt x="925" y="1626"/>
                </a:lnTo>
                <a:close/>
                <a:moveTo>
                  <a:pt x="2551" y="1918"/>
                </a:moveTo>
                <a:lnTo>
                  <a:pt x="3093" y="2348"/>
                </a:lnTo>
                <a:lnTo>
                  <a:pt x="2686" y="2912"/>
                </a:lnTo>
                <a:lnTo>
                  <a:pt x="2123" y="2484"/>
                </a:lnTo>
                <a:lnTo>
                  <a:pt x="2551" y="1918"/>
                </a:lnTo>
                <a:close/>
                <a:moveTo>
                  <a:pt x="1512" y="2077"/>
                </a:moveTo>
                <a:lnTo>
                  <a:pt x="2078" y="2484"/>
                </a:lnTo>
                <a:lnTo>
                  <a:pt x="1648" y="3047"/>
                </a:lnTo>
                <a:lnTo>
                  <a:pt x="1084" y="2641"/>
                </a:lnTo>
                <a:lnTo>
                  <a:pt x="1512" y="2077"/>
                </a:lnTo>
                <a:close/>
                <a:moveTo>
                  <a:pt x="3026" y="0"/>
                </a:moveTo>
                <a:lnTo>
                  <a:pt x="2845" y="248"/>
                </a:lnTo>
                <a:lnTo>
                  <a:pt x="2619" y="91"/>
                </a:lnTo>
                <a:lnTo>
                  <a:pt x="2551" y="91"/>
                </a:lnTo>
                <a:lnTo>
                  <a:pt x="2800" y="271"/>
                </a:lnTo>
                <a:lnTo>
                  <a:pt x="2394" y="835"/>
                </a:lnTo>
                <a:lnTo>
                  <a:pt x="1828" y="407"/>
                </a:lnTo>
                <a:lnTo>
                  <a:pt x="2033" y="158"/>
                </a:lnTo>
                <a:lnTo>
                  <a:pt x="1964" y="181"/>
                </a:lnTo>
                <a:lnTo>
                  <a:pt x="1807" y="383"/>
                </a:lnTo>
                <a:lnTo>
                  <a:pt x="1581" y="226"/>
                </a:lnTo>
                <a:lnTo>
                  <a:pt x="1536" y="226"/>
                </a:lnTo>
                <a:lnTo>
                  <a:pt x="1783" y="428"/>
                </a:lnTo>
                <a:lnTo>
                  <a:pt x="1355" y="970"/>
                </a:lnTo>
                <a:lnTo>
                  <a:pt x="813" y="564"/>
                </a:lnTo>
                <a:lnTo>
                  <a:pt x="994" y="317"/>
                </a:lnTo>
                <a:lnTo>
                  <a:pt x="925" y="317"/>
                </a:lnTo>
                <a:lnTo>
                  <a:pt x="768" y="542"/>
                </a:lnTo>
                <a:lnTo>
                  <a:pt x="543" y="383"/>
                </a:lnTo>
                <a:lnTo>
                  <a:pt x="497" y="383"/>
                </a:lnTo>
                <a:lnTo>
                  <a:pt x="745" y="564"/>
                </a:lnTo>
                <a:lnTo>
                  <a:pt x="317" y="1129"/>
                </a:lnTo>
                <a:lnTo>
                  <a:pt x="1" y="880"/>
                </a:lnTo>
                <a:lnTo>
                  <a:pt x="1" y="949"/>
                </a:lnTo>
                <a:lnTo>
                  <a:pt x="293" y="1151"/>
                </a:lnTo>
                <a:lnTo>
                  <a:pt x="91" y="1445"/>
                </a:lnTo>
                <a:lnTo>
                  <a:pt x="91" y="1512"/>
                </a:lnTo>
                <a:lnTo>
                  <a:pt x="339" y="1196"/>
                </a:lnTo>
                <a:lnTo>
                  <a:pt x="880" y="1602"/>
                </a:lnTo>
                <a:lnTo>
                  <a:pt x="474" y="2168"/>
                </a:lnTo>
                <a:lnTo>
                  <a:pt x="136" y="1918"/>
                </a:lnTo>
                <a:lnTo>
                  <a:pt x="158" y="1987"/>
                </a:lnTo>
                <a:lnTo>
                  <a:pt x="452" y="2189"/>
                </a:lnTo>
                <a:lnTo>
                  <a:pt x="227" y="2484"/>
                </a:lnTo>
                <a:lnTo>
                  <a:pt x="227" y="2550"/>
                </a:lnTo>
                <a:lnTo>
                  <a:pt x="474" y="2213"/>
                </a:lnTo>
                <a:lnTo>
                  <a:pt x="1039" y="2641"/>
                </a:lnTo>
                <a:lnTo>
                  <a:pt x="609" y="3183"/>
                </a:lnTo>
                <a:lnTo>
                  <a:pt x="293" y="2957"/>
                </a:lnTo>
                <a:lnTo>
                  <a:pt x="293" y="3002"/>
                </a:lnTo>
                <a:lnTo>
                  <a:pt x="588" y="3228"/>
                </a:lnTo>
                <a:lnTo>
                  <a:pt x="362" y="3544"/>
                </a:lnTo>
                <a:lnTo>
                  <a:pt x="407" y="3522"/>
                </a:lnTo>
                <a:lnTo>
                  <a:pt x="633" y="3251"/>
                </a:lnTo>
                <a:lnTo>
                  <a:pt x="904" y="3453"/>
                </a:lnTo>
                <a:lnTo>
                  <a:pt x="949" y="3453"/>
                </a:lnTo>
                <a:lnTo>
                  <a:pt x="655" y="3228"/>
                </a:lnTo>
                <a:lnTo>
                  <a:pt x="1061" y="2664"/>
                </a:lnTo>
                <a:lnTo>
                  <a:pt x="1626" y="3092"/>
                </a:lnTo>
                <a:lnTo>
                  <a:pt x="1400" y="3387"/>
                </a:lnTo>
                <a:lnTo>
                  <a:pt x="1446" y="3387"/>
                </a:lnTo>
                <a:lnTo>
                  <a:pt x="1648" y="3116"/>
                </a:lnTo>
                <a:lnTo>
                  <a:pt x="1942" y="3318"/>
                </a:lnTo>
                <a:lnTo>
                  <a:pt x="1987" y="3318"/>
                </a:lnTo>
                <a:lnTo>
                  <a:pt x="1693" y="3071"/>
                </a:lnTo>
                <a:lnTo>
                  <a:pt x="2099" y="2529"/>
                </a:lnTo>
                <a:lnTo>
                  <a:pt x="2665" y="2935"/>
                </a:lnTo>
                <a:lnTo>
                  <a:pt x="2415" y="3251"/>
                </a:lnTo>
                <a:lnTo>
                  <a:pt x="2415" y="3251"/>
                </a:lnTo>
                <a:lnTo>
                  <a:pt x="2484" y="3228"/>
                </a:lnTo>
                <a:lnTo>
                  <a:pt x="2686" y="2957"/>
                </a:lnTo>
                <a:lnTo>
                  <a:pt x="2957" y="3161"/>
                </a:lnTo>
                <a:lnTo>
                  <a:pt x="3026" y="3161"/>
                </a:lnTo>
                <a:lnTo>
                  <a:pt x="2710" y="2935"/>
                </a:lnTo>
                <a:lnTo>
                  <a:pt x="3138" y="2370"/>
                </a:lnTo>
                <a:lnTo>
                  <a:pt x="3364" y="2550"/>
                </a:lnTo>
                <a:lnTo>
                  <a:pt x="3364" y="2484"/>
                </a:lnTo>
                <a:lnTo>
                  <a:pt x="3161" y="2348"/>
                </a:lnTo>
                <a:lnTo>
                  <a:pt x="3318" y="2144"/>
                </a:lnTo>
                <a:lnTo>
                  <a:pt x="3297" y="2077"/>
                </a:lnTo>
                <a:lnTo>
                  <a:pt x="3138" y="2303"/>
                </a:lnTo>
                <a:lnTo>
                  <a:pt x="2574" y="1897"/>
                </a:lnTo>
                <a:lnTo>
                  <a:pt x="2981" y="1331"/>
                </a:lnTo>
                <a:lnTo>
                  <a:pt x="3228" y="1512"/>
                </a:lnTo>
                <a:lnTo>
                  <a:pt x="3228" y="1467"/>
                </a:lnTo>
                <a:lnTo>
                  <a:pt x="3026" y="1310"/>
                </a:lnTo>
                <a:lnTo>
                  <a:pt x="3161" y="1106"/>
                </a:lnTo>
                <a:lnTo>
                  <a:pt x="3161" y="1039"/>
                </a:lnTo>
                <a:lnTo>
                  <a:pt x="2981" y="1286"/>
                </a:lnTo>
                <a:lnTo>
                  <a:pt x="2415" y="858"/>
                </a:lnTo>
                <a:lnTo>
                  <a:pt x="2845" y="317"/>
                </a:lnTo>
                <a:lnTo>
                  <a:pt x="3093" y="474"/>
                </a:lnTo>
                <a:lnTo>
                  <a:pt x="3071" y="428"/>
                </a:lnTo>
                <a:lnTo>
                  <a:pt x="2867" y="271"/>
                </a:lnTo>
                <a:lnTo>
                  <a:pt x="3026" y="67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86" name="Google Shape;3186;p36"/>
          <p:cNvGrpSpPr/>
          <p:nvPr/>
        </p:nvGrpSpPr>
        <p:grpSpPr>
          <a:xfrm>
            <a:off x="11612125" y="5390867"/>
            <a:ext cx="243448" cy="709669"/>
            <a:chOff x="8709094" y="4043150"/>
            <a:chExt cx="182586" cy="532252"/>
          </a:xfrm>
        </p:grpSpPr>
        <p:sp>
          <p:nvSpPr>
            <p:cNvPr id="3187" name="Google Shape;3187;p36"/>
            <p:cNvSpPr/>
            <p:nvPr/>
          </p:nvSpPr>
          <p:spPr>
            <a:xfrm>
              <a:off x="8723492" y="4043150"/>
              <a:ext cx="110912" cy="139392"/>
            </a:xfrm>
            <a:custGeom>
              <a:avLst/>
              <a:gdLst/>
              <a:ahLst/>
              <a:cxnLst/>
              <a:rect l="l" t="t" r="r" b="b"/>
              <a:pathLst>
                <a:path w="701" h="881" extrusionOk="0">
                  <a:moveTo>
                    <a:pt x="566" y="1"/>
                  </a:moveTo>
                  <a:lnTo>
                    <a:pt x="0" y="768"/>
                  </a:lnTo>
                  <a:lnTo>
                    <a:pt x="114" y="880"/>
                  </a:lnTo>
                  <a:lnTo>
                    <a:pt x="701" y="11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8709094" y="4057390"/>
              <a:ext cx="139708" cy="110754"/>
            </a:xfrm>
            <a:custGeom>
              <a:avLst/>
              <a:gdLst/>
              <a:ahLst/>
              <a:cxnLst/>
              <a:rect l="l" t="t" r="r" b="b"/>
              <a:pathLst>
                <a:path w="883" h="700" extrusionOk="0">
                  <a:moveTo>
                    <a:pt x="91" y="1"/>
                  </a:moveTo>
                  <a:lnTo>
                    <a:pt x="1" y="113"/>
                  </a:lnTo>
                  <a:lnTo>
                    <a:pt x="768" y="700"/>
                  </a:lnTo>
                  <a:lnTo>
                    <a:pt x="882" y="56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8744851" y="4239501"/>
              <a:ext cx="111070" cy="139550"/>
            </a:xfrm>
            <a:custGeom>
              <a:avLst/>
              <a:gdLst/>
              <a:ahLst/>
              <a:cxnLst/>
              <a:rect l="l" t="t" r="r" b="b"/>
              <a:pathLst>
                <a:path w="702" h="882" extrusionOk="0">
                  <a:moveTo>
                    <a:pt x="588" y="0"/>
                  </a:moveTo>
                  <a:lnTo>
                    <a:pt x="1" y="768"/>
                  </a:lnTo>
                  <a:lnTo>
                    <a:pt x="136" y="882"/>
                  </a:lnTo>
                  <a:lnTo>
                    <a:pt x="701" y="11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8730611" y="4253741"/>
              <a:ext cx="139550" cy="111070"/>
            </a:xfrm>
            <a:custGeom>
              <a:avLst/>
              <a:gdLst/>
              <a:ahLst/>
              <a:cxnLst/>
              <a:rect l="l" t="t" r="r" b="b"/>
              <a:pathLst>
                <a:path w="882" h="702" extrusionOk="0">
                  <a:moveTo>
                    <a:pt x="114" y="1"/>
                  </a:moveTo>
                  <a:lnTo>
                    <a:pt x="0" y="114"/>
                  </a:lnTo>
                  <a:lnTo>
                    <a:pt x="791" y="701"/>
                  </a:lnTo>
                  <a:lnTo>
                    <a:pt x="882" y="56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8766369" y="4436010"/>
              <a:ext cx="114393" cy="139392"/>
            </a:xfrm>
            <a:custGeom>
              <a:avLst/>
              <a:gdLst/>
              <a:ahLst/>
              <a:cxnLst/>
              <a:rect l="l" t="t" r="r" b="b"/>
              <a:pathLst>
                <a:path w="723" h="881" extrusionOk="0">
                  <a:moveTo>
                    <a:pt x="587" y="1"/>
                  </a:moveTo>
                  <a:lnTo>
                    <a:pt x="0" y="768"/>
                  </a:lnTo>
                  <a:lnTo>
                    <a:pt x="136" y="880"/>
                  </a:lnTo>
                  <a:lnTo>
                    <a:pt x="723" y="91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8755768" y="4450408"/>
              <a:ext cx="135911" cy="110754"/>
            </a:xfrm>
            <a:custGeom>
              <a:avLst/>
              <a:gdLst/>
              <a:ahLst/>
              <a:cxnLst/>
              <a:rect l="l" t="t" r="r" b="b"/>
              <a:pathLst>
                <a:path w="859" h="700" extrusionOk="0">
                  <a:moveTo>
                    <a:pt x="91" y="0"/>
                  </a:moveTo>
                  <a:lnTo>
                    <a:pt x="0" y="112"/>
                  </a:lnTo>
                  <a:lnTo>
                    <a:pt x="768" y="699"/>
                  </a:lnTo>
                  <a:lnTo>
                    <a:pt x="858" y="56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3" name="Google Shape;3193;p36"/>
          <p:cNvGrpSpPr/>
          <p:nvPr/>
        </p:nvGrpSpPr>
        <p:grpSpPr>
          <a:xfrm>
            <a:off x="525473" y="5098699"/>
            <a:ext cx="938560" cy="1519544"/>
            <a:chOff x="722630" y="3510899"/>
            <a:chExt cx="703920" cy="1139658"/>
          </a:xfrm>
        </p:grpSpPr>
        <p:sp>
          <p:nvSpPr>
            <p:cNvPr id="3194" name="Google Shape;3194;p36"/>
            <p:cNvSpPr/>
            <p:nvPr/>
          </p:nvSpPr>
          <p:spPr>
            <a:xfrm>
              <a:off x="722630" y="4064668"/>
              <a:ext cx="393018" cy="396341"/>
            </a:xfrm>
            <a:custGeom>
              <a:avLst/>
              <a:gdLst/>
              <a:ahLst/>
              <a:cxnLst/>
              <a:rect l="l" t="t" r="r" b="b"/>
              <a:pathLst>
                <a:path w="2484" h="2505" extrusionOk="0">
                  <a:moveTo>
                    <a:pt x="1243" y="0"/>
                  </a:moveTo>
                  <a:cubicBezTo>
                    <a:pt x="542" y="0"/>
                    <a:pt x="1" y="564"/>
                    <a:pt x="1" y="1241"/>
                  </a:cubicBezTo>
                  <a:cubicBezTo>
                    <a:pt x="1" y="1942"/>
                    <a:pt x="542" y="2505"/>
                    <a:pt x="1243" y="2505"/>
                  </a:cubicBezTo>
                  <a:cubicBezTo>
                    <a:pt x="1920" y="2505"/>
                    <a:pt x="2484" y="1942"/>
                    <a:pt x="2484" y="1241"/>
                  </a:cubicBezTo>
                  <a:cubicBezTo>
                    <a:pt x="2484" y="564"/>
                    <a:pt x="192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1376394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7" y="45"/>
                    <a:pt x="272" y="90"/>
                    <a:pt x="272" y="159"/>
                  </a:cubicBezTo>
                  <a:cubicBezTo>
                    <a:pt x="272" y="249"/>
                    <a:pt x="227" y="294"/>
                    <a:pt x="158" y="294"/>
                  </a:cubicBezTo>
                  <a:cubicBezTo>
                    <a:pt x="68" y="294"/>
                    <a:pt x="22" y="249"/>
                    <a:pt x="22" y="159"/>
                  </a:cubicBezTo>
                  <a:cubicBezTo>
                    <a:pt x="22" y="90"/>
                    <a:pt x="68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2550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7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67" y="0"/>
                    <a:pt x="0" y="90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1133527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8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1012172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48" y="45"/>
                    <a:pt x="293" y="90"/>
                    <a:pt x="293" y="159"/>
                  </a:cubicBezTo>
                  <a:cubicBezTo>
                    <a:pt x="293" y="249"/>
                    <a:pt x="248" y="294"/>
                    <a:pt x="157" y="294"/>
                  </a:cubicBezTo>
                  <a:cubicBezTo>
                    <a:pt x="90" y="294"/>
                    <a:pt x="45" y="249"/>
                    <a:pt x="45" y="159"/>
                  </a:cubicBezTo>
                  <a:cubicBezTo>
                    <a:pt x="45" y="90"/>
                    <a:pt x="90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90" y="0"/>
                    <a:pt x="0" y="90"/>
                    <a:pt x="0" y="159"/>
                  </a:cubicBezTo>
                  <a:cubicBezTo>
                    <a:pt x="0" y="249"/>
                    <a:pt x="90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8941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5"/>
                  </a:moveTo>
                  <a:cubicBezTo>
                    <a:pt x="226" y="45"/>
                    <a:pt x="271" y="90"/>
                    <a:pt x="271" y="159"/>
                  </a:cubicBezTo>
                  <a:cubicBezTo>
                    <a:pt x="271" y="249"/>
                    <a:pt x="226" y="294"/>
                    <a:pt x="159" y="294"/>
                  </a:cubicBezTo>
                  <a:cubicBezTo>
                    <a:pt x="91" y="294"/>
                    <a:pt x="24" y="249"/>
                    <a:pt x="24" y="159"/>
                  </a:cubicBezTo>
                  <a:cubicBezTo>
                    <a:pt x="24" y="90"/>
                    <a:pt x="91" y="45"/>
                    <a:pt x="159" y="45"/>
                  </a:cubicBezTo>
                  <a:close/>
                  <a:moveTo>
                    <a:pt x="159" y="0"/>
                  </a:moveTo>
                  <a:cubicBezTo>
                    <a:pt x="69" y="0"/>
                    <a:pt x="0" y="90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90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grpSp>
          <p:nvGrpSpPr>
            <p:cNvPr id="3200" name="Google Shape;3200;p36"/>
            <p:cNvGrpSpPr/>
            <p:nvPr/>
          </p:nvGrpSpPr>
          <p:grpSpPr>
            <a:xfrm>
              <a:off x="894140" y="3632253"/>
              <a:ext cx="532410" cy="1018303"/>
              <a:chOff x="894140" y="3632253"/>
              <a:chExt cx="532410" cy="1018303"/>
            </a:xfrm>
          </p:grpSpPr>
          <p:sp>
            <p:nvSpPr>
              <p:cNvPr id="3201" name="Google Shape;3201;p36"/>
              <p:cNvSpPr/>
              <p:nvPr/>
            </p:nvSpPr>
            <p:spPr>
              <a:xfrm>
                <a:off x="1376394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1376394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0"/>
                      <a:pt x="272" y="159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59"/>
                    </a:cubicBezTo>
                    <a:cubicBezTo>
                      <a:pt x="22" y="90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376394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376394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59"/>
                    </a:cubicBezTo>
                    <a:cubicBezTo>
                      <a:pt x="272" y="226"/>
                      <a:pt x="227" y="271"/>
                      <a:pt x="158" y="271"/>
                    </a:cubicBezTo>
                    <a:cubicBezTo>
                      <a:pt x="68" y="271"/>
                      <a:pt x="22" y="226"/>
                      <a:pt x="22" y="159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376394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69"/>
                      <a:pt x="272" y="160"/>
                    </a:cubicBezTo>
                    <a:cubicBezTo>
                      <a:pt x="272" y="227"/>
                      <a:pt x="227" y="272"/>
                      <a:pt x="158" y="272"/>
                    </a:cubicBezTo>
                    <a:cubicBezTo>
                      <a:pt x="68" y="272"/>
                      <a:pt x="22" y="227"/>
                      <a:pt x="22" y="160"/>
                    </a:cubicBezTo>
                    <a:cubicBezTo>
                      <a:pt x="22" y="69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1376394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58"/>
                    </a:cubicBezTo>
                    <a:cubicBezTo>
                      <a:pt x="272" y="248"/>
                      <a:pt x="227" y="293"/>
                      <a:pt x="158" y="293"/>
                    </a:cubicBezTo>
                    <a:cubicBezTo>
                      <a:pt x="68" y="293"/>
                      <a:pt x="22" y="248"/>
                      <a:pt x="22" y="158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376394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7" y="45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376394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8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8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376394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2550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2550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2550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2550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7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2550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7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27"/>
                      <a:pt x="67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2550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7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91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2550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2550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8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2550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133527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133527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133527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1133527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8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33527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8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133527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8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1133527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133527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1133527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012172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12172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0"/>
                      <a:pt x="293" y="159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59"/>
                    </a:cubicBezTo>
                    <a:cubicBezTo>
                      <a:pt x="45" y="90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1012172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12172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59"/>
                    </a:cubicBezTo>
                    <a:cubicBezTo>
                      <a:pt x="293" y="226"/>
                      <a:pt x="248" y="271"/>
                      <a:pt x="157" y="271"/>
                    </a:cubicBezTo>
                    <a:cubicBezTo>
                      <a:pt x="90" y="271"/>
                      <a:pt x="45" y="226"/>
                      <a:pt x="45" y="159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012172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69"/>
                      <a:pt x="293" y="160"/>
                    </a:cubicBezTo>
                    <a:cubicBezTo>
                      <a:pt x="293" y="227"/>
                      <a:pt x="248" y="272"/>
                      <a:pt x="157" y="272"/>
                    </a:cubicBezTo>
                    <a:cubicBezTo>
                      <a:pt x="90" y="272"/>
                      <a:pt x="45" y="227"/>
                      <a:pt x="45" y="160"/>
                    </a:cubicBezTo>
                    <a:cubicBezTo>
                      <a:pt x="45" y="69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27"/>
                      <a:pt x="90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012172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58"/>
                    </a:cubicBezTo>
                    <a:cubicBezTo>
                      <a:pt x="293" y="248"/>
                      <a:pt x="248" y="293"/>
                      <a:pt x="157" y="293"/>
                    </a:cubicBezTo>
                    <a:cubicBezTo>
                      <a:pt x="90" y="293"/>
                      <a:pt x="45" y="248"/>
                      <a:pt x="45" y="158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91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012172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48" y="45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012172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8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8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8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012172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8941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8941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0"/>
                      <a:pt x="271" y="159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59"/>
                    </a:cubicBezTo>
                    <a:cubicBezTo>
                      <a:pt x="24" y="90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8941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8941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59"/>
                    </a:cubicBezTo>
                    <a:cubicBezTo>
                      <a:pt x="271" y="226"/>
                      <a:pt x="226" y="271"/>
                      <a:pt x="159" y="271"/>
                    </a:cubicBezTo>
                    <a:cubicBezTo>
                      <a:pt x="91" y="271"/>
                      <a:pt x="24" y="226"/>
                      <a:pt x="24" y="159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8941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69"/>
                      <a:pt x="271" y="160"/>
                    </a:cubicBezTo>
                    <a:cubicBezTo>
                      <a:pt x="271" y="227"/>
                      <a:pt x="226" y="272"/>
                      <a:pt x="159" y="272"/>
                    </a:cubicBezTo>
                    <a:cubicBezTo>
                      <a:pt x="91" y="272"/>
                      <a:pt x="24" y="227"/>
                      <a:pt x="24" y="160"/>
                    </a:cubicBezTo>
                    <a:cubicBezTo>
                      <a:pt x="24" y="69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27"/>
                      <a:pt x="69" y="317"/>
                      <a:pt x="159" y="317"/>
                    </a:cubicBezTo>
                    <a:cubicBezTo>
                      <a:pt x="249" y="317"/>
                      <a:pt x="316" y="227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8941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58"/>
                    </a:cubicBezTo>
                    <a:cubicBezTo>
                      <a:pt x="271" y="248"/>
                      <a:pt x="226" y="293"/>
                      <a:pt x="159" y="293"/>
                    </a:cubicBezTo>
                    <a:cubicBezTo>
                      <a:pt x="91" y="293"/>
                      <a:pt x="24" y="248"/>
                      <a:pt x="24" y="158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91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91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8941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5"/>
                    </a:moveTo>
                    <a:cubicBezTo>
                      <a:pt x="226" y="45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45"/>
                      <a:pt x="159" y="45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8941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8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8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8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68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8941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246" name="Google Shape;3246;p36"/>
          <p:cNvSpPr/>
          <p:nvPr/>
        </p:nvSpPr>
        <p:spPr>
          <a:xfrm>
            <a:off x="10697826" y="456095"/>
            <a:ext cx="1448029" cy="1363856"/>
          </a:xfrm>
          <a:custGeom>
            <a:avLst/>
            <a:gdLst/>
            <a:ahLst/>
            <a:cxnLst/>
            <a:rect l="l" t="t" r="r" b="b"/>
            <a:pathLst>
              <a:path w="6864" h="6465" extrusionOk="0">
                <a:moveTo>
                  <a:pt x="3425" y="0"/>
                </a:moveTo>
                <a:cubicBezTo>
                  <a:pt x="1830" y="0"/>
                  <a:pt x="434" y="1183"/>
                  <a:pt x="226" y="2804"/>
                </a:cubicBezTo>
                <a:cubicBezTo>
                  <a:pt x="1" y="4587"/>
                  <a:pt x="1243" y="6212"/>
                  <a:pt x="3004" y="6438"/>
                </a:cubicBezTo>
                <a:cubicBezTo>
                  <a:pt x="3145" y="6456"/>
                  <a:pt x="3284" y="6465"/>
                  <a:pt x="3422" y="6465"/>
                </a:cubicBezTo>
                <a:cubicBezTo>
                  <a:pt x="5031" y="6465"/>
                  <a:pt x="6410" y="5284"/>
                  <a:pt x="6638" y="3662"/>
                </a:cubicBezTo>
                <a:cubicBezTo>
                  <a:pt x="6863" y="1878"/>
                  <a:pt x="5623" y="276"/>
                  <a:pt x="3838" y="27"/>
                </a:cubicBezTo>
                <a:cubicBezTo>
                  <a:pt x="3699" y="9"/>
                  <a:pt x="3561" y="0"/>
                  <a:pt x="34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7" name="Google Shape;3247;p36"/>
          <p:cNvSpPr/>
          <p:nvPr/>
        </p:nvSpPr>
        <p:spPr>
          <a:xfrm>
            <a:off x="10579055" y="584780"/>
            <a:ext cx="1447819" cy="1363856"/>
          </a:xfrm>
          <a:custGeom>
            <a:avLst/>
            <a:gdLst/>
            <a:ahLst/>
            <a:cxnLst/>
            <a:rect l="l" t="t" r="r" b="b"/>
            <a:pathLst>
              <a:path w="6863" h="6465" extrusionOk="0">
                <a:moveTo>
                  <a:pt x="3441" y="1"/>
                </a:moveTo>
                <a:cubicBezTo>
                  <a:pt x="1832" y="1"/>
                  <a:pt x="454" y="1181"/>
                  <a:pt x="226" y="2803"/>
                </a:cubicBezTo>
                <a:cubicBezTo>
                  <a:pt x="0" y="4587"/>
                  <a:pt x="1241" y="6189"/>
                  <a:pt x="3025" y="6439"/>
                </a:cubicBezTo>
                <a:cubicBezTo>
                  <a:pt x="3164" y="6456"/>
                  <a:pt x="3302" y="6465"/>
                  <a:pt x="3439" y="6465"/>
                </a:cubicBezTo>
                <a:cubicBezTo>
                  <a:pt x="5034" y="6465"/>
                  <a:pt x="6429" y="5283"/>
                  <a:pt x="6637" y="3661"/>
                </a:cubicBezTo>
                <a:cubicBezTo>
                  <a:pt x="6863" y="1878"/>
                  <a:pt x="5620" y="275"/>
                  <a:pt x="3859" y="27"/>
                </a:cubicBezTo>
                <a:cubicBezTo>
                  <a:pt x="3719" y="9"/>
                  <a:pt x="3579" y="1"/>
                  <a:pt x="34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8" name="Google Shape;3248;p36"/>
          <p:cNvSpPr/>
          <p:nvPr/>
        </p:nvSpPr>
        <p:spPr>
          <a:xfrm>
            <a:off x="10874188" y="2047787"/>
            <a:ext cx="14345" cy="14135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1" y="0"/>
                </a:moveTo>
                <a:lnTo>
                  <a:pt x="1" y="45"/>
                </a:lnTo>
                <a:cubicBezTo>
                  <a:pt x="22" y="67"/>
                  <a:pt x="22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9" name="Google Shape;3249;p36"/>
          <p:cNvSpPr/>
          <p:nvPr/>
        </p:nvSpPr>
        <p:spPr>
          <a:xfrm>
            <a:off x="10869335" y="2045467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0" y="1"/>
                </a:moveTo>
                <a:cubicBezTo>
                  <a:pt x="33" y="1"/>
                  <a:pt x="24" y="11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78"/>
                  <a:pt x="69" y="78"/>
                </a:cubicBezTo>
                <a:cubicBezTo>
                  <a:pt x="91" y="56"/>
                  <a:pt x="91" y="33"/>
                  <a:pt x="91" y="11"/>
                </a:cubicBezTo>
                <a:lnTo>
                  <a:pt x="45" y="11"/>
                </a:lnTo>
                <a:cubicBezTo>
                  <a:pt x="45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0" name="Google Shape;3250;p36"/>
          <p:cNvSpPr/>
          <p:nvPr/>
        </p:nvSpPr>
        <p:spPr>
          <a:xfrm>
            <a:off x="10707319" y="1934501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41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1" name="Google Shape;3251;p36"/>
          <p:cNvSpPr/>
          <p:nvPr/>
        </p:nvSpPr>
        <p:spPr>
          <a:xfrm>
            <a:off x="10702888" y="193344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56" y="56"/>
                  <a:pt x="51" y="62"/>
                  <a:pt x="48" y="62"/>
                </a:cubicBezTo>
                <a:cubicBezTo>
                  <a:pt x="45" y="62"/>
                  <a:pt x="45" y="56"/>
                  <a:pt x="45" y="46"/>
                </a:cubicBezTo>
                <a:lnTo>
                  <a:pt x="22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6"/>
                </a:cubicBezTo>
                <a:cubicBezTo>
                  <a:pt x="0" y="46"/>
                  <a:pt x="0" y="67"/>
                  <a:pt x="22" y="67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46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2" name="Google Shape;3252;p36"/>
          <p:cNvSpPr/>
          <p:nvPr/>
        </p:nvSpPr>
        <p:spPr>
          <a:xfrm>
            <a:off x="10793179" y="1947581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7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3" name="Google Shape;3253;p36"/>
          <p:cNvSpPr/>
          <p:nvPr/>
        </p:nvSpPr>
        <p:spPr>
          <a:xfrm>
            <a:off x="10793179" y="194399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54" y="1"/>
                </a:moveTo>
                <a:cubicBezTo>
                  <a:pt x="46" y="1"/>
                  <a:pt x="3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4" name="Google Shape;3254;p36"/>
          <p:cNvSpPr/>
          <p:nvPr/>
        </p:nvSpPr>
        <p:spPr>
          <a:xfrm>
            <a:off x="10550365" y="1733457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11" y="56"/>
                  <a:pt x="23" y="62"/>
                  <a:pt x="31" y="62"/>
                </a:cubicBezTo>
                <a:cubicBezTo>
                  <a:pt x="40" y="62"/>
                  <a:pt x="46" y="56"/>
                  <a:pt x="46" y="45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5" name="Google Shape;3255;p36"/>
          <p:cNvSpPr/>
          <p:nvPr/>
        </p:nvSpPr>
        <p:spPr>
          <a:xfrm>
            <a:off x="10545513" y="1729660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4" y="18"/>
                </a:cubicBezTo>
                <a:lnTo>
                  <a:pt x="24" y="40"/>
                </a:lnTo>
                <a:cubicBezTo>
                  <a:pt x="0" y="63"/>
                  <a:pt x="24" y="63"/>
                  <a:pt x="24" y="85"/>
                </a:cubicBezTo>
                <a:lnTo>
                  <a:pt x="90" y="85"/>
                </a:lnTo>
                <a:cubicBezTo>
                  <a:pt x="90" y="85"/>
                  <a:pt x="90" y="63"/>
                  <a:pt x="114" y="63"/>
                </a:cubicBezTo>
                <a:cubicBezTo>
                  <a:pt x="114" y="40"/>
                  <a:pt x="90" y="40"/>
                  <a:pt x="90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6" name="Google Shape;3256;p36"/>
          <p:cNvSpPr/>
          <p:nvPr/>
        </p:nvSpPr>
        <p:spPr>
          <a:xfrm>
            <a:off x="10626521" y="183450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40"/>
                  <a:pt x="23" y="40"/>
                </a:cubicBezTo>
                <a:cubicBezTo>
                  <a:pt x="23" y="63"/>
                  <a:pt x="46" y="63"/>
                  <a:pt x="68" y="63"/>
                </a:cubicBez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7" name="Google Shape;3257;p36"/>
          <p:cNvSpPr/>
          <p:nvPr/>
        </p:nvSpPr>
        <p:spPr>
          <a:xfrm>
            <a:off x="10626520" y="1831131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4"/>
                </a:moveTo>
                <a:cubicBezTo>
                  <a:pt x="68" y="56"/>
                  <a:pt x="68" y="56"/>
                  <a:pt x="46" y="56"/>
                </a:cubicBezTo>
                <a:lnTo>
                  <a:pt x="23" y="56"/>
                </a:lnTo>
                <a:lnTo>
                  <a:pt x="23" y="34"/>
                </a:lnTo>
                <a:close/>
                <a:moveTo>
                  <a:pt x="34" y="1"/>
                </a:moveTo>
                <a:cubicBezTo>
                  <a:pt x="28" y="1"/>
                  <a:pt x="23" y="3"/>
                  <a:pt x="23" y="10"/>
                </a:cubicBezTo>
                <a:cubicBezTo>
                  <a:pt x="1" y="34"/>
                  <a:pt x="1" y="56"/>
                  <a:pt x="1" y="79"/>
                </a:cubicBezTo>
                <a:cubicBezTo>
                  <a:pt x="23" y="79"/>
                  <a:pt x="23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34"/>
                  <a:pt x="68" y="10"/>
                </a:cubicBezTo>
                <a:cubicBezTo>
                  <a:pt x="68" y="10"/>
                  <a:pt x="48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8" name="Google Shape;3258;p36"/>
          <p:cNvSpPr/>
          <p:nvPr/>
        </p:nvSpPr>
        <p:spPr>
          <a:xfrm>
            <a:off x="10483702" y="1542961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0"/>
                </a:moveTo>
                <a:cubicBezTo>
                  <a:pt x="22" y="22"/>
                  <a:pt x="22" y="22"/>
                  <a:pt x="1" y="22"/>
                </a:cubicBezTo>
                <a:lnTo>
                  <a:pt x="22" y="45"/>
                </a:lnTo>
                <a:cubicBezTo>
                  <a:pt x="22" y="67"/>
                  <a:pt x="46" y="67"/>
                  <a:pt x="46" y="67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9" name="Google Shape;3259;p36"/>
          <p:cNvSpPr/>
          <p:nvPr/>
        </p:nvSpPr>
        <p:spPr>
          <a:xfrm>
            <a:off x="10483702" y="153916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3"/>
                </a:lnTo>
                <a:lnTo>
                  <a:pt x="22" y="63"/>
                </a:lnTo>
                <a:lnTo>
                  <a:pt x="22" y="40"/>
                </a:lnTo>
                <a:close/>
                <a:moveTo>
                  <a:pt x="42" y="1"/>
                </a:moveTo>
                <a:cubicBezTo>
                  <a:pt x="28" y="1"/>
                  <a:pt x="11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7" y="85"/>
                </a:lnTo>
                <a:lnTo>
                  <a:pt x="91" y="63"/>
                </a:lnTo>
                <a:cubicBezTo>
                  <a:pt x="91" y="40"/>
                  <a:pt x="91" y="40"/>
                  <a:pt x="67" y="18"/>
                </a:cubicBezTo>
                <a:cubicBezTo>
                  <a:pt x="67" y="6"/>
                  <a:pt x="56" y="1"/>
                  <a:pt x="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0" name="Google Shape;3260;p36"/>
          <p:cNvSpPr/>
          <p:nvPr/>
        </p:nvSpPr>
        <p:spPr>
          <a:xfrm>
            <a:off x="11050339" y="2071415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4" y="63"/>
                </a:cubicBezTo>
                <a:cubicBezTo>
                  <a:pt x="40" y="63"/>
                  <a:pt x="45" y="57"/>
                  <a:pt x="45" y="45"/>
                </a:cubicBezTo>
                <a:cubicBezTo>
                  <a:pt x="69" y="45"/>
                  <a:pt x="69" y="24"/>
                  <a:pt x="69" y="24"/>
                </a:cubicBezTo>
                <a:cubicBezTo>
                  <a:pt x="45" y="0"/>
                  <a:pt x="24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1" name="Google Shape;3261;p36"/>
          <p:cNvSpPr/>
          <p:nvPr/>
        </p:nvSpPr>
        <p:spPr>
          <a:xfrm>
            <a:off x="11045698" y="2066774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46"/>
                </a:moveTo>
                <a:lnTo>
                  <a:pt x="67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67" y="0"/>
                </a:moveTo>
                <a:cubicBezTo>
                  <a:pt x="46" y="0"/>
                  <a:pt x="46" y="22"/>
                  <a:pt x="22" y="22"/>
                </a:cubicBezTo>
                <a:cubicBezTo>
                  <a:pt x="22" y="46"/>
                  <a:pt x="0" y="67"/>
                  <a:pt x="22" y="91"/>
                </a:cubicBezTo>
                <a:lnTo>
                  <a:pt x="91" y="91"/>
                </a:lnTo>
                <a:lnTo>
                  <a:pt x="112" y="67"/>
                </a:lnTo>
                <a:cubicBezTo>
                  <a:pt x="112" y="46"/>
                  <a:pt x="112" y="46"/>
                  <a:pt x="91" y="22"/>
                </a:cubicBezTo>
                <a:cubicBezTo>
                  <a:pt x="91" y="22"/>
                  <a:pt x="67" y="22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6"/>
          <p:cNvSpPr/>
          <p:nvPr/>
        </p:nvSpPr>
        <p:spPr>
          <a:xfrm>
            <a:off x="10960049" y="2059812"/>
            <a:ext cx="14135" cy="11813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44" y="0"/>
                </a:moveTo>
                <a:cubicBezTo>
                  <a:pt x="37" y="0"/>
                  <a:pt x="30" y="3"/>
                  <a:pt x="22" y="10"/>
                </a:cubicBezTo>
                <a:cubicBezTo>
                  <a:pt x="22" y="10"/>
                  <a:pt x="0" y="33"/>
                  <a:pt x="22" y="55"/>
                </a:cubicBezTo>
                <a:lnTo>
                  <a:pt x="67" y="55"/>
                </a:lnTo>
                <a:lnTo>
                  <a:pt x="67" y="10"/>
                </a:lnTo>
                <a:cubicBezTo>
                  <a:pt x="67" y="10"/>
                  <a:pt x="57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36"/>
          <p:cNvSpPr/>
          <p:nvPr/>
        </p:nvSpPr>
        <p:spPr>
          <a:xfrm>
            <a:off x="10960048" y="205728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45" y="45"/>
                </a:lnTo>
                <a:cubicBezTo>
                  <a:pt x="67" y="45"/>
                  <a:pt x="67" y="45"/>
                  <a:pt x="45" y="67"/>
                </a:cubicBezTo>
                <a:cubicBezTo>
                  <a:pt x="45" y="67"/>
                  <a:pt x="22" y="67"/>
                  <a:pt x="22" y="45"/>
                </a:cubicBez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45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36"/>
          <p:cNvSpPr/>
          <p:nvPr/>
        </p:nvSpPr>
        <p:spPr>
          <a:xfrm>
            <a:off x="11064685" y="198217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40"/>
                </a:lnTo>
                <a:cubicBezTo>
                  <a:pt x="22" y="62"/>
                  <a:pt x="22" y="62"/>
                  <a:pt x="46" y="62"/>
                </a:cubicBez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6"/>
          <p:cNvSpPr/>
          <p:nvPr/>
        </p:nvSpPr>
        <p:spPr>
          <a:xfrm>
            <a:off x="11059832" y="1978803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69" y="78"/>
                </a:cubicBezTo>
                <a:cubicBezTo>
                  <a:pt x="91" y="78"/>
                  <a:pt x="91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6"/>
          <p:cNvSpPr/>
          <p:nvPr/>
        </p:nvSpPr>
        <p:spPr>
          <a:xfrm>
            <a:off x="11140841" y="208217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4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1" y="63"/>
                </a:cubicBezTo>
                <a:lnTo>
                  <a:pt x="46" y="63"/>
                </a:lnTo>
                <a:cubicBezTo>
                  <a:pt x="68" y="39"/>
                  <a:pt x="68" y="39"/>
                  <a:pt x="46" y="18"/>
                </a:cubicBezTo>
                <a:cubicBezTo>
                  <a:pt x="46" y="6"/>
                  <a:pt x="40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6"/>
          <p:cNvSpPr/>
          <p:nvPr/>
        </p:nvSpPr>
        <p:spPr>
          <a:xfrm>
            <a:off x="11135989" y="208090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24" y="24"/>
                  <a:pt x="0" y="45"/>
                </a:cubicBezTo>
                <a:lnTo>
                  <a:pt x="24" y="69"/>
                </a:lnTo>
                <a:cubicBezTo>
                  <a:pt x="24" y="91"/>
                  <a:pt x="46" y="91"/>
                  <a:pt x="46" y="91"/>
                </a:cubicBezTo>
                <a:cubicBezTo>
                  <a:pt x="69" y="91"/>
                  <a:pt x="69" y="91"/>
                  <a:pt x="91" y="69"/>
                </a:cubicBezTo>
                <a:cubicBezTo>
                  <a:pt x="114" y="69"/>
                  <a:pt x="114" y="45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6"/>
          <p:cNvSpPr/>
          <p:nvPr/>
        </p:nvSpPr>
        <p:spPr>
          <a:xfrm>
            <a:off x="11074178" y="1893153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9" y="0"/>
                </a:moveTo>
                <a:cubicBezTo>
                  <a:pt x="25" y="0"/>
                  <a:pt x="23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46" y="56"/>
                </a:lnTo>
                <a:cubicBezTo>
                  <a:pt x="68" y="56"/>
                  <a:pt x="68" y="32"/>
                  <a:pt x="68" y="11"/>
                </a:cubicBezTo>
                <a:cubicBezTo>
                  <a:pt x="53" y="11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6"/>
          <p:cNvSpPr/>
          <p:nvPr/>
        </p:nvSpPr>
        <p:spPr>
          <a:xfrm>
            <a:off x="11074177" y="189041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cubicBezTo>
                  <a:pt x="46" y="69"/>
                  <a:pt x="46" y="69"/>
                  <a:pt x="23" y="69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46" y="0"/>
                  <a:pt x="23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6"/>
          <p:cNvSpPr/>
          <p:nvPr/>
        </p:nvSpPr>
        <p:spPr>
          <a:xfrm>
            <a:off x="10817018" y="1767842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6"/>
          <p:cNvSpPr/>
          <p:nvPr/>
        </p:nvSpPr>
        <p:spPr>
          <a:xfrm>
            <a:off x="10817017" y="176657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8" y="45"/>
                  <a:pt x="46" y="45"/>
                  <a:pt x="46" y="45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3" y="69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24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6"/>
          <p:cNvSpPr/>
          <p:nvPr/>
        </p:nvSpPr>
        <p:spPr>
          <a:xfrm>
            <a:off x="10897815" y="1871214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" y="46"/>
                  <a:pt x="11" y="57"/>
                  <a:pt x="25" y="57"/>
                </a:cubicBezTo>
                <a:cubicBezTo>
                  <a:pt x="31" y="57"/>
                  <a:pt x="39" y="54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6"/>
          <p:cNvSpPr/>
          <p:nvPr/>
        </p:nvSpPr>
        <p:spPr>
          <a:xfrm>
            <a:off x="10893384" y="1866783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7" y="45"/>
                </a:lnTo>
                <a:lnTo>
                  <a:pt x="45" y="67"/>
                </a:lnTo>
                <a:lnTo>
                  <a:pt x="45" y="45"/>
                </a:lnTo>
                <a:cubicBezTo>
                  <a:pt x="22" y="45"/>
                  <a:pt x="22" y="45"/>
                  <a:pt x="45" y="22"/>
                </a:cubicBez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67"/>
                  <a:pt x="90" y="45"/>
                </a:cubicBezTo>
                <a:lnTo>
                  <a:pt x="90" y="22"/>
                </a:lnTo>
                <a:cubicBezTo>
                  <a:pt x="67" y="0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6"/>
          <p:cNvSpPr/>
          <p:nvPr/>
        </p:nvSpPr>
        <p:spPr>
          <a:xfrm>
            <a:off x="10807525" y="1857291"/>
            <a:ext cx="14345" cy="14135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6"/>
          <p:cNvSpPr/>
          <p:nvPr/>
        </p:nvSpPr>
        <p:spPr>
          <a:xfrm>
            <a:off x="10802673" y="1853493"/>
            <a:ext cx="24049" cy="22995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5" y="6"/>
                  <a:pt x="24" y="18"/>
                </a:cubicBezTo>
                <a:cubicBezTo>
                  <a:pt x="0" y="40"/>
                  <a:pt x="0" y="63"/>
                  <a:pt x="24" y="85"/>
                </a:cubicBezTo>
                <a:cubicBezTo>
                  <a:pt x="24" y="85"/>
                  <a:pt x="45" y="85"/>
                  <a:pt x="45" y="108"/>
                </a:cubicBezTo>
                <a:cubicBezTo>
                  <a:pt x="69" y="108"/>
                  <a:pt x="69" y="85"/>
                  <a:pt x="91" y="85"/>
                </a:cubicBezTo>
                <a:cubicBezTo>
                  <a:pt x="91" y="63"/>
                  <a:pt x="114" y="40"/>
                  <a:pt x="91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6"/>
          <p:cNvSpPr/>
          <p:nvPr/>
        </p:nvSpPr>
        <p:spPr>
          <a:xfrm>
            <a:off x="10907309" y="1780923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6"/>
          <p:cNvSpPr/>
          <p:nvPr/>
        </p:nvSpPr>
        <p:spPr>
          <a:xfrm>
            <a:off x="10902878" y="1777337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67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6"/>
          <p:cNvSpPr/>
          <p:nvPr/>
        </p:nvSpPr>
        <p:spPr>
          <a:xfrm>
            <a:off x="10883681" y="1958340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7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46" y="63"/>
                </a:lnTo>
                <a:cubicBezTo>
                  <a:pt x="68" y="39"/>
                  <a:pt x="68" y="39"/>
                  <a:pt x="68" y="18"/>
                </a:cubicBezTo>
                <a:cubicBezTo>
                  <a:pt x="57" y="6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6"/>
          <p:cNvSpPr/>
          <p:nvPr/>
        </p:nvSpPr>
        <p:spPr>
          <a:xfrm>
            <a:off x="10878829" y="1957075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6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45"/>
                  <a:pt x="24" y="69"/>
                </a:cubicBezTo>
                <a:cubicBezTo>
                  <a:pt x="24" y="91"/>
                  <a:pt x="46" y="91"/>
                  <a:pt x="69" y="91"/>
                </a:cubicBezTo>
                <a:lnTo>
                  <a:pt x="91" y="69"/>
                </a:lnTo>
                <a:cubicBezTo>
                  <a:pt x="91" y="69"/>
                  <a:pt x="114" y="69"/>
                  <a:pt x="114" y="45"/>
                </a:cubicBezTo>
                <a:cubicBezTo>
                  <a:pt x="114" y="24"/>
                  <a:pt x="114" y="24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6"/>
          <p:cNvSpPr/>
          <p:nvPr/>
        </p:nvSpPr>
        <p:spPr>
          <a:xfrm>
            <a:off x="10983677" y="1880918"/>
            <a:ext cx="14556" cy="14556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69"/>
                  <a:pt x="45" y="69"/>
                  <a:pt x="69" y="69"/>
                </a:cubicBezTo>
                <a:lnTo>
                  <a:pt x="69" y="24"/>
                </a:lnTo>
                <a:cubicBezTo>
                  <a:pt x="45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6"/>
          <p:cNvSpPr/>
          <p:nvPr/>
        </p:nvSpPr>
        <p:spPr>
          <a:xfrm>
            <a:off x="10983676" y="1877331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46" y="1"/>
                </a:moveTo>
                <a:cubicBezTo>
                  <a:pt x="35" y="1"/>
                  <a:pt x="2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57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6"/>
          <p:cNvSpPr/>
          <p:nvPr/>
        </p:nvSpPr>
        <p:spPr>
          <a:xfrm>
            <a:off x="10917013" y="1690422"/>
            <a:ext cx="14556" cy="14556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3" y="0"/>
                </a:moveTo>
                <a:cubicBezTo>
                  <a:pt x="23" y="24"/>
                  <a:pt x="0" y="45"/>
                  <a:pt x="23" y="45"/>
                </a:cubicBezTo>
                <a:cubicBezTo>
                  <a:pt x="23" y="69"/>
                  <a:pt x="45" y="69"/>
                  <a:pt x="69" y="69"/>
                </a:cubicBezTo>
                <a:lnTo>
                  <a:pt x="69" y="24"/>
                </a:lnTo>
                <a:cubicBezTo>
                  <a:pt x="69" y="0"/>
                  <a:pt x="45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6"/>
          <p:cNvSpPr/>
          <p:nvPr/>
        </p:nvSpPr>
        <p:spPr>
          <a:xfrm>
            <a:off x="10917012" y="1686835"/>
            <a:ext cx="19197" cy="22784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69" y="41"/>
                </a:moveTo>
                <a:lnTo>
                  <a:pt x="69" y="62"/>
                </a:lnTo>
                <a:lnTo>
                  <a:pt x="23" y="62"/>
                </a:lnTo>
                <a:cubicBezTo>
                  <a:pt x="23" y="62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41"/>
                  <a:pt x="0" y="62"/>
                  <a:pt x="0" y="86"/>
                </a:cubicBezTo>
                <a:cubicBezTo>
                  <a:pt x="23" y="86"/>
                  <a:pt x="23" y="107"/>
                  <a:pt x="45" y="107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6"/>
          <p:cNvSpPr/>
          <p:nvPr/>
        </p:nvSpPr>
        <p:spPr>
          <a:xfrm>
            <a:off x="10973971" y="1971420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6"/>
          <p:cNvSpPr/>
          <p:nvPr/>
        </p:nvSpPr>
        <p:spPr>
          <a:xfrm>
            <a:off x="10969542" y="1967834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51" y="30"/>
                </a:moveTo>
                <a:cubicBezTo>
                  <a:pt x="57" y="30"/>
                  <a:pt x="67" y="40"/>
                  <a:pt x="67" y="40"/>
                </a:cubicBez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45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6" name="Google Shape;3286;p36"/>
          <p:cNvSpPr/>
          <p:nvPr/>
        </p:nvSpPr>
        <p:spPr>
          <a:xfrm>
            <a:off x="10664705" y="1566588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11" y="57"/>
                  <a:pt x="17" y="63"/>
                  <a:pt x="22" y="63"/>
                </a:cubicBezTo>
                <a:cubicBezTo>
                  <a:pt x="28" y="63"/>
                  <a:pt x="34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7" name="Google Shape;3287;p36"/>
          <p:cNvSpPr/>
          <p:nvPr/>
        </p:nvSpPr>
        <p:spPr>
          <a:xfrm>
            <a:off x="10659641" y="1563002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41"/>
                  <a:pt x="46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lnTo>
                  <a:pt x="1" y="41"/>
                </a:lnTo>
                <a:cubicBezTo>
                  <a:pt x="1" y="62"/>
                  <a:pt x="1" y="62"/>
                  <a:pt x="24" y="86"/>
                </a:cubicBezTo>
                <a:lnTo>
                  <a:pt x="70" y="86"/>
                </a:lnTo>
                <a:cubicBezTo>
                  <a:pt x="91" y="62"/>
                  <a:pt x="91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8" name="Google Shape;3288;p36"/>
          <p:cNvSpPr/>
          <p:nvPr/>
        </p:nvSpPr>
        <p:spPr>
          <a:xfrm>
            <a:off x="10740862" y="1667848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9" name="Google Shape;3289;p36"/>
          <p:cNvSpPr/>
          <p:nvPr/>
        </p:nvSpPr>
        <p:spPr>
          <a:xfrm>
            <a:off x="10736009" y="166679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lnTo>
                  <a:pt x="45" y="90"/>
                </a:lnTo>
                <a:cubicBezTo>
                  <a:pt x="69" y="90"/>
                  <a:pt x="69" y="67"/>
                  <a:pt x="90" y="67"/>
                </a:cubicBezTo>
                <a:lnTo>
                  <a:pt x="90" y="45"/>
                </a:lnTo>
                <a:cubicBezTo>
                  <a:pt x="114" y="22"/>
                  <a:pt x="90" y="22"/>
                  <a:pt x="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0" name="Google Shape;3290;p36"/>
          <p:cNvSpPr/>
          <p:nvPr/>
        </p:nvSpPr>
        <p:spPr>
          <a:xfrm>
            <a:off x="10640655" y="174400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62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1" name="Google Shape;3291;p36"/>
          <p:cNvSpPr/>
          <p:nvPr/>
        </p:nvSpPr>
        <p:spPr>
          <a:xfrm>
            <a:off x="10636224" y="174295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67" y="67"/>
                  <a:pt x="45" y="67"/>
                  <a:pt x="45" y="67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6"/>
                  <a:pt x="22" y="67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67"/>
                  <a:pt x="90" y="46"/>
                </a:cubicBezTo>
                <a:lnTo>
                  <a:pt x="90" y="22"/>
                </a:ln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2" name="Google Shape;3292;p36"/>
          <p:cNvSpPr/>
          <p:nvPr/>
        </p:nvSpPr>
        <p:spPr>
          <a:xfrm>
            <a:off x="10650149" y="1657300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3" name="Google Shape;3293;p36"/>
          <p:cNvSpPr/>
          <p:nvPr/>
        </p:nvSpPr>
        <p:spPr>
          <a:xfrm>
            <a:off x="10650148" y="1653503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lnTo>
                  <a:pt x="46" y="18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1" y="85"/>
                  <a:pt x="24" y="85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4" name="Google Shape;3294;p36"/>
          <p:cNvSpPr/>
          <p:nvPr/>
        </p:nvSpPr>
        <p:spPr>
          <a:xfrm>
            <a:off x="10750354" y="157734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39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5" name="Google Shape;3295;p36"/>
          <p:cNvSpPr/>
          <p:nvPr/>
        </p:nvSpPr>
        <p:spPr>
          <a:xfrm>
            <a:off x="10750353" y="157608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45"/>
                </a:lnTo>
                <a:cubicBezTo>
                  <a:pt x="46" y="57"/>
                  <a:pt x="46" y="63"/>
                  <a:pt x="43" y="63"/>
                </a:cubicBezTo>
                <a:cubicBezTo>
                  <a:pt x="40" y="63"/>
                  <a:pt x="34" y="57"/>
                  <a:pt x="22" y="45"/>
                </a:cubicBez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1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6" name="Google Shape;3296;p36"/>
          <p:cNvSpPr/>
          <p:nvPr/>
        </p:nvSpPr>
        <p:spPr>
          <a:xfrm>
            <a:off x="10731369" y="1757084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0" y="57"/>
                  <a:pt x="6" y="63"/>
                  <a:pt x="14" y="63"/>
                </a:cubicBezTo>
                <a:cubicBezTo>
                  <a:pt x="23" y="63"/>
                  <a:pt x="34" y="57"/>
                  <a:pt x="46" y="45"/>
                </a:cubicBezTo>
                <a:cubicBezTo>
                  <a:pt x="46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7" name="Google Shape;3297;p36"/>
          <p:cNvSpPr/>
          <p:nvPr/>
        </p:nvSpPr>
        <p:spPr>
          <a:xfrm>
            <a:off x="10726516" y="1753498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1"/>
                </a:moveTo>
                <a:cubicBezTo>
                  <a:pt x="69" y="62"/>
                  <a:pt x="69" y="62"/>
                  <a:pt x="45" y="62"/>
                </a:cubicBezTo>
                <a:lnTo>
                  <a:pt x="23" y="62"/>
                </a:lnTo>
                <a:cubicBezTo>
                  <a:pt x="23" y="41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17"/>
                  <a:pt x="0" y="62"/>
                  <a:pt x="0" y="86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8" name="Google Shape;3298;p36"/>
          <p:cNvSpPr/>
          <p:nvPr/>
        </p:nvSpPr>
        <p:spPr>
          <a:xfrm>
            <a:off x="10831153" y="1680718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6" y="46"/>
                  <a:pt x="22" y="57"/>
                  <a:pt x="30" y="57"/>
                </a:cubicBezTo>
                <a:cubicBezTo>
                  <a:pt x="34" y="57"/>
                  <a:pt x="39" y="54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9" name="Google Shape;3299;p36"/>
          <p:cNvSpPr/>
          <p:nvPr/>
        </p:nvSpPr>
        <p:spPr>
          <a:xfrm>
            <a:off x="10826511" y="1676287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46" y="22"/>
                  <a:pt x="68" y="22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23" y="0"/>
                </a:moveTo>
                <a:cubicBezTo>
                  <a:pt x="23" y="22"/>
                  <a:pt x="1" y="22"/>
                  <a:pt x="1" y="45"/>
                </a:cubicBezTo>
                <a:cubicBezTo>
                  <a:pt x="1" y="45"/>
                  <a:pt x="1" y="67"/>
                  <a:pt x="23" y="67"/>
                </a:cubicBez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8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0" name="Google Shape;3300;p36"/>
          <p:cNvSpPr/>
          <p:nvPr/>
        </p:nvSpPr>
        <p:spPr>
          <a:xfrm>
            <a:off x="10764489" y="1490431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24" y="0"/>
                </a:moveTo>
                <a:cubicBezTo>
                  <a:pt x="1" y="0"/>
                  <a:pt x="1" y="23"/>
                  <a:pt x="1" y="45"/>
                </a:cubicBezTo>
                <a:cubicBezTo>
                  <a:pt x="16" y="45"/>
                  <a:pt x="31" y="56"/>
                  <a:pt x="39" y="56"/>
                </a:cubicBezTo>
                <a:cubicBezTo>
                  <a:pt x="43" y="56"/>
                  <a:pt x="46" y="53"/>
                  <a:pt x="46" y="45"/>
                </a:cubicBezTo>
                <a:cubicBezTo>
                  <a:pt x="69" y="45"/>
                  <a:pt x="69" y="23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1" name="Google Shape;3301;p36"/>
          <p:cNvSpPr/>
          <p:nvPr/>
        </p:nvSpPr>
        <p:spPr>
          <a:xfrm>
            <a:off x="10759847" y="148579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68" y="22"/>
                  <a:pt x="68" y="45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45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2" name="Google Shape;3302;p36"/>
          <p:cNvSpPr/>
          <p:nvPr/>
        </p:nvSpPr>
        <p:spPr>
          <a:xfrm>
            <a:off x="10716811" y="1847797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0"/>
                  <a:pt x="1" y="22"/>
                  <a:pt x="24" y="45"/>
                </a:cubicBezTo>
                <a:cubicBezTo>
                  <a:pt x="24" y="56"/>
                  <a:pt x="30" y="61"/>
                  <a:pt x="35" y="61"/>
                </a:cubicBezTo>
                <a:cubicBezTo>
                  <a:pt x="41" y="61"/>
                  <a:pt x="46" y="56"/>
                  <a:pt x="46" y="45"/>
                </a:cubicBezTo>
                <a:cubicBezTo>
                  <a:pt x="69" y="45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3" name="Google Shape;3303;p36"/>
          <p:cNvSpPr/>
          <p:nvPr/>
        </p:nvSpPr>
        <p:spPr>
          <a:xfrm>
            <a:off x="10716811" y="184400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ubicBezTo>
                  <a:pt x="24" y="18"/>
                  <a:pt x="24" y="18"/>
                  <a:pt x="46" y="18"/>
                </a:cubicBezTo>
                <a:close/>
                <a:moveTo>
                  <a:pt x="35" y="0"/>
                </a:moveTo>
                <a:cubicBezTo>
                  <a:pt x="24" y="0"/>
                  <a:pt x="13" y="6"/>
                  <a:pt x="1" y="18"/>
                </a:cubicBezTo>
                <a:lnTo>
                  <a:pt x="1" y="40"/>
                </a:lnTo>
                <a:lnTo>
                  <a:pt x="1" y="63"/>
                </a:lnTo>
                <a:cubicBezTo>
                  <a:pt x="1" y="85"/>
                  <a:pt x="24" y="85"/>
                  <a:pt x="46" y="85"/>
                </a:cubicBezTo>
                <a:lnTo>
                  <a:pt x="69" y="85"/>
                </a:lnTo>
                <a:cubicBezTo>
                  <a:pt x="69" y="63"/>
                  <a:pt x="69" y="63"/>
                  <a:pt x="91" y="40"/>
                </a:cubicBezTo>
                <a:lnTo>
                  <a:pt x="69" y="18"/>
                </a:lnTo>
                <a:cubicBezTo>
                  <a:pt x="58" y="6"/>
                  <a:pt x="46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4" name="Google Shape;3304;p36"/>
          <p:cNvSpPr/>
          <p:nvPr/>
        </p:nvSpPr>
        <p:spPr>
          <a:xfrm>
            <a:off x="10583486" y="1466804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5" name="Google Shape;3305;p36"/>
          <p:cNvSpPr/>
          <p:nvPr/>
        </p:nvSpPr>
        <p:spPr>
          <a:xfrm>
            <a:off x="10583485" y="146174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9" y="46"/>
                </a:moveTo>
                <a:lnTo>
                  <a:pt x="46" y="69"/>
                </a:lnTo>
                <a:lnTo>
                  <a:pt x="24" y="69"/>
                </a:lnTo>
                <a:lnTo>
                  <a:pt x="24" y="46"/>
                </a:ln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9"/>
                  <a:pt x="91" y="69"/>
                  <a:pt x="91" y="46"/>
                </a:cubicBezTo>
                <a:cubicBezTo>
                  <a:pt x="91" y="46"/>
                  <a:pt x="91" y="24"/>
                  <a:pt x="69" y="24"/>
                </a:cubicBezTo>
                <a:cubicBezTo>
                  <a:pt x="69" y="24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6" name="Google Shape;3306;p36"/>
          <p:cNvSpPr/>
          <p:nvPr/>
        </p:nvSpPr>
        <p:spPr>
          <a:xfrm>
            <a:off x="10497835" y="145351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69" y="40"/>
                  <a:pt x="69" y="18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7" name="Google Shape;3307;p36"/>
          <p:cNvSpPr/>
          <p:nvPr/>
        </p:nvSpPr>
        <p:spPr>
          <a:xfrm>
            <a:off x="10493193" y="1450348"/>
            <a:ext cx="19408" cy="21096"/>
          </a:xfrm>
          <a:custGeom>
            <a:avLst/>
            <a:gdLst/>
            <a:ahLst/>
            <a:cxnLst/>
            <a:rect l="l" t="t" r="r" b="b"/>
            <a:pathLst>
              <a:path w="92" h="100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cubicBezTo>
                  <a:pt x="22" y="55"/>
                  <a:pt x="22" y="33"/>
                  <a:pt x="46" y="33"/>
                </a:cubicBezTo>
                <a:close/>
                <a:moveTo>
                  <a:pt x="43" y="0"/>
                </a:moveTo>
                <a:cubicBezTo>
                  <a:pt x="36" y="0"/>
                  <a:pt x="29" y="3"/>
                  <a:pt x="22" y="9"/>
                </a:cubicBezTo>
                <a:cubicBezTo>
                  <a:pt x="1" y="33"/>
                  <a:pt x="1" y="55"/>
                  <a:pt x="22" y="78"/>
                </a:cubicBezTo>
                <a:cubicBezTo>
                  <a:pt x="22" y="78"/>
                  <a:pt x="22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33"/>
                </a:cubicBezTo>
                <a:cubicBezTo>
                  <a:pt x="74" y="16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8" name="Google Shape;3308;p36"/>
          <p:cNvSpPr/>
          <p:nvPr/>
        </p:nvSpPr>
        <p:spPr>
          <a:xfrm>
            <a:off x="10598042" y="1376091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9" name="Google Shape;3309;p36"/>
          <p:cNvSpPr/>
          <p:nvPr/>
        </p:nvSpPr>
        <p:spPr>
          <a:xfrm>
            <a:off x="10592977" y="137145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46"/>
                </a:moveTo>
                <a:lnTo>
                  <a:pt x="70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70" y="1"/>
                </a:moveTo>
                <a:cubicBezTo>
                  <a:pt x="46" y="1"/>
                  <a:pt x="46" y="22"/>
                  <a:pt x="24" y="22"/>
                </a:cubicBezTo>
                <a:cubicBezTo>
                  <a:pt x="1" y="46"/>
                  <a:pt x="1" y="67"/>
                  <a:pt x="24" y="91"/>
                </a:cubicBezTo>
                <a:lnTo>
                  <a:pt x="91" y="91"/>
                </a:lnTo>
                <a:lnTo>
                  <a:pt x="91" y="67"/>
                </a:lnTo>
                <a:lnTo>
                  <a:pt x="91" y="22"/>
                </a:lnTo>
                <a:cubicBezTo>
                  <a:pt x="91" y="22"/>
                  <a:pt x="70" y="22"/>
                  <a:pt x="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0" name="Google Shape;3310;p36"/>
          <p:cNvSpPr/>
          <p:nvPr/>
        </p:nvSpPr>
        <p:spPr>
          <a:xfrm>
            <a:off x="10573993" y="1554986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0"/>
                </a:moveTo>
                <a:cubicBezTo>
                  <a:pt x="27" y="0"/>
                  <a:pt x="24" y="3"/>
                  <a:pt x="24" y="10"/>
                </a:cubicBezTo>
                <a:cubicBezTo>
                  <a:pt x="1" y="10"/>
                  <a:pt x="1" y="34"/>
                  <a:pt x="1" y="55"/>
                </a:cubicBezTo>
                <a:lnTo>
                  <a:pt x="46" y="55"/>
                </a:lnTo>
                <a:cubicBezTo>
                  <a:pt x="69" y="55"/>
                  <a:pt x="69" y="34"/>
                  <a:pt x="46" y="10"/>
                </a:cubicBezTo>
                <a:cubicBezTo>
                  <a:pt x="46" y="10"/>
                  <a:pt x="3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6"/>
          <p:cNvSpPr/>
          <p:nvPr/>
        </p:nvSpPr>
        <p:spPr>
          <a:xfrm>
            <a:off x="10569351" y="155245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2"/>
                </a:moveTo>
                <a:lnTo>
                  <a:pt x="68" y="46"/>
                </a:lnTo>
                <a:cubicBezTo>
                  <a:pt x="68" y="56"/>
                  <a:pt x="62" y="62"/>
                  <a:pt x="57" y="62"/>
                </a:cubicBezTo>
                <a:cubicBezTo>
                  <a:pt x="52" y="62"/>
                  <a:pt x="46" y="56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6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6"/>
          <p:cNvSpPr/>
          <p:nvPr/>
        </p:nvSpPr>
        <p:spPr>
          <a:xfrm>
            <a:off x="10674198" y="1477352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6"/>
          <p:cNvSpPr/>
          <p:nvPr/>
        </p:nvSpPr>
        <p:spPr>
          <a:xfrm>
            <a:off x="10674198" y="1473976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lnTo>
                  <a:pt x="46" y="56"/>
                </a:lnTo>
                <a:lnTo>
                  <a:pt x="22" y="56"/>
                </a:lnTo>
                <a:lnTo>
                  <a:pt x="22" y="33"/>
                </a:lnTo>
                <a:close/>
                <a:moveTo>
                  <a:pt x="28" y="1"/>
                </a:moveTo>
                <a:cubicBezTo>
                  <a:pt x="18" y="1"/>
                  <a:pt x="8" y="3"/>
                  <a:pt x="1" y="11"/>
                </a:cubicBezTo>
                <a:lnTo>
                  <a:pt x="1" y="33"/>
                </a:lnTo>
                <a:lnTo>
                  <a:pt x="1" y="78"/>
                </a:lnTo>
                <a:cubicBezTo>
                  <a:pt x="1" y="78"/>
                  <a:pt x="22" y="101"/>
                  <a:pt x="46" y="101"/>
                </a:cubicBezTo>
                <a:lnTo>
                  <a:pt x="67" y="78"/>
                </a:ln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6"/>
          <p:cNvSpPr/>
          <p:nvPr/>
        </p:nvSpPr>
        <p:spPr>
          <a:xfrm>
            <a:off x="10607536" y="1286855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67" y="62"/>
                </a:cubicBez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6"/>
          <p:cNvSpPr/>
          <p:nvPr/>
        </p:nvSpPr>
        <p:spPr>
          <a:xfrm>
            <a:off x="10607535" y="128348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7" y="56"/>
                  <a:pt x="67" y="56"/>
                  <a:pt x="46" y="56"/>
                </a:cubicBezTo>
                <a:lnTo>
                  <a:pt x="22" y="56"/>
                </a:lnTo>
                <a:lnTo>
                  <a:pt x="22" y="33"/>
                </a:lnTo>
                <a:close/>
                <a:moveTo>
                  <a:pt x="34" y="1"/>
                </a:moveTo>
                <a:cubicBezTo>
                  <a:pt x="27" y="1"/>
                  <a:pt x="22" y="3"/>
                  <a:pt x="22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2" y="78"/>
                  <a:pt x="22" y="101"/>
                  <a:pt x="46" y="101"/>
                </a:cubicBezTo>
                <a:cubicBezTo>
                  <a:pt x="46" y="101"/>
                  <a:pt x="67" y="101"/>
                  <a:pt x="67" y="78"/>
                </a:cubicBez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6"/>
          <p:cNvSpPr/>
          <p:nvPr/>
        </p:nvSpPr>
        <p:spPr>
          <a:xfrm>
            <a:off x="10688333" y="138684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6"/>
          <p:cNvSpPr/>
          <p:nvPr/>
        </p:nvSpPr>
        <p:spPr>
          <a:xfrm>
            <a:off x="10683691" y="138558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lnTo>
                  <a:pt x="22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6"/>
          <p:cNvSpPr/>
          <p:nvPr/>
        </p:nvSpPr>
        <p:spPr>
          <a:xfrm>
            <a:off x="10559858" y="164401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54" y="0"/>
                </a:moveTo>
                <a:cubicBezTo>
                  <a:pt x="46" y="0"/>
                  <a:pt x="34" y="6"/>
                  <a:pt x="22" y="18"/>
                </a:cubicBezTo>
                <a:cubicBezTo>
                  <a:pt x="22" y="18"/>
                  <a:pt x="1" y="40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6"/>
          <p:cNvSpPr/>
          <p:nvPr/>
        </p:nvSpPr>
        <p:spPr>
          <a:xfrm>
            <a:off x="10559857" y="1640635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4"/>
                </a:moveTo>
                <a:lnTo>
                  <a:pt x="68" y="56"/>
                </a:lnTo>
                <a:lnTo>
                  <a:pt x="22" y="56"/>
                </a:lnTo>
                <a:cubicBezTo>
                  <a:pt x="22" y="34"/>
                  <a:pt x="22" y="34"/>
                  <a:pt x="46" y="34"/>
                </a:cubicBezTo>
                <a:close/>
                <a:moveTo>
                  <a:pt x="45" y="1"/>
                </a:moveTo>
                <a:cubicBezTo>
                  <a:pt x="38" y="1"/>
                  <a:pt x="30" y="3"/>
                  <a:pt x="22" y="10"/>
                </a:cubicBezTo>
                <a:cubicBezTo>
                  <a:pt x="1" y="10"/>
                  <a:pt x="1" y="34"/>
                  <a:pt x="1" y="34"/>
                </a:cubicBezTo>
                <a:lnTo>
                  <a:pt x="1" y="79"/>
                </a:lnTo>
                <a:cubicBezTo>
                  <a:pt x="22" y="79"/>
                  <a:pt x="22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56"/>
                  <a:pt x="91" y="56"/>
                </a:cubicBezTo>
                <a:lnTo>
                  <a:pt x="91" y="10"/>
                </a:lnTo>
                <a:cubicBezTo>
                  <a:pt x="75" y="10"/>
                  <a:pt x="6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6"/>
          <p:cNvSpPr/>
          <p:nvPr/>
        </p:nvSpPr>
        <p:spPr>
          <a:xfrm>
            <a:off x="10521885" y="1276307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0" y="56"/>
                  <a:pt x="6" y="61"/>
                  <a:pt x="14" y="61"/>
                </a:cubicBezTo>
                <a:cubicBezTo>
                  <a:pt x="22" y="61"/>
                  <a:pt x="34" y="56"/>
                  <a:pt x="45" y="45"/>
                </a:cubicBezTo>
                <a:cubicBezTo>
                  <a:pt x="45" y="45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6"/>
          <p:cNvSpPr/>
          <p:nvPr/>
        </p:nvSpPr>
        <p:spPr>
          <a:xfrm>
            <a:off x="10516822" y="1272510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40"/>
                </a:ln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24" y="85"/>
                  <a:pt x="24" y="85"/>
                  <a:pt x="46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6"/>
          <p:cNvSpPr/>
          <p:nvPr/>
        </p:nvSpPr>
        <p:spPr>
          <a:xfrm>
            <a:off x="10531378" y="1185595"/>
            <a:ext cx="14345" cy="14556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5"/>
                  <a:pt x="67" y="24"/>
                  <a:pt x="67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6"/>
          <p:cNvSpPr/>
          <p:nvPr/>
        </p:nvSpPr>
        <p:spPr>
          <a:xfrm>
            <a:off x="10526315" y="1182009"/>
            <a:ext cx="24260" cy="18143"/>
          </a:xfrm>
          <a:custGeom>
            <a:avLst/>
            <a:gdLst/>
            <a:ahLst/>
            <a:cxnLst/>
            <a:rect l="l" t="t" r="r" b="b"/>
            <a:pathLst>
              <a:path w="115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6" y="1"/>
                  <a:pt x="35" y="6"/>
                  <a:pt x="24" y="17"/>
                </a:cubicBezTo>
                <a:lnTo>
                  <a:pt x="24" y="41"/>
                </a:lnTo>
                <a:cubicBezTo>
                  <a:pt x="1" y="62"/>
                  <a:pt x="24" y="62"/>
                  <a:pt x="24" y="86"/>
                </a:cubicBezTo>
                <a:lnTo>
                  <a:pt x="91" y="86"/>
                </a:lnTo>
                <a:cubicBezTo>
                  <a:pt x="115" y="62"/>
                  <a:pt x="115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6"/>
          <p:cNvSpPr/>
          <p:nvPr/>
        </p:nvSpPr>
        <p:spPr>
          <a:xfrm>
            <a:off x="10507329" y="1364488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0"/>
                </a:moveTo>
                <a:cubicBezTo>
                  <a:pt x="26" y="0"/>
                  <a:pt x="24" y="3"/>
                  <a:pt x="24" y="10"/>
                </a:cubicBezTo>
                <a:cubicBezTo>
                  <a:pt x="1" y="10"/>
                  <a:pt x="1" y="34"/>
                  <a:pt x="24" y="55"/>
                </a:cubicBezTo>
                <a:lnTo>
                  <a:pt x="46" y="55"/>
                </a:lnTo>
                <a:cubicBezTo>
                  <a:pt x="69" y="55"/>
                  <a:pt x="69" y="34"/>
                  <a:pt x="69" y="10"/>
                </a:cubicBezTo>
                <a:cubicBezTo>
                  <a:pt x="54" y="10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6"/>
          <p:cNvSpPr/>
          <p:nvPr/>
        </p:nvSpPr>
        <p:spPr>
          <a:xfrm>
            <a:off x="10502687" y="1361956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46" y="22"/>
                </a:moveTo>
                <a:cubicBezTo>
                  <a:pt x="46" y="22"/>
                  <a:pt x="68" y="22"/>
                  <a:pt x="68" y="46"/>
                </a:cubicBezTo>
                <a:lnTo>
                  <a:pt x="68" y="67"/>
                </a:lnTo>
                <a:cubicBezTo>
                  <a:pt x="46" y="67"/>
                  <a:pt x="46" y="67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cubicBezTo>
                  <a:pt x="113" y="67"/>
                  <a:pt x="113" y="46"/>
                  <a:pt x="91" y="22"/>
                </a:cubicBezTo>
                <a:cubicBezTo>
                  <a:pt x="91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6"/>
          <p:cNvSpPr/>
          <p:nvPr/>
        </p:nvSpPr>
        <p:spPr>
          <a:xfrm>
            <a:off x="11331338" y="2019096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6"/>
          <p:cNvSpPr/>
          <p:nvPr/>
        </p:nvSpPr>
        <p:spPr>
          <a:xfrm>
            <a:off x="11326486" y="201424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lnTo>
                  <a:pt x="69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24"/>
                  <a:pt x="0" y="45"/>
                </a:cubicBezTo>
                <a:cubicBezTo>
                  <a:pt x="0" y="45"/>
                  <a:pt x="0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6"/>
          <p:cNvSpPr/>
          <p:nvPr/>
        </p:nvSpPr>
        <p:spPr>
          <a:xfrm>
            <a:off x="11421629" y="2028590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24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6"/>
          <p:cNvSpPr/>
          <p:nvPr/>
        </p:nvSpPr>
        <p:spPr>
          <a:xfrm>
            <a:off x="11417198" y="2025003"/>
            <a:ext cx="19197" cy="22995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63"/>
                  <a:pt x="22" y="63"/>
                  <a:pt x="22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40"/>
                  <a:pt x="0" y="40"/>
                </a:cubicBezTo>
                <a:cubicBezTo>
                  <a:pt x="0" y="63"/>
                  <a:pt x="0" y="63"/>
                  <a:pt x="22" y="85"/>
                </a:cubicBezTo>
                <a:lnTo>
                  <a:pt x="45" y="85"/>
                </a:lnTo>
                <a:lnTo>
                  <a:pt x="45" y="108"/>
                </a:lnTo>
                <a:cubicBezTo>
                  <a:pt x="67" y="108"/>
                  <a:pt x="67" y="85"/>
                  <a:pt x="67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6"/>
          <p:cNvSpPr/>
          <p:nvPr/>
        </p:nvSpPr>
        <p:spPr>
          <a:xfrm>
            <a:off x="11255182" y="191551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46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6"/>
          <p:cNvSpPr/>
          <p:nvPr/>
        </p:nvSpPr>
        <p:spPr>
          <a:xfrm>
            <a:off x="11250328" y="191446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22"/>
                </a:moveTo>
                <a:cubicBezTo>
                  <a:pt x="69" y="45"/>
                  <a:pt x="69" y="45"/>
                  <a:pt x="45" y="45"/>
                </a:cubicBezTo>
                <a:cubicBezTo>
                  <a:pt x="24" y="45"/>
                  <a:pt x="24" y="45"/>
                  <a:pt x="45" y="22"/>
                </a:cubicBezTo>
                <a:close/>
                <a:moveTo>
                  <a:pt x="24" y="0"/>
                </a:moveTo>
                <a:cubicBezTo>
                  <a:pt x="0" y="22"/>
                  <a:pt x="0" y="45"/>
                  <a:pt x="0" y="67"/>
                </a:cubicBezTo>
                <a:cubicBezTo>
                  <a:pt x="24" y="67"/>
                  <a:pt x="24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91" y="22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6"/>
          <p:cNvSpPr/>
          <p:nvPr/>
        </p:nvSpPr>
        <p:spPr>
          <a:xfrm>
            <a:off x="11150545" y="1995047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6"/>
          <p:cNvSpPr/>
          <p:nvPr/>
        </p:nvSpPr>
        <p:spPr>
          <a:xfrm>
            <a:off x="11150544" y="199167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lnTo>
                  <a:pt x="45" y="40"/>
                </a:lnTo>
                <a:lnTo>
                  <a:pt x="67" y="40"/>
                </a:lnTo>
                <a:lnTo>
                  <a:pt x="45" y="62"/>
                </a:lnTo>
                <a:lnTo>
                  <a:pt x="22" y="62"/>
                </a:lnTo>
                <a:lnTo>
                  <a:pt x="22" y="40"/>
                </a:lnTo>
                <a:cubicBezTo>
                  <a:pt x="45" y="40"/>
                  <a:pt x="45" y="17"/>
                  <a:pt x="45" y="17"/>
                </a:cubicBezTo>
                <a:close/>
                <a:moveTo>
                  <a:pt x="53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62"/>
                  <a:pt x="90" y="40"/>
                </a:cubicBezTo>
                <a:cubicBezTo>
                  <a:pt x="90" y="40"/>
                  <a:pt x="90" y="17"/>
                  <a:pt x="67" y="17"/>
                </a:cubicBezTo>
                <a:cubicBezTo>
                  <a:pt x="67" y="6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4" name="Google Shape;3334;p36"/>
          <p:cNvSpPr/>
          <p:nvPr/>
        </p:nvSpPr>
        <p:spPr>
          <a:xfrm>
            <a:off x="11164469" y="1904756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5" name="Google Shape;3335;p36"/>
          <p:cNvSpPr/>
          <p:nvPr/>
        </p:nvSpPr>
        <p:spPr>
          <a:xfrm>
            <a:off x="11160038" y="1901170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0" y="40"/>
                </a:lnTo>
                <a:cubicBezTo>
                  <a:pt x="0" y="63"/>
                  <a:pt x="0" y="63"/>
                  <a:pt x="22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6" name="Google Shape;3336;p36"/>
          <p:cNvSpPr/>
          <p:nvPr/>
        </p:nvSpPr>
        <p:spPr>
          <a:xfrm>
            <a:off x="11264674" y="1828600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7" name="Google Shape;3337;p36"/>
          <p:cNvSpPr/>
          <p:nvPr/>
        </p:nvSpPr>
        <p:spPr>
          <a:xfrm>
            <a:off x="11259822" y="182374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57" y="29"/>
                </a:moveTo>
                <a:cubicBezTo>
                  <a:pt x="63" y="29"/>
                  <a:pt x="69" y="35"/>
                  <a:pt x="69" y="45"/>
                </a:cubicBez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ubicBezTo>
                  <a:pt x="46" y="35"/>
                  <a:pt x="51" y="29"/>
                  <a:pt x="57" y="29"/>
                </a:cubicBezTo>
                <a:close/>
                <a:moveTo>
                  <a:pt x="24" y="0"/>
                </a:moveTo>
                <a:lnTo>
                  <a:pt x="24" y="45"/>
                </a:lnTo>
                <a:cubicBezTo>
                  <a:pt x="0" y="45"/>
                  <a:pt x="24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69"/>
                  <a:pt x="91" y="69"/>
                  <a:pt x="114" y="45"/>
                </a:cubicBez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8" name="Google Shape;3338;p36"/>
          <p:cNvSpPr/>
          <p:nvPr/>
        </p:nvSpPr>
        <p:spPr>
          <a:xfrm>
            <a:off x="11240837" y="2005806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45" y="64"/>
                </a:cubicBezTo>
                <a:cubicBezTo>
                  <a:pt x="69" y="40"/>
                  <a:pt x="69" y="19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9" name="Google Shape;3339;p36"/>
          <p:cNvSpPr/>
          <p:nvPr/>
        </p:nvSpPr>
        <p:spPr>
          <a:xfrm>
            <a:off x="11236195" y="2001165"/>
            <a:ext cx="23839" cy="22784"/>
          </a:xfrm>
          <a:custGeom>
            <a:avLst/>
            <a:gdLst/>
            <a:ahLst/>
            <a:cxnLst/>
            <a:rect l="l" t="t" r="r" b="b"/>
            <a:pathLst>
              <a:path w="113" h="108" extrusionOk="0">
                <a:moveTo>
                  <a:pt x="67" y="41"/>
                </a:moveTo>
                <a:lnTo>
                  <a:pt x="67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5" y="1"/>
                </a:moveTo>
                <a:cubicBezTo>
                  <a:pt x="51" y="1"/>
                  <a:pt x="34" y="6"/>
                  <a:pt x="22" y="17"/>
                </a:cubicBezTo>
                <a:cubicBezTo>
                  <a:pt x="22" y="41"/>
                  <a:pt x="0" y="62"/>
                  <a:pt x="22" y="86"/>
                </a:cubicBezTo>
                <a:lnTo>
                  <a:pt x="46" y="107"/>
                </a:lnTo>
                <a:lnTo>
                  <a:pt x="67" y="107"/>
                </a:lnTo>
                <a:cubicBezTo>
                  <a:pt x="67" y="107"/>
                  <a:pt x="67" y="86"/>
                  <a:pt x="91" y="86"/>
                </a:cubicBezTo>
                <a:lnTo>
                  <a:pt x="112" y="62"/>
                </a:lnTo>
                <a:cubicBezTo>
                  <a:pt x="112" y="41"/>
                  <a:pt x="112" y="41"/>
                  <a:pt x="91" y="17"/>
                </a:cubicBezTo>
                <a:cubicBezTo>
                  <a:pt x="91" y="6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36"/>
          <p:cNvSpPr/>
          <p:nvPr/>
        </p:nvSpPr>
        <p:spPr>
          <a:xfrm>
            <a:off x="11341042" y="1928384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1" name="Google Shape;3341;p36"/>
          <p:cNvSpPr/>
          <p:nvPr/>
        </p:nvSpPr>
        <p:spPr>
          <a:xfrm>
            <a:off x="11341042" y="1923953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cubicBezTo>
                  <a:pt x="45" y="0"/>
                  <a:pt x="22" y="0"/>
                  <a:pt x="22" y="22"/>
                </a:cubicBezTo>
                <a:cubicBezTo>
                  <a:pt x="0" y="22"/>
                  <a:pt x="0" y="67"/>
                  <a:pt x="0" y="91"/>
                </a:cubicBezTo>
                <a:lnTo>
                  <a:pt x="67" y="91"/>
                </a:lnTo>
                <a:lnTo>
                  <a:pt x="90" y="67"/>
                </a:lnTo>
                <a:cubicBezTo>
                  <a:pt x="90" y="45"/>
                  <a:pt x="90" y="22"/>
                  <a:pt x="67" y="22"/>
                </a:cubicBezTo>
                <a:cubicBezTo>
                  <a:pt x="67" y="22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2" name="Google Shape;3342;p36"/>
          <p:cNvSpPr/>
          <p:nvPr/>
        </p:nvSpPr>
        <p:spPr>
          <a:xfrm>
            <a:off x="11231131" y="2095253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1" y="1"/>
                </a:moveTo>
                <a:lnTo>
                  <a:pt x="1" y="46"/>
                </a:lnTo>
                <a:cubicBezTo>
                  <a:pt x="13" y="57"/>
                  <a:pt x="19" y="62"/>
                  <a:pt x="24" y="62"/>
                </a:cubicBezTo>
                <a:cubicBezTo>
                  <a:pt x="30" y="62"/>
                  <a:pt x="35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3" name="Google Shape;3343;p36"/>
          <p:cNvSpPr/>
          <p:nvPr/>
        </p:nvSpPr>
        <p:spPr>
          <a:xfrm>
            <a:off x="11226702" y="209166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85"/>
                </a:cubicBezTo>
                <a:lnTo>
                  <a:pt x="67" y="85"/>
                </a:ln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4" name="Google Shape;3344;p36"/>
          <p:cNvSpPr/>
          <p:nvPr/>
        </p:nvSpPr>
        <p:spPr>
          <a:xfrm>
            <a:off x="11021649" y="161405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5" name="Google Shape;3345;p36"/>
          <p:cNvSpPr/>
          <p:nvPr/>
        </p:nvSpPr>
        <p:spPr>
          <a:xfrm>
            <a:off x="11017007" y="1610679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23" y="17"/>
                  <a:pt x="1" y="17"/>
                  <a:pt x="1" y="40"/>
                </a:cubicBezTo>
                <a:cubicBezTo>
                  <a:pt x="1" y="40"/>
                  <a:pt x="1" y="62"/>
                  <a:pt x="23" y="62"/>
                </a:cubicBezTo>
                <a:cubicBezTo>
                  <a:pt x="23" y="86"/>
                  <a:pt x="23" y="86"/>
                  <a:pt x="46" y="86"/>
                </a:cubicBezTo>
                <a:lnTo>
                  <a:pt x="68" y="86"/>
                </a:lnTo>
                <a:cubicBezTo>
                  <a:pt x="91" y="62"/>
                  <a:pt x="91" y="62"/>
                  <a:pt x="91" y="40"/>
                </a:cubicBezTo>
                <a:lnTo>
                  <a:pt x="91" y="17"/>
                </a:ln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6" name="Google Shape;3346;p36"/>
          <p:cNvSpPr/>
          <p:nvPr/>
        </p:nvSpPr>
        <p:spPr>
          <a:xfrm>
            <a:off x="11097806" y="1714260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7" name="Google Shape;3347;p36"/>
          <p:cNvSpPr/>
          <p:nvPr/>
        </p:nvSpPr>
        <p:spPr>
          <a:xfrm>
            <a:off x="11093375" y="1710674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22" y="40"/>
                </a:lnTo>
                <a:cubicBezTo>
                  <a:pt x="0" y="63"/>
                  <a:pt x="22" y="63"/>
                  <a:pt x="22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8" name="Google Shape;3348;p36"/>
          <p:cNvSpPr/>
          <p:nvPr/>
        </p:nvSpPr>
        <p:spPr>
          <a:xfrm>
            <a:off x="10998022" y="1791681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9" name="Google Shape;3349;p36"/>
          <p:cNvSpPr/>
          <p:nvPr/>
        </p:nvSpPr>
        <p:spPr>
          <a:xfrm>
            <a:off x="10993169" y="1788307"/>
            <a:ext cx="24049" cy="21517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lnTo>
                  <a:pt x="0" y="33"/>
                </a:lnTo>
                <a:cubicBezTo>
                  <a:pt x="0" y="56"/>
                  <a:pt x="0" y="78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91" y="78"/>
                </a:cubicBezTo>
                <a:cubicBezTo>
                  <a:pt x="91" y="78"/>
                  <a:pt x="114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0" name="Google Shape;3350;p36"/>
          <p:cNvSpPr/>
          <p:nvPr/>
        </p:nvSpPr>
        <p:spPr>
          <a:xfrm>
            <a:off x="11007514" y="1702656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40" y="0"/>
                </a:moveTo>
                <a:cubicBezTo>
                  <a:pt x="36" y="0"/>
                  <a:pt x="30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68" y="56"/>
                </a:lnTo>
                <a:lnTo>
                  <a:pt x="68" y="11"/>
                </a:lnTo>
                <a:cubicBezTo>
                  <a:pt x="53" y="11"/>
                  <a:pt x="48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1" name="Google Shape;3351;p36"/>
          <p:cNvSpPr/>
          <p:nvPr/>
        </p:nvSpPr>
        <p:spPr>
          <a:xfrm>
            <a:off x="11007513" y="169991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cubicBezTo>
                  <a:pt x="23" y="69"/>
                  <a:pt x="23" y="69"/>
                  <a:pt x="23" y="45"/>
                </a:cubicBez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2" name="Google Shape;3352;p36"/>
          <p:cNvSpPr/>
          <p:nvPr/>
        </p:nvSpPr>
        <p:spPr>
          <a:xfrm>
            <a:off x="11107510" y="1624812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54" y="1"/>
                </a:moveTo>
                <a:cubicBezTo>
                  <a:pt x="46" y="1"/>
                  <a:pt x="34" y="7"/>
                  <a:pt x="23" y="19"/>
                </a:cubicBezTo>
                <a:cubicBezTo>
                  <a:pt x="23" y="19"/>
                  <a:pt x="0" y="40"/>
                  <a:pt x="23" y="40"/>
                </a:cubicBezTo>
                <a:cubicBezTo>
                  <a:pt x="23" y="64"/>
                  <a:pt x="45" y="64"/>
                  <a:pt x="69" y="64"/>
                </a:cubicBezTo>
                <a:lnTo>
                  <a:pt x="69" y="19"/>
                </a:lnTo>
                <a:cubicBezTo>
                  <a:pt x="69" y="7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3" name="Google Shape;3353;p36"/>
          <p:cNvSpPr/>
          <p:nvPr/>
        </p:nvSpPr>
        <p:spPr>
          <a:xfrm>
            <a:off x="11107510" y="1621648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34"/>
                  <a:pt x="69" y="55"/>
                  <a:pt x="69" y="55"/>
                </a:cubicBezTo>
                <a:lnTo>
                  <a:pt x="23" y="55"/>
                </a:lnTo>
                <a:cubicBezTo>
                  <a:pt x="23" y="55"/>
                  <a:pt x="23" y="34"/>
                  <a:pt x="45" y="34"/>
                </a:cubicBezTo>
                <a:close/>
                <a:moveTo>
                  <a:pt x="46" y="0"/>
                </a:moveTo>
                <a:cubicBezTo>
                  <a:pt x="38" y="0"/>
                  <a:pt x="31" y="3"/>
                  <a:pt x="23" y="10"/>
                </a:cubicBezTo>
                <a:cubicBezTo>
                  <a:pt x="0" y="34"/>
                  <a:pt x="0" y="55"/>
                  <a:pt x="0" y="79"/>
                </a:cubicBezTo>
                <a:cubicBezTo>
                  <a:pt x="23" y="79"/>
                  <a:pt x="23" y="100"/>
                  <a:pt x="45" y="100"/>
                </a:cubicBezTo>
                <a:cubicBezTo>
                  <a:pt x="45" y="100"/>
                  <a:pt x="69" y="100"/>
                  <a:pt x="69" y="79"/>
                </a:cubicBezTo>
                <a:cubicBezTo>
                  <a:pt x="90" y="79"/>
                  <a:pt x="90" y="55"/>
                  <a:pt x="90" y="55"/>
                </a:cubicBezTo>
                <a:lnTo>
                  <a:pt x="90" y="10"/>
                </a:ln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4" name="Google Shape;3354;p36"/>
          <p:cNvSpPr/>
          <p:nvPr/>
        </p:nvSpPr>
        <p:spPr>
          <a:xfrm>
            <a:off x="11088313" y="180455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" y="58"/>
                  <a:pt x="7" y="64"/>
                  <a:pt x="15" y="64"/>
                </a:cubicBezTo>
                <a:cubicBezTo>
                  <a:pt x="24" y="64"/>
                  <a:pt x="35" y="58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5" name="Google Shape;3355;p36"/>
          <p:cNvSpPr/>
          <p:nvPr/>
        </p:nvSpPr>
        <p:spPr>
          <a:xfrm>
            <a:off x="11083882" y="180117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lnTo>
                  <a:pt x="45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6" name="Google Shape;3356;p36"/>
          <p:cNvSpPr/>
          <p:nvPr/>
        </p:nvSpPr>
        <p:spPr>
          <a:xfrm>
            <a:off x="11188518" y="172501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7" name="Google Shape;3357;p36"/>
          <p:cNvSpPr/>
          <p:nvPr/>
        </p:nvSpPr>
        <p:spPr>
          <a:xfrm>
            <a:off x="11183666" y="172396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57" y="56"/>
                  <a:pt x="51" y="61"/>
                  <a:pt x="48" y="61"/>
                </a:cubicBezTo>
                <a:cubicBezTo>
                  <a:pt x="45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114" y="45"/>
                  <a:pt x="91" y="22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8" name="Google Shape;3358;p36"/>
          <p:cNvSpPr/>
          <p:nvPr/>
        </p:nvSpPr>
        <p:spPr>
          <a:xfrm>
            <a:off x="11121856" y="1535999"/>
            <a:ext cx="14345" cy="11603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8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46" y="10"/>
                </a:cubicBezTo>
                <a:cubicBezTo>
                  <a:pt x="46" y="10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9" name="Google Shape;3359;p36"/>
          <p:cNvSpPr/>
          <p:nvPr/>
        </p:nvSpPr>
        <p:spPr>
          <a:xfrm>
            <a:off x="11117004" y="1533467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cubicBezTo>
                  <a:pt x="69" y="67"/>
                  <a:pt x="45" y="67"/>
                  <a:pt x="45" y="67"/>
                </a:cubicBez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0" name="Google Shape;3360;p36"/>
          <p:cNvSpPr/>
          <p:nvPr/>
        </p:nvSpPr>
        <p:spPr>
          <a:xfrm>
            <a:off x="11174173" y="1815310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69" y="64"/>
                </a:cubicBez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1" name="Google Shape;3361;p36"/>
          <p:cNvSpPr/>
          <p:nvPr/>
        </p:nvSpPr>
        <p:spPr>
          <a:xfrm>
            <a:off x="11174172" y="1812145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55"/>
                  <a:pt x="45" y="55"/>
                  <a:pt x="45" y="55"/>
                </a:cubicBezTo>
                <a:lnTo>
                  <a:pt x="24" y="55"/>
                </a:lnTo>
                <a:lnTo>
                  <a:pt x="24" y="34"/>
                </a:lnTo>
                <a:close/>
                <a:moveTo>
                  <a:pt x="35" y="0"/>
                </a:moveTo>
                <a:cubicBezTo>
                  <a:pt x="29" y="0"/>
                  <a:pt x="24" y="3"/>
                  <a:pt x="24" y="10"/>
                </a:cubicBezTo>
                <a:cubicBezTo>
                  <a:pt x="0" y="10"/>
                  <a:pt x="0" y="34"/>
                  <a:pt x="0" y="34"/>
                </a:cubicBezTo>
                <a:lnTo>
                  <a:pt x="0" y="79"/>
                </a:lnTo>
                <a:cubicBezTo>
                  <a:pt x="24" y="79"/>
                  <a:pt x="24" y="100"/>
                  <a:pt x="45" y="100"/>
                </a:cubicBezTo>
                <a:lnTo>
                  <a:pt x="69" y="79"/>
                </a:lnTo>
                <a:cubicBezTo>
                  <a:pt x="90" y="79"/>
                  <a:pt x="90" y="34"/>
                  <a:pt x="69" y="10"/>
                </a:cubicBezTo>
                <a:cubicBezTo>
                  <a:pt x="69" y="10"/>
                  <a:pt x="49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2" name="Google Shape;3362;p36"/>
          <p:cNvSpPr/>
          <p:nvPr/>
        </p:nvSpPr>
        <p:spPr>
          <a:xfrm>
            <a:off x="10864696" y="1410688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3" name="Google Shape;3363;p36"/>
          <p:cNvSpPr/>
          <p:nvPr/>
        </p:nvSpPr>
        <p:spPr>
          <a:xfrm>
            <a:off x="10864695" y="140963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46" y="53"/>
                  <a:pt x="43" y="55"/>
                  <a:pt x="40" y="55"/>
                </a:cubicBezTo>
                <a:cubicBezTo>
                  <a:pt x="33" y="55"/>
                  <a:pt x="22" y="45"/>
                  <a:pt x="22" y="45"/>
                </a:cubicBezTo>
                <a:lnTo>
                  <a:pt x="22" y="22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7"/>
                </a:lnTo>
                <a:cubicBezTo>
                  <a:pt x="1" y="90"/>
                  <a:pt x="22" y="90"/>
                  <a:pt x="46" y="90"/>
                </a:cubicBezTo>
                <a:lnTo>
                  <a:pt x="67" y="67"/>
                </a:ln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4" name="Google Shape;3364;p36"/>
          <p:cNvSpPr/>
          <p:nvPr/>
        </p:nvSpPr>
        <p:spPr>
          <a:xfrm>
            <a:off x="10940852" y="1512161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22" y="56"/>
                </a:cubicBezTo>
                <a:cubicBezTo>
                  <a:pt x="22" y="56"/>
                  <a:pt x="33" y="66"/>
                  <a:pt x="46" y="66"/>
                </a:cubicBezTo>
                <a:cubicBezTo>
                  <a:pt x="53" y="66"/>
                  <a:pt x="60" y="63"/>
                  <a:pt x="68" y="56"/>
                </a:cubicBezTo>
                <a:lnTo>
                  <a:pt x="68" y="11"/>
                </a:ln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5" name="Google Shape;3365;p36"/>
          <p:cNvSpPr/>
          <p:nvPr/>
        </p:nvSpPr>
        <p:spPr>
          <a:xfrm>
            <a:off x="10940851" y="150941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68" y="45"/>
                </a:lnTo>
                <a:cubicBezTo>
                  <a:pt x="68" y="45"/>
                  <a:pt x="46" y="45"/>
                  <a:pt x="46" y="69"/>
                </a:cubicBezTo>
                <a:cubicBezTo>
                  <a:pt x="46" y="69"/>
                  <a:pt x="22" y="69"/>
                  <a:pt x="22" y="45"/>
                </a:cubicBezTo>
                <a:lnTo>
                  <a:pt x="22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6" name="Google Shape;3366;p36"/>
          <p:cNvSpPr/>
          <p:nvPr/>
        </p:nvSpPr>
        <p:spPr>
          <a:xfrm>
            <a:off x="10840646" y="159042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7" name="Google Shape;3367;p36"/>
          <p:cNvSpPr/>
          <p:nvPr/>
        </p:nvSpPr>
        <p:spPr>
          <a:xfrm>
            <a:off x="10840645" y="158684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8" name="Google Shape;3368;p36"/>
          <p:cNvSpPr/>
          <p:nvPr/>
        </p:nvSpPr>
        <p:spPr>
          <a:xfrm>
            <a:off x="10855202" y="1499925"/>
            <a:ext cx="14345" cy="14556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0" y="0"/>
                </a:moveTo>
                <a:lnTo>
                  <a:pt x="0" y="45"/>
                </a:lnTo>
                <a:cubicBezTo>
                  <a:pt x="22" y="69"/>
                  <a:pt x="22" y="69"/>
                  <a:pt x="46" y="69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9" name="Google Shape;3369;p36"/>
          <p:cNvSpPr/>
          <p:nvPr/>
        </p:nvSpPr>
        <p:spPr>
          <a:xfrm>
            <a:off x="10850137" y="1496337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62"/>
                  <a:pt x="24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17"/>
                  <a:pt x="1" y="41"/>
                  <a:pt x="1" y="41"/>
                </a:cubicBezTo>
                <a:cubicBezTo>
                  <a:pt x="1" y="62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70" y="86"/>
                </a:cubicBezTo>
                <a:cubicBezTo>
                  <a:pt x="91" y="86"/>
                  <a:pt x="91" y="62"/>
                  <a:pt x="91" y="62"/>
                </a:cubicBez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0" name="Google Shape;3370;p36"/>
          <p:cNvSpPr/>
          <p:nvPr/>
        </p:nvSpPr>
        <p:spPr>
          <a:xfrm>
            <a:off x="10954986" y="1423558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24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1" name="Google Shape;3371;p36"/>
          <p:cNvSpPr/>
          <p:nvPr/>
        </p:nvSpPr>
        <p:spPr>
          <a:xfrm>
            <a:off x="10950345" y="1420182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2" name="Google Shape;3372;p36"/>
          <p:cNvSpPr/>
          <p:nvPr/>
        </p:nvSpPr>
        <p:spPr>
          <a:xfrm>
            <a:off x="10931358" y="160118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3" name="Google Shape;3373;p36"/>
          <p:cNvSpPr/>
          <p:nvPr/>
        </p:nvSpPr>
        <p:spPr>
          <a:xfrm>
            <a:off x="10926506" y="1598020"/>
            <a:ext cx="24049" cy="21307"/>
          </a:xfrm>
          <a:custGeom>
            <a:avLst/>
            <a:gdLst/>
            <a:ahLst/>
            <a:cxnLst/>
            <a:rect l="l" t="t" r="r" b="b"/>
            <a:pathLst>
              <a:path w="114" h="101" extrusionOk="0">
                <a:moveTo>
                  <a:pt x="69" y="32"/>
                </a:moveTo>
                <a:lnTo>
                  <a:pt x="69" y="55"/>
                </a:lnTo>
                <a:lnTo>
                  <a:pt x="45" y="55"/>
                </a:lnTo>
                <a:lnTo>
                  <a:pt x="45" y="32"/>
                </a:lnTo>
                <a:close/>
                <a:moveTo>
                  <a:pt x="43" y="0"/>
                </a:moveTo>
                <a:cubicBezTo>
                  <a:pt x="37" y="0"/>
                  <a:pt x="30" y="3"/>
                  <a:pt x="24" y="10"/>
                </a:cubicBezTo>
                <a:cubicBezTo>
                  <a:pt x="0" y="32"/>
                  <a:pt x="0" y="55"/>
                  <a:pt x="24" y="77"/>
                </a:cubicBezTo>
                <a:lnTo>
                  <a:pt x="45" y="100"/>
                </a:lnTo>
                <a:cubicBezTo>
                  <a:pt x="69" y="100"/>
                  <a:pt x="69" y="100"/>
                  <a:pt x="90" y="77"/>
                </a:cubicBezTo>
                <a:cubicBezTo>
                  <a:pt x="114" y="77"/>
                  <a:pt x="114" y="32"/>
                  <a:pt x="90" y="32"/>
                </a:cubicBezTo>
                <a:cubicBezTo>
                  <a:pt x="75" y="17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4" name="Google Shape;3374;p36"/>
          <p:cNvSpPr/>
          <p:nvPr/>
        </p:nvSpPr>
        <p:spPr>
          <a:xfrm>
            <a:off x="11031142" y="1523764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46" y="68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5" name="Google Shape;3375;p36"/>
          <p:cNvSpPr/>
          <p:nvPr/>
        </p:nvSpPr>
        <p:spPr>
          <a:xfrm>
            <a:off x="11031141" y="1520177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lnTo>
                  <a:pt x="91" y="63"/>
                </a:lnTo>
                <a:cubicBezTo>
                  <a:pt x="91" y="40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6" name="Google Shape;3376;p36"/>
          <p:cNvSpPr/>
          <p:nvPr/>
        </p:nvSpPr>
        <p:spPr>
          <a:xfrm>
            <a:off x="10964479" y="1333266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7" name="Google Shape;3377;p36"/>
          <p:cNvSpPr/>
          <p:nvPr/>
        </p:nvSpPr>
        <p:spPr>
          <a:xfrm>
            <a:off x="10964479" y="1329680"/>
            <a:ext cx="19408" cy="22995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46" y="85"/>
                </a:lnTo>
                <a:lnTo>
                  <a:pt x="46" y="108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8" name="Google Shape;3378;p36"/>
          <p:cNvSpPr/>
          <p:nvPr/>
        </p:nvSpPr>
        <p:spPr>
          <a:xfrm>
            <a:off x="11045698" y="1434316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19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9" name="Google Shape;3379;p36"/>
          <p:cNvSpPr/>
          <p:nvPr/>
        </p:nvSpPr>
        <p:spPr>
          <a:xfrm>
            <a:off x="11040635" y="143326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24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0" name="Google Shape;3380;p36"/>
          <p:cNvSpPr/>
          <p:nvPr/>
        </p:nvSpPr>
        <p:spPr>
          <a:xfrm>
            <a:off x="10707319" y="1209432"/>
            <a:ext cx="19197" cy="13291"/>
          </a:xfrm>
          <a:custGeom>
            <a:avLst/>
            <a:gdLst/>
            <a:ahLst/>
            <a:cxnLst/>
            <a:rect l="l" t="t" r="r" b="b"/>
            <a:pathLst>
              <a:path w="91" h="63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cubicBezTo>
                  <a:pt x="69" y="46"/>
                  <a:pt x="91" y="23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1" name="Google Shape;3381;p36"/>
          <p:cNvSpPr/>
          <p:nvPr/>
        </p:nvSpPr>
        <p:spPr>
          <a:xfrm>
            <a:off x="10707319" y="120584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63"/>
                  <a:pt x="69" y="63"/>
                  <a:pt x="46" y="63"/>
                </a:cubicBezTo>
                <a:lnTo>
                  <a:pt x="24" y="63"/>
                </a:lnTo>
                <a:cubicBezTo>
                  <a:pt x="24" y="40"/>
                  <a:pt x="24" y="40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63"/>
                  <a:pt x="1" y="85"/>
                </a:cubicBezTo>
                <a:lnTo>
                  <a:pt x="69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2" name="Google Shape;3382;p36"/>
          <p:cNvSpPr/>
          <p:nvPr/>
        </p:nvSpPr>
        <p:spPr>
          <a:xfrm>
            <a:off x="10788538" y="131069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1" y="0"/>
                </a:moveTo>
                <a:cubicBezTo>
                  <a:pt x="23" y="0"/>
                  <a:pt x="11" y="6"/>
                  <a:pt x="0" y="18"/>
                </a:cubicBezTo>
                <a:lnTo>
                  <a:pt x="0" y="39"/>
                </a:lnTo>
                <a:cubicBezTo>
                  <a:pt x="22" y="63"/>
                  <a:pt x="46" y="63"/>
                  <a:pt x="46" y="63"/>
                </a:cubicBezTo>
                <a:cubicBezTo>
                  <a:pt x="67" y="39"/>
                  <a:pt x="67" y="18"/>
                  <a:pt x="46" y="18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3" name="Google Shape;3383;p36"/>
          <p:cNvSpPr/>
          <p:nvPr/>
        </p:nvSpPr>
        <p:spPr>
          <a:xfrm>
            <a:off x="10783475" y="1305841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41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91" y="86"/>
                </a:cubicBezTo>
                <a:lnTo>
                  <a:pt x="91" y="62"/>
                </a:ln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4" name="Google Shape;3384;p36"/>
          <p:cNvSpPr/>
          <p:nvPr/>
        </p:nvSpPr>
        <p:spPr>
          <a:xfrm>
            <a:off x="10697826" y="129993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cubicBezTo>
                  <a:pt x="12" y="57"/>
                  <a:pt x="24" y="63"/>
                  <a:pt x="32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9" y="45"/>
                  <a:pt x="69" y="23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5" name="Google Shape;3385;p36"/>
          <p:cNvSpPr/>
          <p:nvPr/>
        </p:nvSpPr>
        <p:spPr>
          <a:xfrm>
            <a:off x="10693185" y="129634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17"/>
                </a:moveTo>
                <a:lnTo>
                  <a:pt x="68" y="40"/>
                </a:ln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ubicBezTo>
                  <a:pt x="46" y="40"/>
                  <a:pt x="46" y="17"/>
                  <a:pt x="68" y="17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23" y="40"/>
                </a:lnTo>
                <a:cubicBezTo>
                  <a:pt x="1" y="40"/>
                  <a:pt x="23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91" y="62"/>
                  <a:pt x="113" y="40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6" name="Google Shape;3386;p36"/>
          <p:cNvSpPr/>
          <p:nvPr/>
        </p:nvSpPr>
        <p:spPr>
          <a:xfrm>
            <a:off x="10798032" y="1220192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7" name="Google Shape;3387;p36"/>
          <p:cNvSpPr/>
          <p:nvPr/>
        </p:nvSpPr>
        <p:spPr>
          <a:xfrm>
            <a:off x="10798031" y="121913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lnTo>
                  <a:pt x="46" y="67"/>
                </a:lnTo>
                <a:lnTo>
                  <a:pt x="22" y="45"/>
                </a:lnTo>
                <a:lnTo>
                  <a:pt x="22" y="22"/>
                </a:lnTo>
                <a:close/>
                <a:moveTo>
                  <a:pt x="22" y="0"/>
                </a:moveTo>
                <a:cubicBezTo>
                  <a:pt x="1" y="22"/>
                  <a:pt x="1" y="22"/>
                  <a:pt x="1" y="45"/>
                </a:cubicBezTo>
                <a:lnTo>
                  <a:pt x="1" y="67"/>
                </a:lnTo>
                <a:cubicBezTo>
                  <a:pt x="1" y="67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8" name="Google Shape;3388;p36"/>
          <p:cNvSpPr/>
          <p:nvPr/>
        </p:nvSpPr>
        <p:spPr>
          <a:xfrm>
            <a:off x="10773982" y="139992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9" name="Google Shape;3389;p36"/>
          <p:cNvSpPr/>
          <p:nvPr/>
        </p:nvSpPr>
        <p:spPr>
          <a:xfrm>
            <a:off x="10773981" y="1396343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55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64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0" name="Google Shape;3390;p36"/>
          <p:cNvSpPr/>
          <p:nvPr/>
        </p:nvSpPr>
        <p:spPr>
          <a:xfrm>
            <a:off x="10878829" y="132377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0" y="1"/>
                </a:moveTo>
                <a:lnTo>
                  <a:pt x="0" y="46"/>
                </a:lnTo>
                <a:cubicBezTo>
                  <a:pt x="0" y="46"/>
                  <a:pt x="11" y="56"/>
                  <a:pt x="24" y="56"/>
                </a:cubicBezTo>
                <a:cubicBezTo>
                  <a:pt x="31" y="56"/>
                  <a:pt x="38" y="53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1" name="Google Shape;3391;p36"/>
          <p:cNvSpPr/>
          <p:nvPr/>
        </p:nvSpPr>
        <p:spPr>
          <a:xfrm>
            <a:off x="10874187" y="131892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2" name="Google Shape;3392;p36"/>
          <p:cNvSpPr/>
          <p:nvPr/>
        </p:nvSpPr>
        <p:spPr>
          <a:xfrm>
            <a:off x="10812166" y="1133276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0" y="1"/>
                </a:moveTo>
                <a:lnTo>
                  <a:pt x="0" y="46"/>
                </a:lnTo>
                <a:cubicBezTo>
                  <a:pt x="16" y="46"/>
                  <a:pt x="21" y="56"/>
                  <a:pt x="29" y="56"/>
                </a:cubicBezTo>
                <a:cubicBezTo>
                  <a:pt x="33" y="56"/>
                  <a:pt x="38" y="53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3" name="Google Shape;3393;p36"/>
          <p:cNvSpPr/>
          <p:nvPr/>
        </p:nvSpPr>
        <p:spPr>
          <a:xfrm>
            <a:off x="10807524" y="112842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lnTo>
                  <a:pt x="68" y="45"/>
                </a:lnTo>
                <a:lnTo>
                  <a:pt x="68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45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4" name="Google Shape;3394;p36"/>
          <p:cNvSpPr/>
          <p:nvPr/>
        </p:nvSpPr>
        <p:spPr>
          <a:xfrm>
            <a:off x="10888322" y="123306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5" name="Google Shape;3395;p36"/>
          <p:cNvSpPr/>
          <p:nvPr/>
        </p:nvSpPr>
        <p:spPr>
          <a:xfrm>
            <a:off x="10883681" y="1228630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91" y="91"/>
                </a:lnTo>
                <a:lnTo>
                  <a:pt x="91" y="67"/>
                </a:lnTo>
                <a:cubicBezTo>
                  <a:pt x="113" y="45"/>
                  <a:pt x="91" y="22"/>
                  <a:pt x="91" y="22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6" name="Google Shape;3396;p36"/>
          <p:cNvSpPr/>
          <p:nvPr/>
        </p:nvSpPr>
        <p:spPr>
          <a:xfrm>
            <a:off x="10631162" y="1109437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4"/>
                  <a:pt x="1" y="24"/>
                  <a:pt x="24" y="45"/>
                </a:cubicBezTo>
                <a:cubicBezTo>
                  <a:pt x="24" y="57"/>
                  <a:pt x="29" y="63"/>
                  <a:pt x="38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7" name="Google Shape;3397;p36"/>
          <p:cNvSpPr/>
          <p:nvPr/>
        </p:nvSpPr>
        <p:spPr>
          <a:xfrm>
            <a:off x="10626521" y="1105851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1"/>
                </a:moveTo>
                <a:lnTo>
                  <a:pt x="68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113" y="62"/>
                  <a:pt x="113" y="41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8" name="Google Shape;3398;p36"/>
          <p:cNvSpPr/>
          <p:nvPr/>
        </p:nvSpPr>
        <p:spPr>
          <a:xfrm>
            <a:off x="10645718" y="1019147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11" y="56"/>
                  <a:pt x="16" y="61"/>
                  <a:pt x="22" y="61"/>
                </a:cubicBezTo>
                <a:cubicBezTo>
                  <a:pt x="28" y="61"/>
                  <a:pt x="34" y="56"/>
                  <a:pt x="45" y="45"/>
                </a:cubicBezTo>
                <a:cubicBezTo>
                  <a:pt x="67" y="45"/>
                  <a:pt x="67" y="22"/>
                  <a:pt x="45" y="22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6"/>
          <p:cNvSpPr/>
          <p:nvPr/>
        </p:nvSpPr>
        <p:spPr>
          <a:xfrm>
            <a:off x="10640655" y="1015350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46" y="63"/>
                  <a:pt x="24" y="63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lnTo>
                  <a:pt x="1" y="40"/>
                </a:lnTo>
                <a:cubicBezTo>
                  <a:pt x="1" y="63"/>
                  <a:pt x="1" y="63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0" name="Google Shape;3400;p36"/>
          <p:cNvSpPr/>
          <p:nvPr/>
        </p:nvSpPr>
        <p:spPr>
          <a:xfrm>
            <a:off x="10621669" y="1197830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23" y="0"/>
                </a:moveTo>
                <a:cubicBezTo>
                  <a:pt x="16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9" y="56"/>
                  <a:pt x="69" y="33"/>
                  <a:pt x="46" y="11"/>
                </a:cubicBezTo>
                <a:cubicBezTo>
                  <a:pt x="46" y="11"/>
                  <a:pt x="3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1" name="Google Shape;3401;p36"/>
          <p:cNvSpPr/>
          <p:nvPr/>
        </p:nvSpPr>
        <p:spPr>
          <a:xfrm>
            <a:off x="10617027" y="119508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46" y="24"/>
                  <a:pt x="68" y="24"/>
                  <a:pt x="68" y="46"/>
                </a:cubicBezTo>
                <a:cubicBezTo>
                  <a:pt x="68" y="69"/>
                  <a:pt x="46" y="69"/>
                  <a:pt x="46" y="69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22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2" name="Google Shape;3402;p36"/>
          <p:cNvSpPr/>
          <p:nvPr/>
        </p:nvSpPr>
        <p:spPr>
          <a:xfrm>
            <a:off x="10721876" y="112019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0" y="39"/>
                </a:cubicBezTo>
                <a:cubicBezTo>
                  <a:pt x="22" y="63"/>
                  <a:pt x="45" y="63"/>
                  <a:pt x="45" y="63"/>
                </a:cubicBezTo>
                <a:cubicBezTo>
                  <a:pt x="67" y="39"/>
                  <a:pt x="67" y="18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3" name="Google Shape;3403;p36"/>
          <p:cNvSpPr/>
          <p:nvPr/>
        </p:nvSpPr>
        <p:spPr>
          <a:xfrm>
            <a:off x="10716811" y="1118931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69" y="90"/>
                  <a:pt x="69" y="69"/>
                  <a:pt x="91" y="69"/>
                </a:cubicBezTo>
                <a:cubicBezTo>
                  <a:pt x="115" y="69"/>
                  <a:pt x="115" y="24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4" name="Google Shape;3404;p36"/>
          <p:cNvSpPr/>
          <p:nvPr/>
        </p:nvSpPr>
        <p:spPr>
          <a:xfrm>
            <a:off x="10731369" y="102969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1"/>
                </a:moveTo>
                <a:cubicBezTo>
                  <a:pt x="45" y="1"/>
                  <a:pt x="34" y="6"/>
                  <a:pt x="22" y="17"/>
                </a:cubicBezTo>
                <a:cubicBezTo>
                  <a:pt x="22" y="17"/>
                  <a:pt x="0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67" y="6"/>
                  <a:pt x="62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5" name="Google Shape;3405;p36"/>
          <p:cNvSpPr/>
          <p:nvPr/>
        </p:nvSpPr>
        <p:spPr>
          <a:xfrm>
            <a:off x="10731368" y="102864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67" y="45"/>
                </a:lnTo>
                <a:lnTo>
                  <a:pt x="46" y="45"/>
                </a:lnTo>
                <a:cubicBezTo>
                  <a:pt x="46" y="56"/>
                  <a:pt x="46" y="62"/>
                  <a:pt x="43" y="62"/>
                </a:cubicBezTo>
                <a:cubicBezTo>
                  <a:pt x="40" y="62"/>
                  <a:pt x="34" y="56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0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7" y="0"/>
                  <a:pt x="67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6" name="Google Shape;3406;p36"/>
          <p:cNvSpPr/>
          <p:nvPr/>
        </p:nvSpPr>
        <p:spPr>
          <a:xfrm>
            <a:off x="11531539" y="1861720"/>
            <a:ext cx="14135" cy="14767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45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7" name="Google Shape;3407;p36"/>
          <p:cNvSpPr/>
          <p:nvPr/>
        </p:nvSpPr>
        <p:spPr>
          <a:xfrm>
            <a:off x="11531539" y="1857291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lnTo>
                  <a:pt x="22" y="22"/>
                </a:lnTo>
                <a:cubicBezTo>
                  <a:pt x="0" y="45"/>
                  <a:pt x="0" y="67"/>
                  <a:pt x="0" y="90"/>
                </a:cubicBezTo>
                <a:lnTo>
                  <a:pt x="67" y="90"/>
                </a:lnTo>
                <a:lnTo>
                  <a:pt x="90" y="67"/>
                </a:lnTo>
                <a:cubicBezTo>
                  <a:pt x="90" y="45"/>
                  <a:pt x="90" y="45"/>
                  <a:pt x="67" y="22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8" name="Google Shape;3408;p36"/>
          <p:cNvSpPr/>
          <p:nvPr/>
        </p:nvSpPr>
        <p:spPr>
          <a:xfrm>
            <a:off x="11521834" y="195243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9" name="Google Shape;3409;p36"/>
          <p:cNvSpPr/>
          <p:nvPr/>
        </p:nvSpPr>
        <p:spPr>
          <a:xfrm>
            <a:off x="11516982" y="1947582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45"/>
                </a:move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lose/>
                <a:moveTo>
                  <a:pt x="69" y="0"/>
                </a:moveTo>
                <a:cubicBezTo>
                  <a:pt x="46" y="0"/>
                  <a:pt x="46" y="0"/>
                  <a:pt x="24" y="24"/>
                </a:cubicBezTo>
                <a:cubicBezTo>
                  <a:pt x="0" y="24"/>
                  <a:pt x="0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0" name="Google Shape;3410;p36"/>
          <p:cNvSpPr/>
          <p:nvPr/>
        </p:nvSpPr>
        <p:spPr>
          <a:xfrm>
            <a:off x="11621830" y="1874167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0" y="56"/>
                </a:cubicBezTo>
                <a:lnTo>
                  <a:pt x="45" y="56"/>
                </a:lnTo>
                <a:cubicBezTo>
                  <a:pt x="69" y="56"/>
                  <a:pt x="69" y="32"/>
                  <a:pt x="69" y="10"/>
                </a:cubicBez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1" name="Google Shape;3411;p36"/>
          <p:cNvSpPr/>
          <p:nvPr/>
        </p:nvSpPr>
        <p:spPr>
          <a:xfrm>
            <a:off x="11617189" y="187121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4"/>
                </a:moveTo>
                <a:lnTo>
                  <a:pt x="67" y="46"/>
                </a:lnTo>
                <a:cubicBezTo>
                  <a:pt x="67" y="70"/>
                  <a:pt x="67" y="70"/>
                  <a:pt x="46" y="70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70"/>
                  <a:pt x="22" y="70"/>
                </a:cubicBezTo>
                <a:cubicBezTo>
                  <a:pt x="22" y="91"/>
                  <a:pt x="46" y="91"/>
                  <a:pt x="67" y="91"/>
                </a:cubicBezTo>
                <a:lnTo>
                  <a:pt x="91" y="70"/>
                </a:lnTo>
                <a:cubicBezTo>
                  <a:pt x="112" y="70"/>
                  <a:pt x="112" y="46"/>
                  <a:pt x="91" y="24"/>
                </a:cubicBezTo>
                <a:cubicBezTo>
                  <a:pt x="67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2" name="Google Shape;3412;p36"/>
          <p:cNvSpPr/>
          <p:nvPr/>
        </p:nvSpPr>
        <p:spPr>
          <a:xfrm>
            <a:off x="11631323" y="1785564"/>
            <a:ext cx="19197" cy="13501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4" y="1"/>
                </a:moveTo>
                <a:cubicBezTo>
                  <a:pt x="24" y="24"/>
                  <a:pt x="0" y="24"/>
                  <a:pt x="24" y="46"/>
                </a:cubicBezTo>
                <a:cubicBezTo>
                  <a:pt x="24" y="58"/>
                  <a:pt x="29" y="63"/>
                  <a:pt x="37" y="63"/>
                </a:cubicBezTo>
                <a:cubicBezTo>
                  <a:pt x="46" y="63"/>
                  <a:pt x="57" y="58"/>
                  <a:pt x="69" y="46"/>
                </a:cubicBezTo>
                <a:cubicBezTo>
                  <a:pt x="69" y="46"/>
                  <a:pt x="91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3" name="Google Shape;3413;p36"/>
          <p:cNvSpPr/>
          <p:nvPr/>
        </p:nvSpPr>
        <p:spPr>
          <a:xfrm>
            <a:off x="11631323" y="178218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cubicBezTo>
                  <a:pt x="45" y="17"/>
                  <a:pt x="45" y="40"/>
                  <a:pt x="69" y="40"/>
                </a:cubicBezTo>
                <a:lnTo>
                  <a:pt x="45" y="62"/>
                </a:lnTo>
                <a:lnTo>
                  <a:pt x="24" y="62"/>
                </a:lnTo>
                <a:lnTo>
                  <a:pt x="24" y="40"/>
                </a:lnTo>
                <a:lnTo>
                  <a:pt x="45" y="40"/>
                </a:lnTo>
                <a:lnTo>
                  <a:pt x="45" y="17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4" name="Google Shape;3414;p36"/>
          <p:cNvSpPr/>
          <p:nvPr/>
        </p:nvSpPr>
        <p:spPr>
          <a:xfrm>
            <a:off x="11455172" y="176193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5" name="Google Shape;3415;p36"/>
          <p:cNvSpPr/>
          <p:nvPr/>
        </p:nvSpPr>
        <p:spPr>
          <a:xfrm>
            <a:off x="11450319" y="1758350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lnTo>
                  <a:pt x="24" y="39"/>
                </a:lnTo>
                <a:cubicBezTo>
                  <a:pt x="0" y="63"/>
                  <a:pt x="24" y="63"/>
                  <a:pt x="24" y="63"/>
                </a:cubicBezTo>
                <a:cubicBezTo>
                  <a:pt x="24" y="84"/>
                  <a:pt x="46" y="84"/>
                  <a:pt x="46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18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6" name="Google Shape;3416;p36"/>
          <p:cNvSpPr/>
          <p:nvPr/>
        </p:nvSpPr>
        <p:spPr>
          <a:xfrm>
            <a:off x="11354966" y="1838094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46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7" name="Google Shape;3417;p36"/>
          <p:cNvSpPr/>
          <p:nvPr/>
        </p:nvSpPr>
        <p:spPr>
          <a:xfrm>
            <a:off x="11350535" y="1835983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3"/>
                </a:moveTo>
                <a:lnTo>
                  <a:pt x="67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0"/>
                </a:moveTo>
                <a:cubicBezTo>
                  <a:pt x="32" y="0"/>
                  <a:pt x="22" y="11"/>
                  <a:pt x="22" y="11"/>
                </a:cubicBezTo>
                <a:cubicBezTo>
                  <a:pt x="0" y="33"/>
                  <a:pt x="0" y="56"/>
                  <a:pt x="22" y="78"/>
                </a:cubicBezTo>
                <a:lnTo>
                  <a:pt x="45" y="101"/>
                </a:lnTo>
                <a:cubicBezTo>
                  <a:pt x="67" y="101"/>
                  <a:pt x="67" y="78"/>
                  <a:pt x="91" y="78"/>
                </a:cubicBezTo>
                <a:lnTo>
                  <a:pt x="91" y="56"/>
                </a:lnTo>
                <a:lnTo>
                  <a:pt x="91" y="11"/>
                </a:lnTo>
                <a:lnTo>
                  <a:pt x="67" y="11"/>
                </a:lnTo>
                <a:cubicBezTo>
                  <a:pt x="60" y="3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8" name="Google Shape;3418;p36"/>
          <p:cNvSpPr/>
          <p:nvPr/>
        </p:nvSpPr>
        <p:spPr>
          <a:xfrm>
            <a:off x="11364670" y="1748646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69" y="64"/>
                </a:ln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9" name="Google Shape;3419;p36"/>
          <p:cNvSpPr/>
          <p:nvPr/>
        </p:nvSpPr>
        <p:spPr>
          <a:xfrm>
            <a:off x="11360029" y="1747591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24"/>
                </a:moveTo>
                <a:lnTo>
                  <a:pt x="67" y="45"/>
                </a:lnTo>
                <a:cubicBezTo>
                  <a:pt x="67" y="53"/>
                  <a:pt x="65" y="56"/>
                  <a:pt x="62" y="56"/>
                </a:cubicBezTo>
                <a:cubicBezTo>
                  <a:pt x="55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46" y="0"/>
                </a:moveTo>
                <a:cubicBezTo>
                  <a:pt x="22" y="24"/>
                  <a:pt x="0" y="45"/>
                  <a:pt x="22" y="69"/>
                </a:cubicBezTo>
                <a:cubicBezTo>
                  <a:pt x="46" y="90"/>
                  <a:pt x="46" y="90"/>
                  <a:pt x="67" y="90"/>
                </a:cubicBezTo>
                <a:cubicBezTo>
                  <a:pt x="67" y="90"/>
                  <a:pt x="91" y="90"/>
                  <a:pt x="91" y="69"/>
                </a:cubicBezTo>
                <a:cubicBezTo>
                  <a:pt x="91" y="69"/>
                  <a:pt x="112" y="69"/>
                  <a:pt x="112" y="45"/>
                </a:cubicBezTo>
                <a:cubicBezTo>
                  <a:pt x="112" y="45"/>
                  <a:pt x="112" y="24"/>
                  <a:pt x="91" y="24"/>
                </a:cubicBezTo>
                <a:cubicBezTo>
                  <a:pt x="91" y="0"/>
                  <a:pt x="91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0" name="Google Shape;3420;p36"/>
          <p:cNvSpPr/>
          <p:nvPr/>
        </p:nvSpPr>
        <p:spPr>
          <a:xfrm>
            <a:off x="11464875" y="1671225"/>
            <a:ext cx="14135" cy="14767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1" name="Google Shape;3421;p36"/>
          <p:cNvSpPr/>
          <p:nvPr/>
        </p:nvSpPr>
        <p:spPr>
          <a:xfrm>
            <a:off x="11464875" y="166784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2" name="Google Shape;3422;p36"/>
          <p:cNvSpPr/>
          <p:nvPr/>
        </p:nvSpPr>
        <p:spPr>
          <a:xfrm>
            <a:off x="11445678" y="1850329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2" y="0"/>
                </a:moveTo>
                <a:cubicBezTo>
                  <a:pt x="15" y="0"/>
                  <a:pt x="8" y="2"/>
                  <a:pt x="1" y="10"/>
                </a:cubicBezTo>
                <a:lnTo>
                  <a:pt x="1" y="55"/>
                </a:lnTo>
                <a:cubicBezTo>
                  <a:pt x="1" y="55"/>
                  <a:pt x="10" y="65"/>
                  <a:pt x="24" y="65"/>
                </a:cubicBezTo>
                <a:cubicBezTo>
                  <a:pt x="30" y="65"/>
                  <a:pt x="38" y="63"/>
                  <a:pt x="46" y="55"/>
                </a:cubicBezTo>
                <a:cubicBezTo>
                  <a:pt x="46" y="55"/>
                  <a:pt x="68" y="33"/>
                  <a:pt x="46" y="10"/>
                </a:cubicBezTo>
                <a:cubicBezTo>
                  <a:pt x="46" y="10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3" name="Google Shape;3423;p36"/>
          <p:cNvSpPr/>
          <p:nvPr/>
        </p:nvSpPr>
        <p:spPr>
          <a:xfrm>
            <a:off x="11440826" y="184779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9" y="45"/>
                </a:lnTo>
                <a:lnTo>
                  <a:pt x="45" y="67"/>
                </a:lnTo>
                <a:lnTo>
                  <a:pt x="45" y="45"/>
                </a:lnTo>
                <a:lnTo>
                  <a:pt x="24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4" y="90"/>
                  <a:pt x="24" y="90"/>
                  <a:pt x="45" y="90"/>
                </a:cubicBezTo>
                <a:lnTo>
                  <a:pt x="69" y="90"/>
                </a:lnTo>
                <a:cubicBezTo>
                  <a:pt x="91" y="67"/>
                  <a:pt x="91" y="45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36"/>
          <p:cNvSpPr/>
          <p:nvPr/>
        </p:nvSpPr>
        <p:spPr>
          <a:xfrm>
            <a:off x="11545462" y="177269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16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36"/>
          <p:cNvSpPr/>
          <p:nvPr/>
        </p:nvSpPr>
        <p:spPr>
          <a:xfrm>
            <a:off x="11541031" y="176932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2"/>
                </a:moveTo>
                <a:lnTo>
                  <a:pt x="67" y="56"/>
                </a:lnTo>
                <a:lnTo>
                  <a:pt x="45" y="56"/>
                </a:lnTo>
                <a:cubicBezTo>
                  <a:pt x="22" y="56"/>
                  <a:pt x="45" y="32"/>
                  <a:pt x="45" y="32"/>
                </a:cubicBezTo>
                <a:close/>
                <a:moveTo>
                  <a:pt x="45" y="0"/>
                </a:moveTo>
                <a:cubicBezTo>
                  <a:pt x="37" y="0"/>
                  <a:pt x="30" y="3"/>
                  <a:pt x="22" y="11"/>
                </a:cubicBezTo>
                <a:cubicBezTo>
                  <a:pt x="0" y="32"/>
                  <a:pt x="0" y="56"/>
                  <a:pt x="22" y="78"/>
                </a:cubicBezTo>
                <a:cubicBezTo>
                  <a:pt x="22" y="78"/>
                  <a:pt x="22" y="101"/>
                  <a:pt x="45" y="101"/>
                </a:cubicBezTo>
                <a:cubicBezTo>
                  <a:pt x="67" y="101"/>
                  <a:pt x="67" y="101"/>
                  <a:pt x="67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5" y="11"/>
                  <a:pt x="60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6" name="Google Shape;3426;p36"/>
          <p:cNvSpPr/>
          <p:nvPr/>
        </p:nvSpPr>
        <p:spPr>
          <a:xfrm>
            <a:off x="11431333" y="1939143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45" y="64"/>
                </a:lnTo>
                <a:cubicBezTo>
                  <a:pt x="69" y="40"/>
                  <a:pt x="69" y="40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7" name="Google Shape;3427;p36"/>
          <p:cNvSpPr/>
          <p:nvPr/>
        </p:nvSpPr>
        <p:spPr>
          <a:xfrm>
            <a:off x="11426691" y="1936189"/>
            <a:ext cx="23839" cy="21096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67" y="33"/>
                </a:moveTo>
                <a:lnTo>
                  <a:pt x="67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29" y="3"/>
                  <a:pt x="22" y="9"/>
                </a:cubicBezTo>
                <a:cubicBezTo>
                  <a:pt x="0" y="33"/>
                  <a:pt x="0" y="54"/>
                  <a:pt x="22" y="78"/>
                </a:cubicBezTo>
                <a:lnTo>
                  <a:pt x="46" y="99"/>
                </a:lnTo>
                <a:lnTo>
                  <a:pt x="67" y="99"/>
                </a:lnTo>
                <a:lnTo>
                  <a:pt x="91" y="78"/>
                </a:lnTo>
                <a:cubicBezTo>
                  <a:pt x="112" y="78"/>
                  <a:pt x="112" y="33"/>
                  <a:pt x="91" y="33"/>
                </a:cubicBez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8" name="Google Shape;3428;p36"/>
          <p:cNvSpPr/>
          <p:nvPr/>
        </p:nvSpPr>
        <p:spPr>
          <a:xfrm>
            <a:off x="11221639" y="145836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9" name="Google Shape;3429;p36"/>
          <p:cNvSpPr/>
          <p:nvPr/>
        </p:nvSpPr>
        <p:spPr>
          <a:xfrm>
            <a:off x="11217209" y="1457100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22" y="23"/>
                  <a:pt x="0" y="46"/>
                  <a:pt x="22" y="68"/>
                </a:cubicBezTo>
                <a:cubicBezTo>
                  <a:pt x="22" y="68"/>
                  <a:pt x="45" y="91"/>
                  <a:pt x="67" y="91"/>
                </a:cubicBezTo>
                <a:cubicBezTo>
                  <a:pt x="67" y="91"/>
                  <a:pt x="67" y="68"/>
                  <a:pt x="90" y="68"/>
                </a:cubicBezTo>
                <a:lnTo>
                  <a:pt x="112" y="46"/>
                </a:lnTo>
                <a:cubicBezTo>
                  <a:pt x="112" y="23"/>
                  <a:pt x="112" y="23"/>
                  <a:pt x="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0" name="Google Shape;3430;p36"/>
          <p:cNvSpPr/>
          <p:nvPr/>
        </p:nvSpPr>
        <p:spPr>
          <a:xfrm>
            <a:off x="11297795" y="155815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55" y="1"/>
                </a:moveTo>
                <a:cubicBezTo>
                  <a:pt x="47" y="1"/>
                  <a:pt x="35" y="7"/>
                  <a:pt x="24" y="19"/>
                </a:cubicBezTo>
                <a:cubicBezTo>
                  <a:pt x="24" y="19"/>
                  <a:pt x="1" y="40"/>
                  <a:pt x="24" y="64"/>
                </a:cubicBezTo>
                <a:lnTo>
                  <a:pt x="70" y="64"/>
                </a:lnTo>
                <a:lnTo>
                  <a:pt x="70" y="19"/>
                </a:lnTo>
                <a:cubicBezTo>
                  <a:pt x="70" y="7"/>
                  <a:pt x="64" y="1"/>
                  <a:pt x="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1" name="Google Shape;3431;p36"/>
          <p:cNvSpPr/>
          <p:nvPr/>
        </p:nvSpPr>
        <p:spPr>
          <a:xfrm>
            <a:off x="11297795" y="155709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70" y="45"/>
                  <a:pt x="70" y="45"/>
                  <a:pt x="46" y="45"/>
                </a:cubicBezTo>
                <a:lnTo>
                  <a:pt x="24" y="45"/>
                </a:lnTo>
                <a:lnTo>
                  <a:pt x="24" y="24"/>
                </a:lnTo>
                <a:close/>
                <a:moveTo>
                  <a:pt x="24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24"/>
                  <a:pt x="70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2" name="Google Shape;3432;p36"/>
          <p:cNvSpPr/>
          <p:nvPr/>
        </p:nvSpPr>
        <p:spPr>
          <a:xfrm>
            <a:off x="11198012" y="163810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23" y="46"/>
                </a:cubicBezTo>
                <a:cubicBezTo>
                  <a:pt x="23" y="57"/>
                  <a:pt x="28" y="62"/>
                  <a:pt x="37" y="62"/>
                </a:cubicBezTo>
                <a:cubicBezTo>
                  <a:pt x="46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3" name="Google Shape;3433;p36"/>
          <p:cNvSpPr/>
          <p:nvPr/>
        </p:nvSpPr>
        <p:spPr>
          <a:xfrm>
            <a:off x="11198011" y="163325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lnTo>
                  <a:pt x="23" y="69"/>
                </a:lnTo>
                <a:lnTo>
                  <a:pt x="23" y="45"/>
                </a:lnTo>
                <a:lnTo>
                  <a:pt x="46" y="24"/>
                </a:lnTo>
                <a:close/>
                <a:moveTo>
                  <a:pt x="46" y="0"/>
                </a:moveTo>
                <a:cubicBezTo>
                  <a:pt x="23" y="0"/>
                  <a:pt x="23" y="0"/>
                  <a:pt x="1" y="24"/>
                </a:cubicBezTo>
                <a:lnTo>
                  <a:pt x="1" y="45"/>
                </a:ln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68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4" name="Google Shape;3434;p36"/>
          <p:cNvSpPr/>
          <p:nvPr/>
        </p:nvSpPr>
        <p:spPr>
          <a:xfrm>
            <a:off x="11212146" y="154739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5" name="Google Shape;3435;p36"/>
          <p:cNvSpPr/>
          <p:nvPr/>
        </p:nvSpPr>
        <p:spPr>
          <a:xfrm>
            <a:off x="11207504" y="154296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cubicBezTo>
                  <a:pt x="23" y="45"/>
                  <a:pt x="23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3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68" y="91"/>
                </a:lnTo>
                <a:cubicBezTo>
                  <a:pt x="91" y="91"/>
                  <a:pt x="91" y="67"/>
                  <a:pt x="91" y="67"/>
                </a:cubicBezTo>
                <a:lnTo>
                  <a:pt x="91" y="22"/>
                </a:lnTo>
                <a:cubicBezTo>
                  <a:pt x="68" y="22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6" name="Google Shape;3436;p36"/>
          <p:cNvSpPr/>
          <p:nvPr/>
        </p:nvSpPr>
        <p:spPr>
          <a:xfrm>
            <a:off x="11312352" y="1471234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1" y="1"/>
                  <a:pt x="1" y="24"/>
                  <a:pt x="1" y="46"/>
                </a:cubicBezTo>
                <a:cubicBezTo>
                  <a:pt x="15" y="46"/>
                  <a:pt x="30" y="56"/>
                  <a:pt x="39" y="56"/>
                </a:cubicBezTo>
                <a:cubicBezTo>
                  <a:pt x="43" y="56"/>
                  <a:pt x="46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7" name="Google Shape;3437;p36"/>
          <p:cNvSpPr/>
          <p:nvPr/>
        </p:nvSpPr>
        <p:spPr>
          <a:xfrm>
            <a:off x="11307500" y="146680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8" name="Google Shape;3438;p36"/>
          <p:cNvSpPr/>
          <p:nvPr/>
        </p:nvSpPr>
        <p:spPr>
          <a:xfrm>
            <a:off x="11288302" y="1648861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9" name="Google Shape;3439;p36"/>
          <p:cNvSpPr/>
          <p:nvPr/>
        </p:nvSpPr>
        <p:spPr>
          <a:xfrm>
            <a:off x="11283871" y="1644009"/>
            <a:ext cx="23839" cy="22995"/>
          </a:xfrm>
          <a:custGeom>
            <a:avLst/>
            <a:gdLst/>
            <a:ahLst/>
            <a:cxnLst/>
            <a:rect l="l" t="t" r="r" b="b"/>
            <a:pathLst>
              <a:path w="113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22" y="40"/>
                  <a:pt x="0" y="40"/>
                </a:cubicBezTo>
                <a:cubicBezTo>
                  <a:pt x="0" y="63"/>
                  <a:pt x="22" y="63"/>
                  <a:pt x="22" y="85"/>
                </a:cubicBezTo>
                <a:cubicBezTo>
                  <a:pt x="22" y="85"/>
                  <a:pt x="45" y="85"/>
                  <a:pt x="45" y="108"/>
                </a:cubicBezTo>
                <a:cubicBezTo>
                  <a:pt x="67" y="108"/>
                  <a:pt x="67" y="85"/>
                  <a:pt x="90" y="85"/>
                </a:cubicBez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0" name="Google Shape;3440;p36"/>
          <p:cNvSpPr/>
          <p:nvPr/>
        </p:nvSpPr>
        <p:spPr>
          <a:xfrm>
            <a:off x="11388508" y="1571440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4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1" name="Google Shape;3441;p36"/>
          <p:cNvSpPr/>
          <p:nvPr/>
        </p:nvSpPr>
        <p:spPr>
          <a:xfrm>
            <a:off x="11388507" y="1567854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2" y="0"/>
                </a:moveTo>
                <a:cubicBezTo>
                  <a:pt x="28" y="0"/>
                  <a:pt x="12" y="6"/>
                  <a:pt x="1" y="18"/>
                </a:cubicBezTo>
                <a:lnTo>
                  <a:pt x="1" y="39"/>
                </a:lnTo>
                <a:lnTo>
                  <a:pt x="1" y="84"/>
                </a:lnTo>
                <a:lnTo>
                  <a:pt x="68" y="84"/>
                </a:lnTo>
                <a:cubicBezTo>
                  <a:pt x="91" y="63"/>
                  <a:pt x="91" y="39"/>
                  <a:pt x="68" y="18"/>
                </a:cubicBezTo>
                <a:cubicBezTo>
                  <a:pt x="68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2" name="Google Shape;3442;p36"/>
          <p:cNvSpPr/>
          <p:nvPr/>
        </p:nvSpPr>
        <p:spPr>
          <a:xfrm>
            <a:off x="11402642" y="1480727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1" y="1"/>
                </a:moveTo>
                <a:lnTo>
                  <a:pt x="1" y="46"/>
                </a:lnTo>
                <a:cubicBezTo>
                  <a:pt x="24" y="69"/>
                  <a:pt x="24" y="69"/>
                  <a:pt x="46" y="69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3" name="Google Shape;3443;p36"/>
          <p:cNvSpPr/>
          <p:nvPr/>
        </p:nvSpPr>
        <p:spPr>
          <a:xfrm>
            <a:off x="11398000" y="1477352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cubicBezTo>
                  <a:pt x="23" y="62"/>
                  <a:pt x="23" y="62"/>
                  <a:pt x="23" y="40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4" name="Google Shape;3444;p36"/>
          <p:cNvSpPr/>
          <p:nvPr/>
        </p:nvSpPr>
        <p:spPr>
          <a:xfrm>
            <a:off x="11379016" y="1661732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1" y="1"/>
                </a:moveTo>
                <a:lnTo>
                  <a:pt x="1" y="46"/>
                </a:lnTo>
                <a:cubicBezTo>
                  <a:pt x="15" y="46"/>
                  <a:pt x="20" y="56"/>
                  <a:pt x="28" y="56"/>
                </a:cubicBezTo>
                <a:cubicBezTo>
                  <a:pt x="33" y="56"/>
                  <a:pt x="38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5" name="Google Shape;3445;p36"/>
          <p:cNvSpPr/>
          <p:nvPr/>
        </p:nvSpPr>
        <p:spPr>
          <a:xfrm>
            <a:off x="11374163" y="165730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cubicBezTo>
                  <a:pt x="45" y="22"/>
                  <a:pt x="69" y="22"/>
                  <a:pt x="69" y="45"/>
                </a:cubicBez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69" y="90"/>
                </a:lnTo>
                <a:cubicBezTo>
                  <a:pt x="90" y="67"/>
                  <a:pt x="90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6"/>
          <p:cNvSpPr/>
          <p:nvPr/>
        </p:nvSpPr>
        <p:spPr>
          <a:xfrm>
            <a:off x="11274379" y="1737887"/>
            <a:ext cx="19197" cy="13501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cubicBezTo>
                  <a:pt x="67" y="46"/>
                  <a:pt x="90" y="24"/>
                  <a:pt x="67" y="24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6"/>
          <p:cNvSpPr/>
          <p:nvPr/>
        </p:nvSpPr>
        <p:spPr>
          <a:xfrm>
            <a:off x="11274379" y="173451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62"/>
                  <a:pt x="0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6"/>
          <p:cNvSpPr/>
          <p:nvPr/>
        </p:nvSpPr>
        <p:spPr>
          <a:xfrm>
            <a:off x="11069326" y="125710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0" y="1"/>
                </a:moveTo>
                <a:lnTo>
                  <a:pt x="0" y="46"/>
                </a:lnTo>
                <a:cubicBezTo>
                  <a:pt x="0" y="57"/>
                  <a:pt x="6" y="62"/>
                  <a:pt x="15" y="62"/>
                </a:cubicBezTo>
                <a:cubicBezTo>
                  <a:pt x="23" y="62"/>
                  <a:pt x="35" y="57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6"/>
          <p:cNvSpPr/>
          <p:nvPr/>
        </p:nvSpPr>
        <p:spPr>
          <a:xfrm>
            <a:off x="11064684" y="125225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cubicBezTo>
                  <a:pt x="68" y="45"/>
                  <a:pt x="68" y="69"/>
                  <a:pt x="46" y="69"/>
                </a:cubicBezTo>
                <a:lnTo>
                  <a:pt x="22" y="69"/>
                </a:lnTo>
                <a:cubicBezTo>
                  <a:pt x="22" y="45"/>
                  <a:pt x="22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2" y="0"/>
                  <a:pt x="22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24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6"/>
          <p:cNvSpPr/>
          <p:nvPr/>
        </p:nvSpPr>
        <p:spPr>
          <a:xfrm>
            <a:off x="11145482" y="135689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6"/>
          <p:cNvSpPr/>
          <p:nvPr/>
        </p:nvSpPr>
        <p:spPr>
          <a:xfrm>
            <a:off x="11140841" y="135351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6"/>
          <p:cNvSpPr/>
          <p:nvPr/>
        </p:nvSpPr>
        <p:spPr>
          <a:xfrm>
            <a:off x="11055192" y="1345501"/>
            <a:ext cx="14345" cy="11603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67" y="10"/>
                </a:cubicBez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6"/>
          <p:cNvSpPr/>
          <p:nvPr/>
        </p:nvSpPr>
        <p:spPr>
          <a:xfrm>
            <a:off x="11050340" y="1342971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69" y="56"/>
                  <a:pt x="63" y="61"/>
                  <a:pt x="57" y="61"/>
                </a:cubicBezTo>
                <a:cubicBezTo>
                  <a:pt x="51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cubicBezTo>
                  <a:pt x="24" y="90"/>
                  <a:pt x="45" y="90"/>
                  <a:pt x="69" y="90"/>
                </a:cubicBezTo>
                <a:lnTo>
                  <a:pt x="90" y="90"/>
                </a:lnTo>
                <a:cubicBezTo>
                  <a:pt x="90" y="67"/>
                  <a:pt x="90" y="67"/>
                  <a:pt x="114" y="45"/>
                </a:cubicBezTo>
                <a:lnTo>
                  <a:pt x="90" y="22"/>
                </a:lnTo>
                <a:cubicBezTo>
                  <a:pt x="90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6"/>
          <p:cNvSpPr/>
          <p:nvPr/>
        </p:nvSpPr>
        <p:spPr>
          <a:xfrm>
            <a:off x="11154975" y="1267868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69" y="62"/>
                </a:cubicBez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6"/>
          <p:cNvSpPr/>
          <p:nvPr/>
        </p:nvSpPr>
        <p:spPr>
          <a:xfrm>
            <a:off x="11154975" y="1264494"/>
            <a:ext cx="19408" cy="21517"/>
          </a:xfrm>
          <a:custGeom>
            <a:avLst/>
            <a:gdLst/>
            <a:ahLst/>
            <a:cxnLst/>
            <a:rect l="l" t="t" r="r" b="b"/>
            <a:pathLst>
              <a:path w="92" h="102" extrusionOk="0">
                <a:moveTo>
                  <a:pt x="46" y="33"/>
                </a:moveTo>
                <a:cubicBezTo>
                  <a:pt x="69" y="56"/>
                  <a:pt x="46" y="56"/>
                  <a:pt x="46" y="56"/>
                </a:cubicBezTo>
                <a:lnTo>
                  <a:pt x="24" y="56"/>
                </a:lnTo>
                <a:lnTo>
                  <a:pt x="24" y="33"/>
                </a:lnTo>
                <a:close/>
                <a:moveTo>
                  <a:pt x="36" y="0"/>
                </a:moveTo>
                <a:cubicBezTo>
                  <a:pt x="29" y="0"/>
                  <a:pt x="24" y="3"/>
                  <a:pt x="24" y="11"/>
                </a:cubicBezTo>
                <a:cubicBezTo>
                  <a:pt x="1" y="11"/>
                  <a:pt x="1" y="33"/>
                  <a:pt x="1" y="33"/>
                </a:cubicBezTo>
                <a:lnTo>
                  <a:pt x="1" y="78"/>
                </a:ln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33"/>
                  <a:pt x="69" y="11"/>
                </a:cubicBezTo>
                <a:cubicBezTo>
                  <a:pt x="69" y="11"/>
                  <a:pt x="49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6"/>
          <p:cNvSpPr/>
          <p:nvPr/>
        </p:nvSpPr>
        <p:spPr>
          <a:xfrm>
            <a:off x="11131348" y="144760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22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6"/>
          <p:cNvSpPr/>
          <p:nvPr/>
        </p:nvSpPr>
        <p:spPr>
          <a:xfrm>
            <a:off x="11131347" y="144402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39"/>
                </a:lnTo>
                <a:lnTo>
                  <a:pt x="68" y="39"/>
                </a:lnTo>
                <a:cubicBezTo>
                  <a:pt x="46" y="39"/>
                  <a:pt x="46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ubicBezTo>
                  <a:pt x="46" y="39"/>
                  <a:pt x="46" y="18"/>
                  <a:pt x="46" y="18"/>
                </a:cubicBezTo>
                <a:close/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18"/>
                  <a:pt x="1" y="39"/>
                </a:cubicBezTo>
                <a:lnTo>
                  <a:pt x="1" y="63"/>
                </a:ln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63"/>
                  <a:pt x="91" y="39"/>
                </a:cubicBezTo>
                <a:cubicBezTo>
                  <a:pt x="91" y="39"/>
                  <a:pt x="91" y="18"/>
                  <a:pt x="68" y="18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6"/>
          <p:cNvSpPr/>
          <p:nvPr/>
        </p:nvSpPr>
        <p:spPr>
          <a:xfrm>
            <a:off x="11236196" y="1367652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46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6"/>
          <p:cNvSpPr/>
          <p:nvPr/>
        </p:nvSpPr>
        <p:spPr>
          <a:xfrm>
            <a:off x="11231131" y="136659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45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1" y="69"/>
                </a:cubicBez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6"/>
          <p:cNvSpPr/>
          <p:nvPr/>
        </p:nvSpPr>
        <p:spPr>
          <a:xfrm>
            <a:off x="11169532" y="1178844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2" y="0"/>
                </a:moveTo>
                <a:cubicBezTo>
                  <a:pt x="15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7" y="56"/>
                  <a:pt x="67" y="32"/>
                  <a:pt x="46" y="11"/>
                </a:cubicBezTo>
                <a:cubicBezTo>
                  <a:pt x="46" y="11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6"/>
          <p:cNvSpPr/>
          <p:nvPr/>
        </p:nvSpPr>
        <p:spPr>
          <a:xfrm>
            <a:off x="11164468" y="117610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46" y="24"/>
                  <a:pt x="70" y="24"/>
                  <a:pt x="70" y="45"/>
                </a:cubicBezTo>
                <a:cubicBezTo>
                  <a:pt x="58" y="57"/>
                  <a:pt x="52" y="63"/>
                  <a:pt x="49" y="63"/>
                </a:cubicBezTo>
                <a:cubicBezTo>
                  <a:pt x="46" y="63"/>
                  <a:pt x="46" y="57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1" y="24"/>
                  <a:pt x="1" y="45"/>
                </a:cubicBezTo>
                <a:cubicBezTo>
                  <a:pt x="1" y="45"/>
                  <a:pt x="1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45"/>
                  <a:pt x="91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2" name="Google Shape;3462;p36"/>
          <p:cNvSpPr/>
          <p:nvPr/>
        </p:nvSpPr>
        <p:spPr>
          <a:xfrm>
            <a:off x="11245689" y="1280738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3" name="Google Shape;3463;p36"/>
          <p:cNvSpPr/>
          <p:nvPr/>
        </p:nvSpPr>
        <p:spPr>
          <a:xfrm>
            <a:off x="11240837" y="1277362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17"/>
                </a:moveTo>
                <a:lnTo>
                  <a:pt x="69" y="40"/>
                </a:ln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17"/>
                  <a:pt x="45" y="17"/>
                  <a:pt x="69" y="17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24" y="40"/>
                </a:lnTo>
                <a:cubicBezTo>
                  <a:pt x="0" y="40"/>
                  <a:pt x="24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4" name="Google Shape;3464;p36"/>
          <p:cNvSpPr/>
          <p:nvPr/>
        </p:nvSpPr>
        <p:spPr>
          <a:xfrm>
            <a:off x="10912372" y="1053323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4" y="1"/>
                </a:moveTo>
                <a:cubicBezTo>
                  <a:pt x="28" y="1"/>
                  <a:pt x="22" y="7"/>
                  <a:pt x="22" y="19"/>
                </a:cubicBezTo>
                <a:cubicBezTo>
                  <a:pt x="0" y="19"/>
                  <a:pt x="0" y="40"/>
                  <a:pt x="0" y="64"/>
                </a:cubicBezTo>
                <a:lnTo>
                  <a:pt x="45" y="64"/>
                </a:lnTo>
                <a:cubicBezTo>
                  <a:pt x="67" y="40"/>
                  <a:pt x="67" y="40"/>
                  <a:pt x="45" y="19"/>
                </a:cubicBezTo>
                <a:cubicBezTo>
                  <a:pt x="45" y="7"/>
                  <a:pt x="40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5" name="Google Shape;3465;p36"/>
          <p:cNvSpPr/>
          <p:nvPr/>
        </p:nvSpPr>
        <p:spPr>
          <a:xfrm>
            <a:off x="10907309" y="105226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7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69" y="90"/>
                  <a:pt x="69" y="90"/>
                  <a:pt x="91" y="69"/>
                </a:cubicBezTo>
                <a:cubicBezTo>
                  <a:pt x="115" y="69"/>
                  <a:pt x="115" y="24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6" name="Google Shape;3466;p36"/>
          <p:cNvSpPr/>
          <p:nvPr/>
        </p:nvSpPr>
        <p:spPr>
          <a:xfrm>
            <a:off x="10988529" y="1155006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22" y="55"/>
                </a:cubicBezTo>
                <a:cubicBezTo>
                  <a:pt x="22" y="55"/>
                  <a:pt x="33" y="65"/>
                  <a:pt x="46" y="65"/>
                </a:cubicBezTo>
                <a:cubicBezTo>
                  <a:pt x="53" y="65"/>
                  <a:pt x="60" y="63"/>
                  <a:pt x="67" y="55"/>
                </a:cubicBezTo>
                <a:lnTo>
                  <a:pt x="67" y="10"/>
                </a:ln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7" name="Google Shape;3467;p36"/>
          <p:cNvSpPr/>
          <p:nvPr/>
        </p:nvSpPr>
        <p:spPr>
          <a:xfrm>
            <a:off x="10983677" y="115247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45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114" y="67"/>
                  <a:pt x="114" y="45"/>
                  <a:pt x="90" y="22"/>
                </a:cubicBezTo>
                <a:cubicBezTo>
                  <a:pt x="90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8" name="Google Shape;3468;p36"/>
          <p:cNvSpPr/>
          <p:nvPr/>
        </p:nvSpPr>
        <p:spPr>
          <a:xfrm>
            <a:off x="10897815" y="1142770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9" name="Google Shape;3469;p36"/>
          <p:cNvSpPr/>
          <p:nvPr/>
        </p:nvSpPr>
        <p:spPr>
          <a:xfrm>
            <a:off x="10897815" y="114066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33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0" y="1"/>
                </a:moveTo>
                <a:cubicBezTo>
                  <a:pt x="34" y="1"/>
                  <a:pt x="24" y="11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lnTo>
                  <a:pt x="69" y="78"/>
                </a:ln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lnTo>
                  <a:pt x="46" y="11"/>
                </a:lnTo>
                <a:cubicBezTo>
                  <a:pt x="46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0" name="Google Shape;3470;p36"/>
          <p:cNvSpPr/>
          <p:nvPr/>
        </p:nvSpPr>
        <p:spPr>
          <a:xfrm>
            <a:off x="11002662" y="1066613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1" name="Google Shape;3471;p36"/>
          <p:cNvSpPr/>
          <p:nvPr/>
        </p:nvSpPr>
        <p:spPr>
          <a:xfrm>
            <a:off x="10998022" y="106302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46" y="63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18"/>
                  <a:pt x="1" y="39"/>
                </a:cubicBezTo>
                <a:cubicBezTo>
                  <a:pt x="1" y="63"/>
                  <a:pt x="1" y="63"/>
                  <a:pt x="22" y="63"/>
                </a:cubicBez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2" name="Google Shape;3472;p36"/>
          <p:cNvSpPr/>
          <p:nvPr/>
        </p:nvSpPr>
        <p:spPr>
          <a:xfrm>
            <a:off x="10979036" y="1243819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3" name="Google Shape;3473;p36"/>
          <p:cNvSpPr/>
          <p:nvPr/>
        </p:nvSpPr>
        <p:spPr>
          <a:xfrm>
            <a:off x="10973971" y="1240865"/>
            <a:ext cx="24260" cy="21096"/>
          </a:xfrm>
          <a:custGeom>
            <a:avLst/>
            <a:gdLst/>
            <a:ahLst/>
            <a:cxnLst/>
            <a:rect l="l" t="t" r="r" b="b"/>
            <a:pathLst>
              <a:path w="115" h="100" extrusionOk="0">
                <a:moveTo>
                  <a:pt x="70" y="33"/>
                </a:moveTo>
                <a:lnTo>
                  <a:pt x="70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4" y="0"/>
                </a:moveTo>
                <a:cubicBezTo>
                  <a:pt x="37" y="0"/>
                  <a:pt x="31" y="3"/>
                  <a:pt x="24" y="9"/>
                </a:cubicBezTo>
                <a:lnTo>
                  <a:pt x="1" y="33"/>
                </a:lnTo>
                <a:cubicBezTo>
                  <a:pt x="1" y="54"/>
                  <a:pt x="1" y="78"/>
                  <a:pt x="24" y="78"/>
                </a:cubicBezTo>
                <a:cubicBezTo>
                  <a:pt x="24" y="78"/>
                  <a:pt x="24" y="99"/>
                  <a:pt x="46" y="99"/>
                </a:cubicBezTo>
                <a:cubicBezTo>
                  <a:pt x="70" y="99"/>
                  <a:pt x="70" y="99"/>
                  <a:pt x="70" y="78"/>
                </a:cubicBezTo>
                <a:cubicBezTo>
                  <a:pt x="91" y="78"/>
                  <a:pt x="115" y="33"/>
                  <a:pt x="91" y="33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4" name="Google Shape;3474;p36"/>
          <p:cNvSpPr/>
          <p:nvPr/>
        </p:nvSpPr>
        <p:spPr>
          <a:xfrm>
            <a:off x="11078819" y="1166398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5" name="Google Shape;3475;p36"/>
          <p:cNvSpPr/>
          <p:nvPr/>
        </p:nvSpPr>
        <p:spPr>
          <a:xfrm>
            <a:off x="11074178" y="1163022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40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6" name="Google Shape;3476;p36"/>
          <p:cNvSpPr/>
          <p:nvPr/>
        </p:nvSpPr>
        <p:spPr>
          <a:xfrm>
            <a:off x="11012155" y="975900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7" name="Google Shape;3477;p36"/>
          <p:cNvSpPr/>
          <p:nvPr/>
        </p:nvSpPr>
        <p:spPr>
          <a:xfrm>
            <a:off x="11012155" y="97252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2"/>
                </a:lnTo>
                <a:lnTo>
                  <a:pt x="24" y="62"/>
                </a:lnTo>
                <a:lnTo>
                  <a:pt x="24" y="40"/>
                </a:lnTo>
                <a:close/>
                <a:moveTo>
                  <a:pt x="44" y="1"/>
                </a:moveTo>
                <a:cubicBezTo>
                  <a:pt x="29" y="1"/>
                  <a:pt x="12" y="6"/>
                  <a:pt x="1" y="17"/>
                </a:cubicBezTo>
                <a:lnTo>
                  <a:pt x="1" y="40"/>
                </a:lnTo>
                <a:lnTo>
                  <a:pt x="1" y="86"/>
                </a:lnTo>
                <a:lnTo>
                  <a:pt x="69" y="86"/>
                </a:lnTo>
                <a:cubicBezTo>
                  <a:pt x="91" y="62"/>
                  <a:pt x="91" y="40"/>
                  <a:pt x="69" y="17"/>
                </a:cubicBezTo>
                <a:cubicBezTo>
                  <a:pt x="69" y="6"/>
                  <a:pt x="58" y="1"/>
                  <a:pt x="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8" name="Google Shape;3478;p36"/>
          <p:cNvSpPr/>
          <p:nvPr/>
        </p:nvSpPr>
        <p:spPr>
          <a:xfrm>
            <a:off x="11088313" y="1077372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55" y="0"/>
                </a:moveTo>
                <a:cubicBezTo>
                  <a:pt x="46" y="0"/>
                  <a:pt x="35" y="6"/>
                  <a:pt x="24" y="17"/>
                </a:cubicBezTo>
                <a:cubicBezTo>
                  <a:pt x="24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69" y="6"/>
                  <a:pt x="63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9" name="Google Shape;3479;p36"/>
          <p:cNvSpPr/>
          <p:nvPr/>
        </p:nvSpPr>
        <p:spPr>
          <a:xfrm>
            <a:off x="11088312" y="1073996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56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6" y="0"/>
                </a:moveTo>
                <a:cubicBezTo>
                  <a:pt x="39" y="0"/>
                  <a:pt x="31" y="3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7" y="11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0" name="Google Shape;3480;p36"/>
          <p:cNvSpPr/>
          <p:nvPr/>
        </p:nvSpPr>
        <p:spPr>
          <a:xfrm>
            <a:off x="10836215" y="953539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40"/>
                </a:lnTo>
                <a:cubicBezTo>
                  <a:pt x="22" y="62"/>
                  <a:pt x="22" y="62"/>
                  <a:pt x="45" y="62"/>
                </a:cubicBezTo>
                <a:cubicBezTo>
                  <a:pt x="67" y="40"/>
                  <a:pt x="67" y="17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1" name="Google Shape;3481;p36"/>
          <p:cNvSpPr/>
          <p:nvPr/>
        </p:nvSpPr>
        <p:spPr>
          <a:xfrm>
            <a:off x="10831152" y="948687"/>
            <a:ext cx="19197" cy="22995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24" y="63"/>
                  <a:pt x="24" y="63"/>
                  <a:pt x="24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1" y="63"/>
                  <a:pt x="1" y="63"/>
                  <a:pt x="24" y="85"/>
                </a:cubicBezTo>
                <a:lnTo>
                  <a:pt x="46" y="108"/>
                </a:lnTo>
                <a:cubicBezTo>
                  <a:pt x="69" y="108"/>
                  <a:pt x="69" y="85"/>
                  <a:pt x="69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2" name="Google Shape;3482;p36"/>
          <p:cNvSpPr/>
          <p:nvPr/>
        </p:nvSpPr>
        <p:spPr>
          <a:xfrm>
            <a:off x="10745502" y="942780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22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36"/>
          <p:cNvSpPr/>
          <p:nvPr/>
        </p:nvSpPr>
        <p:spPr>
          <a:xfrm>
            <a:off x="10740862" y="93792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7" y="24"/>
                  <a:pt x="67" y="45"/>
                  <a:pt x="67" y="45"/>
                </a:cubicBezTo>
                <a:lnTo>
                  <a:pt x="67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67" y="0"/>
                </a:moveTo>
                <a:cubicBezTo>
                  <a:pt x="46" y="0"/>
                  <a:pt x="46" y="0"/>
                  <a:pt x="22" y="24"/>
                </a:cubicBez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91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36"/>
          <p:cNvSpPr/>
          <p:nvPr/>
        </p:nvSpPr>
        <p:spPr>
          <a:xfrm>
            <a:off x="10845709" y="86303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22" y="63"/>
                </a:cubicBezTo>
                <a:lnTo>
                  <a:pt x="45" y="63"/>
                </a:lnTo>
                <a:cubicBezTo>
                  <a:pt x="67" y="39"/>
                  <a:pt x="67" y="39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5" name="Google Shape;3485;p36"/>
          <p:cNvSpPr/>
          <p:nvPr/>
        </p:nvSpPr>
        <p:spPr>
          <a:xfrm>
            <a:off x="10845708" y="861771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4"/>
                </a:moveTo>
                <a:lnTo>
                  <a:pt x="45" y="45"/>
                </a:lnTo>
                <a:cubicBezTo>
                  <a:pt x="45" y="45"/>
                  <a:pt x="45" y="56"/>
                  <a:pt x="38" y="56"/>
                </a:cubicBezTo>
                <a:cubicBezTo>
                  <a:pt x="35" y="56"/>
                  <a:pt x="30" y="53"/>
                  <a:pt x="22" y="45"/>
                </a:cubicBezTo>
                <a:lnTo>
                  <a:pt x="22" y="24"/>
                </a:lnTo>
                <a:close/>
                <a:moveTo>
                  <a:pt x="0" y="0"/>
                </a:moveTo>
                <a:lnTo>
                  <a:pt x="0" y="45"/>
                </a:lnTo>
                <a:lnTo>
                  <a:pt x="0" y="69"/>
                </a:lnTo>
                <a:lnTo>
                  <a:pt x="22" y="90"/>
                </a:lnTo>
                <a:lnTo>
                  <a:pt x="45" y="90"/>
                </a:lnTo>
                <a:lnTo>
                  <a:pt x="67" y="69"/>
                </a:lnTo>
                <a:cubicBezTo>
                  <a:pt x="91" y="69"/>
                  <a:pt x="91" y="24"/>
                  <a:pt x="67" y="24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6" name="Google Shape;3486;p36"/>
          <p:cNvSpPr/>
          <p:nvPr/>
        </p:nvSpPr>
        <p:spPr>
          <a:xfrm>
            <a:off x="10821659" y="104256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58"/>
                  <a:pt x="29" y="64"/>
                  <a:pt x="35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7" name="Google Shape;3487;p36"/>
          <p:cNvSpPr/>
          <p:nvPr/>
        </p:nvSpPr>
        <p:spPr>
          <a:xfrm>
            <a:off x="10817018" y="103918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8" name="Google Shape;3488;p36"/>
          <p:cNvSpPr/>
          <p:nvPr/>
        </p:nvSpPr>
        <p:spPr>
          <a:xfrm>
            <a:off x="10921865" y="966408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0" y="1"/>
                  <a:pt x="0" y="24"/>
                  <a:pt x="22" y="46"/>
                </a:cubicBezTo>
                <a:cubicBezTo>
                  <a:pt x="22" y="46"/>
                  <a:pt x="33" y="56"/>
                  <a:pt x="46" y="56"/>
                </a:cubicBezTo>
                <a:cubicBezTo>
                  <a:pt x="53" y="56"/>
                  <a:pt x="60" y="54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9" name="Google Shape;3489;p36"/>
          <p:cNvSpPr/>
          <p:nvPr/>
        </p:nvSpPr>
        <p:spPr>
          <a:xfrm>
            <a:off x="10921864" y="96197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67" y="45"/>
                  <a:pt x="67" y="45"/>
                  <a:pt x="46" y="67"/>
                </a:cubicBezTo>
                <a:cubicBezTo>
                  <a:pt x="46" y="67"/>
                  <a:pt x="22" y="67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2" y="90"/>
                  <a:pt x="22" y="90"/>
                  <a:pt x="46" y="90"/>
                </a:cubicBezTo>
                <a:lnTo>
                  <a:pt x="67" y="90"/>
                </a:lnTo>
                <a:cubicBezTo>
                  <a:pt x="91" y="67"/>
                  <a:pt x="91" y="45"/>
                  <a:pt x="67" y="22"/>
                </a:cubicBezTo>
                <a:cubicBezTo>
                  <a:pt x="67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0" name="Google Shape;3490;p36"/>
          <p:cNvSpPr/>
          <p:nvPr/>
        </p:nvSpPr>
        <p:spPr>
          <a:xfrm>
            <a:off x="10935999" y="876116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46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1" name="Google Shape;3491;p36"/>
          <p:cNvSpPr/>
          <p:nvPr/>
        </p:nvSpPr>
        <p:spPr>
          <a:xfrm>
            <a:off x="10931358" y="872530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2" name="Google Shape;3492;p36"/>
          <p:cNvSpPr/>
          <p:nvPr/>
        </p:nvSpPr>
        <p:spPr>
          <a:xfrm>
            <a:off x="11735959" y="1706032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40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36"/>
          <p:cNvSpPr/>
          <p:nvPr/>
        </p:nvSpPr>
        <p:spPr>
          <a:xfrm>
            <a:off x="11731528" y="1704767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lnTo>
                  <a:pt x="45" y="68"/>
                </a:lnTo>
                <a:lnTo>
                  <a:pt x="45" y="46"/>
                </a:lnTo>
                <a:cubicBezTo>
                  <a:pt x="22" y="46"/>
                  <a:pt x="45" y="46"/>
                  <a:pt x="45" y="22"/>
                </a:cubicBez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2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4" name="Google Shape;3494;p36"/>
          <p:cNvSpPr/>
          <p:nvPr/>
        </p:nvSpPr>
        <p:spPr>
          <a:xfrm>
            <a:off x="11722035" y="1796323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45" y="1"/>
                </a:moveTo>
                <a:cubicBezTo>
                  <a:pt x="39" y="1"/>
                  <a:pt x="33" y="7"/>
                  <a:pt x="22" y="18"/>
                </a:cubicBezTo>
                <a:cubicBezTo>
                  <a:pt x="0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56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5" name="Google Shape;3495;p36"/>
          <p:cNvSpPr/>
          <p:nvPr/>
        </p:nvSpPr>
        <p:spPr>
          <a:xfrm>
            <a:off x="11722035" y="1793159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3"/>
                </a:moveTo>
                <a:cubicBezTo>
                  <a:pt x="67" y="33"/>
                  <a:pt x="45" y="55"/>
                  <a:pt x="45" y="55"/>
                </a:cubicBezTo>
                <a:lnTo>
                  <a:pt x="22" y="55"/>
                </a:lnTo>
                <a:lnTo>
                  <a:pt x="22" y="33"/>
                </a:lnTo>
                <a:close/>
                <a:moveTo>
                  <a:pt x="33" y="0"/>
                </a:moveTo>
                <a:cubicBezTo>
                  <a:pt x="27" y="0"/>
                  <a:pt x="22" y="3"/>
                  <a:pt x="22" y="10"/>
                </a:cubicBezTo>
                <a:cubicBezTo>
                  <a:pt x="0" y="10"/>
                  <a:pt x="0" y="33"/>
                  <a:pt x="0" y="33"/>
                </a:cubicBezTo>
                <a:lnTo>
                  <a:pt x="0" y="78"/>
                </a:lnTo>
                <a:lnTo>
                  <a:pt x="22" y="100"/>
                </a:lnTo>
                <a:lnTo>
                  <a:pt x="45" y="100"/>
                </a:lnTo>
                <a:lnTo>
                  <a:pt x="67" y="78"/>
                </a:lnTo>
                <a:cubicBezTo>
                  <a:pt x="90" y="78"/>
                  <a:pt x="90" y="33"/>
                  <a:pt x="67" y="10"/>
                </a:cubicBezTo>
                <a:cubicBezTo>
                  <a:pt x="67" y="10"/>
                  <a:pt x="47" y="0"/>
                  <a:pt x="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6" name="Google Shape;3496;p36"/>
          <p:cNvSpPr/>
          <p:nvPr/>
        </p:nvSpPr>
        <p:spPr>
          <a:xfrm>
            <a:off x="11655373" y="1605827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53" y="1"/>
                </a:moveTo>
                <a:cubicBezTo>
                  <a:pt x="45" y="1"/>
                  <a:pt x="33" y="7"/>
                  <a:pt x="22" y="18"/>
                </a:cubicBezTo>
                <a:cubicBezTo>
                  <a:pt x="22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67" y="7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7" name="Google Shape;3497;p36"/>
          <p:cNvSpPr/>
          <p:nvPr/>
        </p:nvSpPr>
        <p:spPr>
          <a:xfrm>
            <a:off x="11655372" y="1604560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5" y="24"/>
                </a:moveTo>
                <a:cubicBezTo>
                  <a:pt x="67" y="24"/>
                  <a:pt x="67" y="46"/>
                  <a:pt x="67" y="46"/>
                </a:cubicBezTo>
                <a:lnTo>
                  <a:pt x="22" y="46"/>
                </a:lnTo>
                <a:cubicBezTo>
                  <a:pt x="22" y="46"/>
                  <a:pt x="22" y="24"/>
                  <a:pt x="45" y="24"/>
                </a:cubicBezTo>
                <a:close/>
                <a:moveTo>
                  <a:pt x="22" y="1"/>
                </a:moveTo>
                <a:cubicBezTo>
                  <a:pt x="0" y="24"/>
                  <a:pt x="0" y="46"/>
                  <a:pt x="0" y="69"/>
                </a:cubicBezTo>
                <a:cubicBezTo>
                  <a:pt x="22" y="69"/>
                  <a:pt x="22" y="91"/>
                  <a:pt x="45" y="91"/>
                </a:cubicBezTo>
                <a:cubicBezTo>
                  <a:pt x="45" y="91"/>
                  <a:pt x="67" y="91"/>
                  <a:pt x="67" y="69"/>
                </a:cubicBezTo>
                <a:cubicBezTo>
                  <a:pt x="90" y="69"/>
                  <a:pt x="90" y="46"/>
                  <a:pt x="90" y="46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8" name="Google Shape;3498;p36"/>
          <p:cNvSpPr/>
          <p:nvPr/>
        </p:nvSpPr>
        <p:spPr>
          <a:xfrm>
            <a:off x="11555166" y="1683671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9" name="Google Shape;3499;p36"/>
          <p:cNvSpPr/>
          <p:nvPr/>
        </p:nvSpPr>
        <p:spPr>
          <a:xfrm>
            <a:off x="11550525" y="1680717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46" y="24"/>
                </a:moveTo>
                <a:cubicBezTo>
                  <a:pt x="67" y="24"/>
                  <a:pt x="67" y="24"/>
                  <a:pt x="67" y="46"/>
                </a:cubicBezTo>
                <a:lnTo>
                  <a:pt x="67" y="70"/>
                </a:lnTo>
                <a:cubicBezTo>
                  <a:pt x="46" y="70"/>
                  <a:pt x="46" y="46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22" y="24"/>
                  <a:pt x="0" y="46"/>
                  <a:pt x="22" y="70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cubicBezTo>
                  <a:pt x="112" y="70"/>
                  <a:pt x="112" y="46"/>
                  <a:pt x="91" y="24"/>
                </a:cubicBezTo>
                <a:cubicBezTo>
                  <a:pt x="91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0" name="Google Shape;3500;p36"/>
          <p:cNvSpPr/>
          <p:nvPr/>
        </p:nvSpPr>
        <p:spPr>
          <a:xfrm>
            <a:off x="11569512" y="159506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8"/>
                  <a:pt x="17" y="63"/>
                  <a:pt x="23" y="63"/>
                </a:cubicBezTo>
                <a:cubicBezTo>
                  <a:pt x="28" y="63"/>
                  <a:pt x="34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1" name="Google Shape;3501;p36"/>
          <p:cNvSpPr/>
          <p:nvPr/>
        </p:nvSpPr>
        <p:spPr>
          <a:xfrm>
            <a:off x="11564659" y="159169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8" y="23"/>
                </a:moveTo>
                <a:cubicBezTo>
                  <a:pt x="51" y="23"/>
                  <a:pt x="57" y="28"/>
                  <a:pt x="69" y="40"/>
                </a:cubicBezTo>
                <a:lnTo>
                  <a:pt x="69" y="62"/>
                </a:lnTo>
                <a:lnTo>
                  <a:pt x="45" y="62"/>
                </a:lnTo>
                <a:cubicBezTo>
                  <a:pt x="45" y="40"/>
                  <a:pt x="24" y="40"/>
                  <a:pt x="24" y="40"/>
                </a:cubicBezTo>
                <a:lnTo>
                  <a:pt x="45" y="40"/>
                </a:lnTo>
                <a:cubicBezTo>
                  <a:pt x="45" y="28"/>
                  <a:pt x="45" y="23"/>
                  <a:pt x="48" y="23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0" y="17"/>
                  <a:pt x="0" y="40"/>
                </a:cubicBezTo>
                <a:cubicBezTo>
                  <a:pt x="0" y="40"/>
                  <a:pt x="0" y="62"/>
                  <a:pt x="24" y="62"/>
                </a:cubicBez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2" name="Google Shape;3502;p36"/>
          <p:cNvSpPr/>
          <p:nvPr/>
        </p:nvSpPr>
        <p:spPr>
          <a:xfrm>
            <a:off x="11669295" y="1516802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46" y="10"/>
                </a:cubicBezTo>
                <a:cubicBezTo>
                  <a:pt x="46" y="10"/>
                  <a:pt x="36" y="1"/>
                  <a:pt x="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3" name="Google Shape;3503;p36"/>
          <p:cNvSpPr/>
          <p:nvPr/>
        </p:nvSpPr>
        <p:spPr>
          <a:xfrm>
            <a:off x="11664864" y="1514269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cubicBezTo>
                  <a:pt x="56" y="57"/>
                  <a:pt x="51" y="62"/>
                  <a:pt x="48" y="62"/>
                </a:cubicBezTo>
                <a:cubicBezTo>
                  <a:pt x="45" y="62"/>
                  <a:pt x="45" y="57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90" y="68"/>
                </a:cubicBezTo>
                <a:lnTo>
                  <a:pt x="90" y="46"/>
                </a:lnTo>
                <a:lnTo>
                  <a:pt x="90" y="22"/>
                </a:ln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4" name="Google Shape;3504;p36"/>
          <p:cNvSpPr/>
          <p:nvPr/>
        </p:nvSpPr>
        <p:spPr>
          <a:xfrm>
            <a:off x="11645668" y="169527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46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3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5" name="Google Shape;3505;p36"/>
          <p:cNvSpPr/>
          <p:nvPr/>
        </p:nvSpPr>
        <p:spPr>
          <a:xfrm>
            <a:off x="11640815" y="1691687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cubicBezTo>
                  <a:pt x="24" y="18"/>
                  <a:pt x="24" y="39"/>
                  <a:pt x="0" y="39"/>
                </a:cubicBezTo>
                <a:cubicBezTo>
                  <a:pt x="0" y="63"/>
                  <a:pt x="24" y="63"/>
                  <a:pt x="24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39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6" name="Google Shape;3506;p36"/>
          <p:cNvSpPr/>
          <p:nvPr/>
        </p:nvSpPr>
        <p:spPr>
          <a:xfrm>
            <a:off x="11745663" y="1619116"/>
            <a:ext cx="14556" cy="1308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24" y="0"/>
                </a:moveTo>
                <a:cubicBezTo>
                  <a:pt x="0" y="0"/>
                  <a:pt x="0" y="22"/>
                  <a:pt x="24" y="46"/>
                </a:cubicBezTo>
                <a:cubicBezTo>
                  <a:pt x="24" y="56"/>
                  <a:pt x="29" y="62"/>
                  <a:pt x="34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9" y="46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7" name="Google Shape;3507;p36"/>
          <p:cNvSpPr/>
          <p:nvPr/>
        </p:nvSpPr>
        <p:spPr>
          <a:xfrm>
            <a:off x="11741022" y="161531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7" y="18"/>
                </a:moveTo>
                <a:lnTo>
                  <a:pt x="67" y="40"/>
                </a:lnTo>
                <a:lnTo>
                  <a:pt x="67" y="64"/>
                </a:lnTo>
                <a:lnTo>
                  <a:pt x="46" y="64"/>
                </a:lnTo>
                <a:lnTo>
                  <a:pt x="46" y="40"/>
                </a:lnTo>
                <a:cubicBezTo>
                  <a:pt x="46" y="18"/>
                  <a:pt x="67" y="18"/>
                  <a:pt x="67" y="18"/>
                </a:cubicBezTo>
                <a:close/>
                <a:moveTo>
                  <a:pt x="65" y="1"/>
                </a:moveTo>
                <a:cubicBezTo>
                  <a:pt x="51" y="1"/>
                  <a:pt x="34" y="7"/>
                  <a:pt x="22" y="18"/>
                </a:cubicBezTo>
                <a:cubicBezTo>
                  <a:pt x="22" y="18"/>
                  <a:pt x="0" y="40"/>
                  <a:pt x="22" y="64"/>
                </a:cubicBezTo>
                <a:cubicBezTo>
                  <a:pt x="22" y="85"/>
                  <a:pt x="46" y="85"/>
                  <a:pt x="46" y="85"/>
                </a:cubicBezTo>
                <a:lnTo>
                  <a:pt x="91" y="85"/>
                </a:lnTo>
                <a:cubicBezTo>
                  <a:pt x="112" y="64"/>
                  <a:pt x="112" y="40"/>
                  <a:pt x="91" y="18"/>
                </a:cubicBezTo>
                <a:cubicBezTo>
                  <a:pt x="91" y="7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8" name="Google Shape;3508;p36"/>
          <p:cNvSpPr/>
          <p:nvPr/>
        </p:nvSpPr>
        <p:spPr>
          <a:xfrm>
            <a:off x="11678789" y="1428620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9" name="Google Shape;3509;p36"/>
          <p:cNvSpPr/>
          <p:nvPr/>
        </p:nvSpPr>
        <p:spPr>
          <a:xfrm>
            <a:off x="11678788" y="1423557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4"/>
                </a:moveTo>
                <a:lnTo>
                  <a:pt x="46" y="46"/>
                </a:lnTo>
                <a:lnTo>
                  <a:pt x="46" y="70"/>
                </a:lnTo>
                <a:lnTo>
                  <a:pt x="24" y="70"/>
                </a:lnTo>
                <a:lnTo>
                  <a:pt x="24" y="46"/>
                </a:lnTo>
                <a:cubicBezTo>
                  <a:pt x="46" y="46"/>
                  <a:pt x="46" y="24"/>
                  <a:pt x="46" y="24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46"/>
                  <a:pt x="1" y="70"/>
                </a:cubicBezTo>
                <a:cubicBezTo>
                  <a:pt x="24" y="91"/>
                  <a:pt x="24" y="91"/>
                  <a:pt x="46" y="91"/>
                </a:cubicBezTo>
                <a:lnTo>
                  <a:pt x="70" y="91"/>
                </a:lnTo>
                <a:cubicBezTo>
                  <a:pt x="70" y="70"/>
                  <a:pt x="91" y="70"/>
                  <a:pt x="91" y="46"/>
                </a:cubicBezTo>
                <a:cubicBezTo>
                  <a:pt x="91" y="46"/>
                  <a:pt x="91" y="24"/>
                  <a:pt x="70" y="24"/>
                </a:cubicBez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0" name="Google Shape;3510;p36"/>
          <p:cNvSpPr/>
          <p:nvPr/>
        </p:nvSpPr>
        <p:spPr>
          <a:xfrm>
            <a:off x="11760009" y="152840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17" y="63"/>
                  <a:pt x="23" y="63"/>
                </a:cubicBezTo>
                <a:cubicBezTo>
                  <a:pt x="28" y="63"/>
                  <a:pt x="34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1" name="Google Shape;3511;p36"/>
          <p:cNvSpPr/>
          <p:nvPr/>
        </p:nvSpPr>
        <p:spPr>
          <a:xfrm>
            <a:off x="11755156" y="152502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cubicBezTo>
                  <a:pt x="24" y="40"/>
                  <a:pt x="24" y="40"/>
                  <a:pt x="45" y="4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2" name="Google Shape;3512;p36"/>
          <p:cNvSpPr/>
          <p:nvPr/>
        </p:nvSpPr>
        <p:spPr>
          <a:xfrm>
            <a:off x="11502849" y="1404571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3" name="Google Shape;3513;p36"/>
          <p:cNvSpPr/>
          <p:nvPr/>
        </p:nvSpPr>
        <p:spPr>
          <a:xfrm>
            <a:off x="11497996" y="140119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51" y="30"/>
                </a:moveTo>
                <a:cubicBezTo>
                  <a:pt x="58" y="30"/>
                  <a:pt x="69" y="40"/>
                  <a:pt x="69" y="40"/>
                </a:cubicBez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lnTo>
                  <a:pt x="90" y="40"/>
                </a:lnTo>
                <a:lnTo>
                  <a:pt x="90" y="17"/>
                </a:ln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4" name="Google Shape;3514;p36"/>
          <p:cNvSpPr/>
          <p:nvPr/>
        </p:nvSpPr>
        <p:spPr>
          <a:xfrm>
            <a:off x="11412135" y="1391701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46" y="62"/>
                </a:lnTo>
                <a:cubicBezTo>
                  <a:pt x="69" y="40"/>
                  <a:pt x="69" y="40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5" name="Google Shape;3515;p36"/>
          <p:cNvSpPr/>
          <p:nvPr/>
        </p:nvSpPr>
        <p:spPr>
          <a:xfrm>
            <a:off x="11407705" y="1390436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0" y="23"/>
                  <a:pt x="0" y="46"/>
                  <a:pt x="22" y="68"/>
                </a:cubicBezTo>
                <a:lnTo>
                  <a:pt x="45" y="91"/>
                </a:lnTo>
                <a:lnTo>
                  <a:pt x="67" y="91"/>
                </a:lnTo>
                <a:lnTo>
                  <a:pt x="90" y="68"/>
                </a:lnTo>
                <a:lnTo>
                  <a:pt x="112" y="46"/>
                </a:lnTo>
                <a:lnTo>
                  <a:pt x="90" y="23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6" name="Google Shape;3516;p36"/>
          <p:cNvSpPr/>
          <p:nvPr/>
        </p:nvSpPr>
        <p:spPr>
          <a:xfrm>
            <a:off x="11512342" y="1314281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7" name="Google Shape;3517;p36"/>
          <p:cNvSpPr/>
          <p:nvPr/>
        </p:nvSpPr>
        <p:spPr>
          <a:xfrm>
            <a:off x="11512341" y="1310694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lnTo>
                  <a:pt x="68" y="84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8" name="Google Shape;3518;p36"/>
          <p:cNvSpPr/>
          <p:nvPr/>
        </p:nvSpPr>
        <p:spPr>
          <a:xfrm>
            <a:off x="11488291" y="149317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41" y="0"/>
                </a:moveTo>
                <a:cubicBezTo>
                  <a:pt x="37" y="0"/>
                  <a:pt x="32" y="3"/>
                  <a:pt x="24" y="10"/>
                </a:cubicBezTo>
                <a:cubicBezTo>
                  <a:pt x="1" y="10"/>
                  <a:pt x="1" y="32"/>
                  <a:pt x="24" y="56"/>
                </a:cubicBezTo>
                <a:lnTo>
                  <a:pt x="70" y="56"/>
                </a:lnTo>
                <a:lnTo>
                  <a:pt x="70" y="10"/>
                </a:lnTo>
                <a:cubicBezTo>
                  <a:pt x="54" y="10"/>
                  <a:pt x="49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9" name="Google Shape;3519;p36"/>
          <p:cNvSpPr/>
          <p:nvPr/>
        </p:nvSpPr>
        <p:spPr>
          <a:xfrm>
            <a:off x="11488291" y="149043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46" y="45"/>
                </a:lnTo>
                <a:cubicBezTo>
                  <a:pt x="70" y="45"/>
                  <a:pt x="70" y="45"/>
                  <a:pt x="46" y="69"/>
                </a:cubicBezTo>
                <a:cubicBezTo>
                  <a:pt x="46" y="69"/>
                  <a:pt x="24" y="69"/>
                  <a:pt x="24" y="45"/>
                </a:cubicBezTo>
                <a:lnTo>
                  <a:pt x="24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70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0" name="Google Shape;3520;p36"/>
          <p:cNvSpPr/>
          <p:nvPr/>
        </p:nvSpPr>
        <p:spPr>
          <a:xfrm>
            <a:off x="11593139" y="141533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1" name="Google Shape;3521;p36"/>
          <p:cNvSpPr/>
          <p:nvPr/>
        </p:nvSpPr>
        <p:spPr>
          <a:xfrm>
            <a:off x="11588497" y="1412165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3"/>
                </a:moveTo>
                <a:cubicBezTo>
                  <a:pt x="68" y="55"/>
                  <a:pt x="68" y="55"/>
                  <a:pt x="46" y="55"/>
                </a:cubicBezTo>
                <a:lnTo>
                  <a:pt x="23" y="55"/>
                </a:lnTo>
                <a:cubicBezTo>
                  <a:pt x="23" y="33"/>
                  <a:pt x="46" y="33"/>
                  <a:pt x="46" y="33"/>
                </a:cubicBez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1" y="10"/>
                  <a:pt x="1" y="33"/>
                  <a:pt x="1" y="33"/>
                </a:cubicBezTo>
                <a:lnTo>
                  <a:pt x="1" y="78"/>
                </a:lnTo>
                <a:cubicBezTo>
                  <a:pt x="23" y="78"/>
                  <a:pt x="23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2" name="Google Shape;3522;p36"/>
          <p:cNvSpPr/>
          <p:nvPr/>
        </p:nvSpPr>
        <p:spPr>
          <a:xfrm>
            <a:off x="11526475" y="1224832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3" name="Google Shape;3523;p36"/>
          <p:cNvSpPr/>
          <p:nvPr/>
        </p:nvSpPr>
        <p:spPr>
          <a:xfrm>
            <a:off x="11521833" y="1223567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cubicBezTo>
                  <a:pt x="23" y="46"/>
                  <a:pt x="46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68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4" name="Google Shape;3524;p36"/>
          <p:cNvSpPr/>
          <p:nvPr/>
        </p:nvSpPr>
        <p:spPr>
          <a:xfrm>
            <a:off x="11602633" y="132630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69" y="10"/>
                </a:cubicBez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5" name="Google Shape;3525;p36"/>
          <p:cNvSpPr/>
          <p:nvPr/>
        </p:nvSpPr>
        <p:spPr>
          <a:xfrm>
            <a:off x="11598202" y="132377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cubicBezTo>
                  <a:pt x="67" y="68"/>
                  <a:pt x="67" y="68"/>
                  <a:pt x="45" y="68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68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112" y="68"/>
                  <a:pt x="112" y="46"/>
                  <a:pt x="90" y="22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6" name="Google Shape;3526;p36"/>
          <p:cNvSpPr/>
          <p:nvPr/>
        </p:nvSpPr>
        <p:spPr>
          <a:xfrm>
            <a:off x="11579005" y="1504777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7" name="Google Shape;3527;p36"/>
          <p:cNvSpPr/>
          <p:nvPr/>
        </p:nvSpPr>
        <p:spPr>
          <a:xfrm>
            <a:off x="11574153" y="1501190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5" y="63"/>
                </a:lnTo>
                <a:lnTo>
                  <a:pt x="45" y="39"/>
                </a:lnTo>
                <a:close/>
                <a:moveTo>
                  <a:pt x="65" y="0"/>
                </a:moveTo>
                <a:cubicBezTo>
                  <a:pt x="51" y="0"/>
                  <a:pt x="35" y="6"/>
                  <a:pt x="24" y="18"/>
                </a:cubicBezTo>
                <a:cubicBezTo>
                  <a:pt x="24" y="39"/>
                  <a:pt x="0" y="63"/>
                  <a:pt x="24" y="84"/>
                </a:cubicBezTo>
                <a:lnTo>
                  <a:pt x="91" y="84"/>
                </a:lnTo>
                <a:cubicBezTo>
                  <a:pt x="114" y="63"/>
                  <a:pt x="114" y="39"/>
                  <a:pt x="91" y="18"/>
                </a:cubicBezTo>
                <a:cubicBezTo>
                  <a:pt x="91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8" name="Google Shape;3528;p36"/>
          <p:cNvSpPr/>
          <p:nvPr/>
        </p:nvSpPr>
        <p:spPr>
          <a:xfrm>
            <a:off x="11478799" y="1582199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5" y="0"/>
                </a:moveTo>
                <a:cubicBezTo>
                  <a:pt x="30" y="0"/>
                  <a:pt x="24" y="6"/>
                  <a:pt x="24" y="16"/>
                </a:cubicBezTo>
                <a:cubicBezTo>
                  <a:pt x="1" y="16"/>
                  <a:pt x="1" y="40"/>
                  <a:pt x="1" y="62"/>
                </a:cubicBezTo>
                <a:lnTo>
                  <a:pt x="46" y="62"/>
                </a:lnTo>
                <a:cubicBezTo>
                  <a:pt x="69" y="40"/>
                  <a:pt x="69" y="40"/>
                  <a:pt x="46" y="16"/>
                </a:cubicBezTo>
                <a:cubicBezTo>
                  <a:pt x="46" y="6"/>
                  <a:pt x="41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9" name="Google Shape;3529;p36"/>
          <p:cNvSpPr/>
          <p:nvPr/>
        </p:nvSpPr>
        <p:spPr>
          <a:xfrm>
            <a:off x="11474369" y="1579035"/>
            <a:ext cx="23839" cy="2130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7" y="31"/>
                </a:moveTo>
                <a:lnTo>
                  <a:pt x="67" y="55"/>
                </a:lnTo>
                <a:lnTo>
                  <a:pt x="45" y="55"/>
                </a:lnTo>
                <a:lnTo>
                  <a:pt x="45" y="31"/>
                </a:lnTo>
                <a:close/>
                <a:moveTo>
                  <a:pt x="42" y="0"/>
                </a:moveTo>
                <a:cubicBezTo>
                  <a:pt x="36" y="0"/>
                  <a:pt x="29" y="3"/>
                  <a:pt x="22" y="10"/>
                </a:cubicBezTo>
                <a:lnTo>
                  <a:pt x="0" y="31"/>
                </a:lnTo>
                <a:cubicBezTo>
                  <a:pt x="0" y="55"/>
                  <a:pt x="0" y="77"/>
                  <a:pt x="22" y="77"/>
                </a:cubicBezTo>
                <a:lnTo>
                  <a:pt x="45" y="100"/>
                </a:lnTo>
                <a:cubicBezTo>
                  <a:pt x="67" y="100"/>
                  <a:pt x="67" y="100"/>
                  <a:pt x="90" y="77"/>
                </a:cubicBezTo>
                <a:cubicBezTo>
                  <a:pt x="112" y="77"/>
                  <a:pt x="112" y="31"/>
                  <a:pt x="90" y="31"/>
                </a:cubicBezTo>
                <a:cubicBezTo>
                  <a:pt x="74" y="16"/>
                  <a:pt x="58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0" name="Google Shape;3530;p36"/>
          <p:cNvSpPr/>
          <p:nvPr/>
        </p:nvSpPr>
        <p:spPr>
          <a:xfrm>
            <a:off x="11269315" y="1100999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1" name="Google Shape;3531;p36"/>
          <p:cNvSpPr/>
          <p:nvPr/>
        </p:nvSpPr>
        <p:spPr>
          <a:xfrm>
            <a:off x="11264674" y="1097835"/>
            <a:ext cx="23839" cy="2130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23" y="10"/>
                  <a:pt x="23" y="33"/>
                  <a:pt x="1" y="33"/>
                </a:cubicBezTo>
                <a:cubicBezTo>
                  <a:pt x="1" y="55"/>
                  <a:pt x="23" y="55"/>
                  <a:pt x="23" y="79"/>
                </a:cubicBezTo>
                <a:lnTo>
                  <a:pt x="46" y="100"/>
                </a:lnTo>
                <a:cubicBezTo>
                  <a:pt x="68" y="100"/>
                  <a:pt x="68" y="79"/>
                  <a:pt x="91" y="79"/>
                </a:cubicBezTo>
                <a:cubicBezTo>
                  <a:pt x="113" y="79"/>
                  <a:pt x="113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2" name="Google Shape;3532;p36"/>
          <p:cNvSpPr/>
          <p:nvPr/>
        </p:nvSpPr>
        <p:spPr>
          <a:xfrm>
            <a:off x="11345473" y="120120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3" name="Google Shape;3533;p36"/>
          <p:cNvSpPr/>
          <p:nvPr/>
        </p:nvSpPr>
        <p:spPr>
          <a:xfrm>
            <a:off x="11345472" y="1199940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3"/>
                </a:moveTo>
                <a:lnTo>
                  <a:pt x="46" y="46"/>
                </a:lnTo>
                <a:cubicBezTo>
                  <a:pt x="46" y="57"/>
                  <a:pt x="40" y="62"/>
                  <a:pt x="35" y="62"/>
                </a:cubicBezTo>
                <a:cubicBezTo>
                  <a:pt x="30" y="62"/>
                  <a:pt x="24" y="57"/>
                  <a:pt x="24" y="46"/>
                </a:cubicBez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69" y="68"/>
                  <a:pt x="91" y="68"/>
                  <a:pt x="91" y="46"/>
                </a:cubicBezTo>
                <a:cubicBezTo>
                  <a:pt x="91" y="46"/>
                  <a:pt x="91" y="23"/>
                  <a:pt x="69" y="23"/>
                </a:cubicBezTo>
                <a:cubicBezTo>
                  <a:pt x="69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4" name="Google Shape;3534;p36"/>
          <p:cNvSpPr/>
          <p:nvPr/>
        </p:nvSpPr>
        <p:spPr>
          <a:xfrm>
            <a:off x="11255182" y="119044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5" name="Google Shape;3535;p36"/>
          <p:cNvSpPr/>
          <p:nvPr/>
        </p:nvSpPr>
        <p:spPr>
          <a:xfrm>
            <a:off x="11255182" y="1186861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cubicBezTo>
                  <a:pt x="22" y="39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1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6" name="Google Shape;3536;p36"/>
          <p:cNvSpPr/>
          <p:nvPr/>
        </p:nvSpPr>
        <p:spPr>
          <a:xfrm>
            <a:off x="11360029" y="1114290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1"/>
                </a:moveTo>
                <a:lnTo>
                  <a:pt x="0" y="46"/>
                </a:lnTo>
                <a:cubicBezTo>
                  <a:pt x="15" y="46"/>
                  <a:pt x="20" y="55"/>
                  <a:pt x="28" y="55"/>
                </a:cubicBezTo>
                <a:cubicBezTo>
                  <a:pt x="32" y="55"/>
                  <a:pt x="38" y="53"/>
                  <a:pt x="46" y="46"/>
                </a:cubicBezTo>
                <a:cubicBezTo>
                  <a:pt x="67" y="46"/>
                  <a:pt x="67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7" name="Google Shape;3537;p36"/>
          <p:cNvSpPr/>
          <p:nvPr/>
        </p:nvSpPr>
        <p:spPr>
          <a:xfrm>
            <a:off x="11354965" y="110943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70" y="45"/>
                </a:lnTo>
                <a:lnTo>
                  <a:pt x="70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70" y="90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8" name="Google Shape;3538;p36"/>
          <p:cNvSpPr/>
          <p:nvPr/>
        </p:nvSpPr>
        <p:spPr>
          <a:xfrm>
            <a:off x="11335979" y="1291496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40"/>
                </a:lnTo>
                <a:cubicBezTo>
                  <a:pt x="24" y="63"/>
                  <a:pt x="46" y="63"/>
                  <a:pt x="46" y="63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9" name="Google Shape;3539;p36"/>
          <p:cNvSpPr/>
          <p:nvPr/>
        </p:nvSpPr>
        <p:spPr>
          <a:xfrm>
            <a:off x="11331337" y="1286855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85"/>
                  <a:pt x="91" y="62"/>
                  <a:pt x="91" y="62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0" name="Google Shape;3540;p36"/>
          <p:cNvSpPr/>
          <p:nvPr/>
        </p:nvSpPr>
        <p:spPr>
          <a:xfrm>
            <a:off x="11436185" y="121407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1" name="Google Shape;3541;p36"/>
          <p:cNvSpPr/>
          <p:nvPr/>
        </p:nvSpPr>
        <p:spPr>
          <a:xfrm>
            <a:off x="11431333" y="1210699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2" name="Google Shape;3542;p36"/>
          <p:cNvSpPr/>
          <p:nvPr/>
        </p:nvSpPr>
        <p:spPr>
          <a:xfrm>
            <a:off x="11369522" y="1023578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3" name="Google Shape;3543;p36"/>
          <p:cNvSpPr/>
          <p:nvPr/>
        </p:nvSpPr>
        <p:spPr>
          <a:xfrm>
            <a:off x="11364670" y="1019147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45"/>
                </a:move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close/>
                <a:moveTo>
                  <a:pt x="69" y="0"/>
                </a:moveTo>
                <a:cubicBezTo>
                  <a:pt x="45" y="0"/>
                  <a:pt x="45" y="0"/>
                  <a:pt x="24" y="22"/>
                </a:cubicBezTo>
                <a:cubicBezTo>
                  <a:pt x="24" y="22"/>
                  <a:pt x="0" y="67"/>
                  <a:pt x="24" y="90"/>
                </a:cubicBezTo>
                <a:lnTo>
                  <a:pt x="90" y="90"/>
                </a:lnTo>
                <a:lnTo>
                  <a:pt x="114" y="67"/>
                </a:lnTo>
                <a:cubicBezTo>
                  <a:pt x="114" y="45"/>
                  <a:pt x="114" y="45"/>
                  <a:pt x="90" y="22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4" name="Google Shape;3544;p36"/>
          <p:cNvSpPr/>
          <p:nvPr/>
        </p:nvSpPr>
        <p:spPr>
          <a:xfrm>
            <a:off x="11445678" y="1123784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5" name="Google Shape;3545;p36"/>
          <p:cNvSpPr/>
          <p:nvPr/>
        </p:nvSpPr>
        <p:spPr>
          <a:xfrm>
            <a:off x="11445678" y="1120196"/>
            <a:ext cx="19197" cy="22784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46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cubicBezTo>
                  <a:pt x="22" y="84"/>
                  <a:pt x="22" y="84"/>
                  <a:pt x="46" y="108"/>
                </a:cubicBezTo>
                <a:lnTo>
                  <a:pt x="68" y="84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6" name="Google Shape;3546;p36"/>
          <p:cNvSpPr/>
          <p:nvPr/>
        </p:nvSpPr>
        <p:spPr>
          <a:xfrm>
            <a:off x="11426692" y="1304787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0"/>
                </a:moveTo>
                <a:lnTo>
                  <a:pt x="0" y="46"/>
                </a:lnTo>
                <a:cubicBezTo>
                  <a:pt x="0" y="46"/>
                  <a:pt x="10" y="55"/>
                  <a:pt x="23" y="55"/>
                </a:cubicBezTo>
                <a:cubicBezTo>
                  <a:pt x="30" y="55"/>
                  <a:pt x="38" y="53"/>
                  <a:pt x="46" y="46"/>
                </a:cubicBezTo>
                <a:cubicBezTo>
                  <a:pt x="46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7" name="Google Shape;3547;p36"/>
          <p:cNvSpPr/>
          <p:nvPr/>
        </p:nvSpPr>
        <p:spPr>
          <a:xfrm>
            <a:off x="11421628" y="129993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70" y="45"/>
                </a:lnTo>
                <a:lnTo>
                  <a:pt x="46" y="69"/>
                </a:lnTo>
                <a:lnTo>
                  <a:pt x="24" y="45"/>
                </a:lnTo>
                <a:lnTo>
                  <a:pt x="46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91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8" name="Google Shape;3548;p36"/>
          <p:cNvSpPr/>
          <p:nvPr/>
        </p:nvSpPr>
        <p:spPr>
          <a:xfrm>
            <a:off x="11321845" y="138094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9" name="Google Shape;3549;p36"/>
          <p:cNvSpPr/>
          <p:nvPr/>
        </p:nvSpPr>
        <p:spPr>
          <a:xfrm>
            <a:off x="11321844" y="1377357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5"/>
                </a:lnTo>
                <a:lnTo>
                  <a:pt x="68" y="85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0" name="Google Shape;3550;p36"/>
          <p:cNvSpPr/>
          <p:nvPr/>
        </p:nvSpPr>
        <p:spPr>
          <a:xfrm>
            <a:off x="11112362" y="89974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1" name="Google Shape;3551;p36"/>
          <p:cNvSpPr/>
          <p:nvPr/>
        </p:nvSpPr>
        <p:spPr>
          <a:xfrm>
            <a:off x="11112362" y="89636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62"/>
                  <a:pt x="0" y="62"/>
                </a:cubicBezTo>
                <a:cubicBezTo>
                  <a:pt x="22" y="85"/>
                  <a:pt x="22" y="85"/>
                  <a:pt x="46" y="85"/>
                </a:cubicBez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2" name="Google Shape;3552;p36"/>
          <p:cNvSpPr/>
          <p:nvPr/>
        </p:nvSpPr>
        <p:spPr>
          <a:xfrm>
            <a:off x="11193159" y="999949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22"/>
                </a:cubicBezTo>
                <a:cubicBezTo>
                  <a:pt x="46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3" name="Google Shape;3553;p36"/>
          <p:cNvSpPr/>
          <p:nvPr/>
        </p:nvSpPr>
        <p:spPr>
          <a:xfrm>
            <a:off x="11188518" y="996363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22" y="63"/>
                  <a:pt x="22" y="39"/>
                  <a:pt x="22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cubicBezTo>
                  <a:pt x="1" y="63"/>
                  <a:pt x="1" y="63"/>
                  <a:pt x="22" y="85"/>
                </a:cubicBezTo>
                <a:lnTo>
                  <a:pt x="68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4" name="Google Shape;3554;p36"/>
          <p:cNvSpPr/>
          <p:nvPr/>
        </p:nvSpPr>
        <p:spPr>
          <a:xfrm>
            <a:off x="11102869" y="988347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8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lnTo>
                  <a:pt x="45" y="56"/>
                </a:lnTo>
                <a:cubicBezTo>
                  <a:pt x="67" y="56"/>
                  <a:pt x="67" y="32"/>
                  <a:pt x="45" y="11"/>
                </a:cubicBezTo>
                <a:cubicBezTo>
                  <a:pt x="45" y="11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5" name="Google Shape;3555;p36"/>
          <p:cNvSpPr/>
          <p:nvPr/>
        </p:nvSpPr>
        <p:spPr>
          <a:xfrm>
            <a:off x="11097805" y="98560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6" name="Google Shape;3556;p36"/>
          <p:cNvSpPr/>
          <p:nvPr/>
        </p:nvSpPr>
        <p:spPr>
          <a:xfrm>
            <a:off x="11202653" y="910503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24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7" name="Google Shape;3557;p36"/>
          <p:cNvSpPr/>
          <p:nvPr/>
        </p:nvSpPr>
        <p:spPr>
          <a:xfrm>
            <a:off x="11198011" y="909237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1" y="24"/>
                  <a:pt x="1" y="46"/>
                  <a:pt x="23" y="70"/>
                </a:cubicBezTo>
                <a:cubicBezTo>
                  <a:pt x="23" y="70"/>
                  <a:pt x="46" y="91"/>
                  <a:pt x="68" y="91"/>
                </a:cubicBezTo>
                <a:lnTo>
                  <a:pt x="91" y="70"/>
                </a:lnTo>
                <a:lnTo>
                  <a:pt x="113" y="46"/>
                </a:lnTo>
                <a:cubicBezTo>
                  <a:pt x="113" y="24"/>
                  <a:pt x="113" y="24"/>
                  <a:pt x="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8" name="Google Shape;3558;p36"/>
          <p:cNvSpPr/>
          <p:nvPr/>
        </p:nvSpPr>
        <p:spPr>
          <a:xfrm>
            <a:off x="11179025" y="109024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9" name="Google Shape;3559;p36"/>
          <p:cNvSpPr/>
          <p:nvPr/>
        </p:nvSpPr>
        <p:spPr>
          <a:xfrm>
            <a:off x="11179024" y="108686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17"/>
                </a:moveTo>
                <a:lnTo>
                  <a:pt x="46" y="40"/>
                </a:lnTo>
                <a:lnTo>
                  <a:pt x="46" y="62"/>
                </a:lnTo>
                <a:lnTo>
                  <a:pt x="22" y="62"/>
                </a:lnTo>
                <a:lnTo>
                  <a:pt x="22" y="40"/>
                </a:lnTo>
                <a:lnTo>
                  <a:pt x="46" y="17"/>
                </a:lnTo>
                <a:close/>
                <a:moveTo>
                  <a:pt x="42" y="0"/>
                </a:moveTo>
                <a:cubicBezTo>
                  <a:pt x="28" y="0"/>
                  <a:pt x="11" y="6"/>
                  <a:pt x="1" y="17"/>
                </a:cubicBezTo>
                <a:lnTo>
                  <a:pt x="1" y="40"/>
                </a:lnTo>
                <a:lnTo>
                  <a:pt x="1" y="62"/>
                </a:lnTo>
                <a:cubicBezTo>
                  <a:pt x="1" y="85"/>
                  <a:pt x="22" y="85"/>
                  <a:pt x="46" y="85"/>
                </a:cubicBezTo>
                <a:lnTo>
                  <a:pt x="67" y="85"/>
                </a:lnTo>
                <a:cubicBezTo>
                  <a:pt x="67" y="62"/>
                  <a:pt x="91" y="62"/>
                  <a:pt x="91" y="40"/>
                </a:cubicBezTo>
                <a:cubicBezTo>
                  <a:pt x="91" y="40"/>
                  <a:pt x="91" y="17"/>
                  <a:pt x="67" y="17"/>
                </a:cubicBezTo>
                <a:cubicBezTo>
                  <a:pt x="67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0" name="Google Shape;3560;p36"/>
          <p:cNvSpPr/>
          <p:nvPr/>
        </p:nvSpPr>
        <p:spPr>
          <a:xfrm>
            <a:off x="11278809" y="1010708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1" name="Google Shape;3561;p36"/>
          <p:cNvSpPr/>
          <p:nvPr/>
        </p:nvSpPr>
        <p:spPr>
          <a:xfrm>
            <a:off x="11278808" y="1009443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3"/>
                </a:moveTo>
                <a:cubicBezTo>
                  <a:pt x="69" y="46"/>
                  <a:pt x="69" y="46"/>
                  <a:pt x="46" y="46"/>
                </a:cubicBezTo>
                <a:lnTo>
                  <a:pt x="46" y="68"/>
                </a:lnTo>
                <a:lnTo>
                  <a:pt x="24" y="46"/>
                </a:ln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46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2" name="Google Shape;3562;p36"/>
          <p:cNvSpPr/>
          <p:nvPr/>
        </p:nvSpPr>
        <p:spPr>
          <a:xfrm>
            <a:off x="11293365" y="923793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1"/>
                </a:moveTo>
                <a:cubicBezTo>
                  <a:pt x="0" y="1"/>
                  <a:pt x="0" y="22"/>
                  <a:pt x="0" y="46"/>
                </a:cubicBez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3" name="Google Shape;3563;p36"/>
          <p:cNvSpPr/>
          <p:nvPr/>
        </p:nvSpPr>
        <p:spPr>
          <a:xfrm>
            <a:off x="11288301" y="919997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46" y="19"/>
                </a:moveTo>
                <a:cubicBezTo>
                  <a:pt x="69" y="19"/>
                  <a:pt x="69" y="40"/>
                  <a:pt x="69" y="40"/>
                </a:cubicBezTo>
                <a:lnTo>
                  <a:pt x="69" y="64"/>
                </a:lnTo>
                <a:lnTo>
                  <a:pt x="46" y="64"/>
                </a:lnTo>
                <a:lnTo>
                  <a:pt x="46" y="40"/>
                </a:lnTo>
                <a:lnTo>
                  <a:pt x="46" y="19"/>
                </a:lnTo>
                <a:close/>
                <a:moveTo>
                  <a:pt x="58" y="1"/>
                </a:moveTo>
                <a:cubicBezTo>
                  <a:pt x="46" y="1"/>
                  <a:pt x="35" y="7"/>
                  <a:pt x="24" y="19"/>
                </a:cubicBezTo>
                <a:cubicBezTo>
                  <a:pt x="1" y="19"/>
                  <a:pt x="1" y="40"/>
                  <a:pt x="24" y="64"/>
                </a:cubicBezTo>
                <a:cubicBezTo>
                  <a:pt x="24" y="85"/>
                  <a:pt x="46" y="85"/>
                  <a:pt x="46" y="85"/>
                </a:cubicBezTo>
                <a:lnTo>
                  <a:pt x="91" y="85"/>
                </a:lnTo>
                <a:lnTo>
                  <a:pt x="91" y="40"/>
                </a:lnTo>
                <a:lnTo>
                  <a:pt x="91" y="19"/>
                </a:ln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4" name="Google Shape;3564;p36"/>
          <p:cNvSpPr/>
          <p:nvPr/>
        </p:nvSpPr>
        <p:spPr>
          <a:xfrm>
            <a:off x="11036205" y="797850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cubicBezTo>
                  <a:pt x="15" y="56"/>
                  <a:pt x="30" y="65"/>
                  <a:pt x="39" y="65"/>
                </a:cubicBezTo>
                <a:cubicBezTo>
                  <a:pt x="43" y="65"/>
                  <a:pt x="45" y="63"/>
                  <a:pt x="45" y="56"/>
                </a:cubicBezTo>
                <a:cubicBezTo>
                  <a:pt x="67" y="56"/>
                  <a:pt x="67" y="32"/>
                  <a:pt x="67" y="11"/>
                </a:cubicBezTo>
                <a:cubicBezTo>
                  <a:pt x="53" y="11"/>
                  <a:pt x="37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5" name="Google Shape;3565;p36"/>
          <p:cNvSpPr/>
          <p:nvPr/>
        </p:nvSpPr>
        <p:spPr>
          <a:xfrm>
            <a:off x="11031142" y="79510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69" y="69"/>
                </a:lnTo>
                <a:cubicBezTo>
                  <a:pt x="69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69" y="90"/>
                </a:cubicBezTo>
                <a:lnTo>
                  <a:pt x="91" y="90"/>
                </a:lnTo>
                <a:cubicBezTo>
                  <a:pt x="115" y="69"/>
                  <a:pt x="115" y="45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6" name="Google Shape;3566;p36"/>
          <p:cNvSpPr/>
          <p:nvPr/>
        </p:nvSpPr>
        <p:spPr>
          <a:xfrm>
            <a:off x="11026711" y="886875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62"/>
                </a:lnTo>
                <a:lnTo>
                  <a:pt x="45" y="62"/>
                </a:lnTo>
                <a:cubicBezTo>
                  <a:pt x="45" y="40"/>
                  <a:pt x="67" y="40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7" name="Google Shape;3567;p36"/>
          <p:cNvSpPr/>
          <p:nvPr/>
        </p:nvSpPr>
        <p:spPr>
          <a:xfrm>
            <a:off x="11021648" y="883711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69" y="32"/>
                </a:moveTo>
                <a:cubicBezTo>
                  <a:pt x="69" y="55"/>
                  <a:pt x="69" y="55"/>
                  <a:pt x="46" y="55"/>
                </a:cubicBezTo>
                <a:cubicBezTo>
                  <a:pt x="24" y="55"/>
                  <a:pt x="24" y="32"/>
                  <a:pt x="46" y="32"/>
                </a:cubicBezTo>
                <a:close/>
                <a:moveTo>
                  <a:pt x="44" y="0"/>
                </a:moveTo>
                <a:cubicBezTo>
                  <a:pt x="37" y="0"/>
                  <a:pt x="31" y="3"/>
                  <a:pt x="24" y="10"/>
                </a:cubicBezTo>
                <a:cubicBezTo>
                  <a:pt x="1" y="32"/>
                  <a:pt x="1" y="55"/>
                  <a:pt x="1" y="77"/>
                </a:cubicBezTo>
                <a:cubicBezTo>
                  <a:pt x="24" y="77"/>
                  <a:pt x="24" y="100"/>
                  <a:pt x="46" y="100"/>
                </a:cubicBezTo>
                <a:cubicBezTo>
                  <a:pt x="69" y="100"/>
                  <a:pt x="69" y="100"/>
                  <a:pt x="69" y="77"/>
                </a:cubicBezTo>
                <a:cubicBezTo>
                  <a:pt x="91" y="77"/>
                  <a:pt x="91" y="32"/>
                  <a:pt x="91" y="32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8" name="Google Shape;3568;p36"/>
          <p:cNvSpPr/>
          <p:nvPr/>
        </p:nvSpPr>
        <p:spPr>
          <a:xfrm>
            <a:off x="11126495" y="809454"/>
            <a:ext cx="14556" cy="14345"/>
          </a:xfrm>
          <a:custGeom>
            <a:avLst/>
            <a:gdLst/>
            <a:ahLst/>
            <a:cxnLst/>
            <a:rect l="l" t="t" r="r" b="b"/>
            <a:pathLst>
              <a:path w="69" h="68" extrusionOk="0">
                <a:moveTo>
                  <a:pt x="0" y="1"/>
                </a:moveTo>
                <a:lnTo>
                  <a:pt x="0" y="46"/>
                </a:lnTo>
                <a:cubicBezTo>
                  <a:pt x="24" y="68"/>
                  <a:pt x="45" y="68"/>
                  <a:pt x="45" y="68"/>
                </a:cubicBezTo>
                <a:cubicBezTo>
                  <a:pt x="69" y="46"/>
                  <a:pt x="69" y="22"/>
                  <a:pt x="45" y="22"/>
                </a:cubicBezTo>
                <a:cubicBezTo>
                  <a:pt x="45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9" name="Google Shape;3569;p36"/>
          <p:cNvSpPr/>
          <p:nvPr/>
        </p:nvSpPr>
        <p:spPr>
          <a:xfrm>
            <a:off x="11121855" y="805867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39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0" name="Google Shape;3570;p36"/>
          <p:cNvSpPr/>
          <p:nvPr/>
        </p:nvSpPr>
        <p:spPr>
          <a:xfrm>
            <a:off x="11783635" y="1348667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6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1" name="Google Shape;3571;p36"/>
          <p:cNvSpPr/>
          <p:nvPr/>
        </p:nvSpPr>
        <p:spPr>
          <a:xfrm>
            <a:off x="11778993" y="1347400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cubicBezTo>
                  <a:pt x="68" y="46"/>
                  <a:pt x="68" y="46"/>
                  <a:pt x="46" y="46"/>
                </a:cubicBezTo>
                <a:lnTo>
                  <a:pt x="23" y="46"/>
                </a:lnTo>
                <a:cubicBezTo>
                  <a:pt x="23" y="46"/>
                  <a:pt x="23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24"/>
                  <a:pt x="1" y="46"/>
                </a:cubicBez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2" name="Google Shape;3572;p36"/>
          <p:cNvSpPr/>
          <p:nvPr/>
        </p:nvSpPr>
        <p:spPr>
          <a:xfrm>
            <a:off x="11769502" y="143937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0"/>
                </a:moveTo>
                <a:cubicBezTo>
                  <a:pt x="28" y="0"/>
                  <a:pt x="22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46" y="61"/>
                </a:cubicBezTo>
                <a:cubicBezTo>
                  <a:pt x="68" y="40"/>
                  <a:pt x="68" y="16"/>
                  <a:pt x="68" y="16"/>
                </a:cubicBezTo>
                <a:cubicBezTo>
                  <a:pt x="57" y="5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3" name="Google Shape;3573;p36"/>
          <p:cNvSpPr/>
          <p:nvPr/>
        </p:nvSpPr>
        <p:spPr>
          <a:xfrm>
            <a:off x="11769501" y="1436004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23" y="0"/>
                </a:moveTo>
                <a:cubicBezTo>
                  <a:pt x="15" y="0"/>
                  <a:pt x="8" y="3"/>
                  <a:pt x="1" y="11"/>
                </a:cubicBezTo>
                <a:lnTo>
                  <a:pt x="1" y="32"/>
                </a:ln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46" y="77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53" y="11"/>
                  <a:pt x="38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4" name="Google Shape;3574;p36"/>
          <p:cNvSpPr/>
          <p:nvPr/>
        </p:nvSpPr>
        <p:spPr>
          <a:xfrm>
            <a:off x="11702838" y="1248883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6" y="0"/>
                </a:moveTo>
                <a:cubicBezTo>
                  <a:pt x="40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57" y="5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5" name="Google Shape;3575;p36"/>
          <p:cNvSpPr/>
          <p:nvPr/>
        </p:nvSpPr>
        <p:spPr>
          <a:xfrm>
            <a:off x="11702837" y="1245507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34" y="0"/>
                </a:moveTo>
                <a:cubicBezTo>
                  <a:pt x="27" y="0"/>
                  <a:pt x="22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68" y="11"/>
                  <a:pt x="48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6" name="Google Shape;3576;p36"/>
          <p:cNvSpPr/>
          <p:nvPr/>
        </p:nvSpPr>
        <p:spPr>
          <a:xfrm>
            <a:off x="11612126" y="1238123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24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7" name="Google Shape;3577;p36"/>
          <p:cNvSpPr/>
          <p:nvPr/>
        </p:nvSpPr>
        <p:spPr>
          <a:xfrm>
            <a:off x="11612125" y="1234326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0"/>
                </a:moveTo>
                <a:lnTo>
                  <a:pt x="46" y="64"/>
                </a:lnTo>
                <a:lnTo>
                  <a:pt x="24" y="64"/>
                </a:lnTo>
                <a:lnTo>
                  <a:pt x="24" y="40"/>
                </a:lnTo>
                <a:close/>
                <a:moveTo>
                  <a:pt x="58" y="1"/>
                </a:moveTo>
                <a:cubicBezTo>
                  <a:pt x="47" y="1"/>
                  <a:pt x="35" y="7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4"/>
                </a:lnTo>
                <a:cubicBezTo>
                  <a:pt x="24" y="85"/>
                  <a:pt x="24" y="85"/>
                  <a:pt x="46" y="85"/>
                </a:cubicBezTo>
                <a:lnTo>
                  <a:pt x="70" y="85"/>
                </a:lnTo>
                <a:cubicBezTo>
                  <a:pt x="91" y="64"/>
                  <a:pt x="91" y="40"/>
                  <a:pt x="91" y="18"/>
                </a:cubicBez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8" name="Google Shape;3578;p36"/>
          <p:cNvSpPr/>
          <p:nvPr/>
        </p:nvSpPr>
        <p:spPr>
          <a:xfrm>
            <a:off x="11716973" y="115817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63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9" name="Google Shape;3579;p36"/>
          <p:cNvSpPr/>
          <p:nvPr/>
        </p:nvSpPr>
        <p:spPr>
          <a:xfrm>
            <a:off x="11712331" y="1156904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cubicBezTo>
                  <a:pt x="23" y="46"/>
                  <a:pt x="23" y="46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cubicBezTo>
                  <a:pt x="23" y="91"/>
                  <a:pt x="23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0" name="Google Shape;3580;p36"/>
          <p:cNvSpPr/>
          <p:nvPr/>
        </p:nvSpPr>
        <p:spPr>
          <a:xfrm>
            <a:off x="11693345" y="133790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1" name="Google Shape;3581;p36"/>
          <p:cNvSpPr/>
          <p:nvPr/>
        </p:nvSpPr>
        <p:spPr>
          <a:xfrm>
            <a:off x="11688493" y="1334533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0" y="40"/>
                </a:lnTo>
                <a:cubicBezTo>
                  <a:pt x="0" y="62"/>
                  <a:pt x="0" y="62"/>
                  <a:pt x="24" y="85"/>
                </a:cubicBezTo>
                <a:lnTo>
                  <a:pt x="90" y="85"/>
                </a:lnTo>
                <a:cubicBezTo>
                  <a:pt x="90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2" name="Google Shape;3582;p36"/>
          <p:cNvSpPr/>
          <p:nvPr/>
        </p:nvSpPr>
        <p:spPr>
          <a:xfrm>
            <a:off x="11793129" y="126175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0"/>
                </a:moveTo>
                <a:cubicBezTo>
                  <a:pt x="1" y="0"/>
                  <a:pt x="1" y="24"/>
                  <a:pt x="1" y="46"/>
                </a:cubicBezTo>
                <a:cubicBezTo>
                  <a:pt x="13" y="57"/>
                  <a:pt x="24" y="63"/>
                  <a:pt x="32" y="63"/>
                </a:cubicBezTo>
                <a:cubicBezTo>
                  <a:pt x="41" y="63"/>
                  <a:pt x="46" y="57"/>
                  <a:pt x="46" y="46"/>
                </a:cubicBezTo>
                <a:cubicBezTo>
                  <a:pt x="69" y="46"/>
                  <a:pt x="69" y="24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3" name="Google Shape;3583;p36"/>
          <p:cNvSpPr/>
          <p:nvPr/>
        </p:nvSpPr>
        <p:spPr>
          <a:xfrm>
            <a:off x="11788699" y="1258375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45" y="16"/>
                </a:moveTo>
                <a:cubicBezTo>
                  <a:pt x="67" y="16"/>
                  <a:pt x="67" y="40"/>
                  <a:pt x="67" y="40"/>
                </a:cubicBezTo>
                <a:lnTo>
                  <a:pt x="67" y="62"/>
                </a:lnTo>
                <a:lnTo>
                  <a:pt x="45" y="62"/>
                </a:lnTo>
                <a:lnTo>
                  <a:pt x="45" y="40"/>
                </a:lnTo>
                <a:lnTo>
                  <a:pt x="45" y="16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6"/>
                </a:cubicBezTo>
                <a:lnTo>
                  <a:pt x="22" y="40"/>
                </a:lnTo>
                <a:cubicBezTo>
                  <a:pt x="0" y="40"/>
                  <a:pt x="22" y="62"/>
                  <a:pt x="22" y="62"/>
                </a:cubicBezTo>
                <a:cubicBezTo>
                  <a:pt x="22" y="85"/>
                  <a:pt x="45" y="85"/>
                  <a:pt x="45" y="85"/>
                </a:cubicBezTo>
                <a:lnTo>
                  <a:pt x="90" y="85"/>
                </a:lnTo>
                <a:cubicBezTo>
                  <a:pt x="112" y="62"/>
                  <a:pt x="112" y="40"/>
                  <a:pt x="90" y="16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36"/>
          <p:cNvSpPr/>
          <p:nvPr/>
        </p:nvSpPr>
        <p:spPr>
          <a:xfrm>
            <a:off x="11469306" y="947421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24" y="0"/>
                </a:moveTo>
                <a:cubicBezTo>
                  <a:pt x="1" y="0"/>
                  <a:pt x="1" y="24"/>
                  <a:pt x="24" y="46"/>
                </a:cubicBezTo>
                <a:cubicBezTo>
                  <a:pt x="24" y="46"/>
                  <a:pt x="34" y="56"/>
                  <a:pt x="47" y="56"/>
                </a:cubicBezTo>
                <a:cubicBezTo>
                  <a:pt x="54" y="56"/>
                  <a:pt x="61" y="53"/>
                  <a:pt x="69" y="46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36"/>
          <p:cNvSpPr/>
          <p:nvPr/>
        </p:nvSpPr>
        <p:spPr>
          <a:xfrm>
            <a:off x="11469306" y="942780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2"/>
                </a:moveTo>
                <a:lnTo>
                  <a:pt x="46" y="46"/>
                </a:lnTo>
                <a:cubicBezTo>
                  <a:pt x="69" y="46"/>
                  <a:pt x="69" y="46"/>
                  <a:pt x="46" y="68"/>
                </a:cubicBezTo>
                <a:cubicBezTo>
                  <a:pt x="46" y="68"/>
                  <a:pt x="24" y="68"/>
                  <a:pt x="24" y="46"/>
                </a:cubicBezTo>
                <a:lnTo>
                  <a:pt x="24" y="22"/>
                </a:lnTo>
                <a:close/>
                <a:moveTo>
                  <a:pt x="24" y="1"/>
                </a:moveTo>
                <a:cubicBezTo>
                  <a:pt x="1" y="22"/>
                  <a:pt x="1" y="22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8"/>
                  <a:pt x="91" y="46"/>
                  <a:pt x="69" y="22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36"/>
          <p:cNvSpPr/>
          <p:nvPr/>
        </p:nvSpPr>
        <p:spPr>
          <a:xfrm>
            <a:off x="11550525" y="1047627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17" y="62"/>
                  <a:pt x="22" y="62"/>
                </a:cubicBezTo>
                <a:cubicBezTo>
                  <a:pt x="28" y="62"/>
                  <a:pt x="34" y="56"/>
                  <a:pt x="46" y="46"/>
                </a:cubicBezTo>
                <a:cubicBezTo>
                  <a:pt x="67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36"/>
          <p:cNvSpPr/>
          <p:nvPr/>
        </p:nvSpPr>
        <p:spPr>
          <a:xfrm>
            <a:off x="11545461" y="1042564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70" y="46"/>
                </a:moveTo>
                <a:lnTo>
                  <a:pt x="70" y="70"/>
                </a:lnTo>
                <a:lnTo>
                  <a:pt x="46" y="70"/>
                </a:lnTo>
                <a:cubicBezTo>
                  <a:pt x="24" y="46"/>
                  <a:pt x="24" y="46"/>
                  <a:pt x="46" y="46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70" y="91"/>
                </a:lnTo>
                <a:cubicBezTo>
                  <a:pt x="91" y="70"/>
                  <a:pt x="91" y="70"/>
                  <a:pt x="91" y="46"/>
                </a:cubicBezTo>
                <a:lnTo>
                  <a:pt x="91" y="24"/>
                </a:ln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36"/>
          <p:cNvSpPr/>
          <p:nvPr/>
        </p:nvSpPr>
        <p:spPr>
          <a:xfrm>
            <a:off x="11459813" y="1034336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63"/>
                </a:cubicBez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36"/>
          <p:cNvSpPr/>
          <p:nvPr/>
        </p:nvSpPr>
        <p:spPr>
          <a:xfrm>
            <a:off x="11455171" y="1033071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23" y="24"/>
                  <a:pt x="1" y="24"/>
                  <a:pt x="1" y="46"/>
                </a:cubicBezTo>
                <a:cubicBezTo>
                  <a:pt x="1" y="46"/>
                  <a:pt x="1" y="69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91" y="69"/>
                </a:cubicBezTo>
                <a:cubicBezTo>
                  <a:pt x="91" y="69"/>
                  <a:pt x="113" y="24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36"/>
          <p:cNvSpPr/>
          <p:nvPr/>
        </p:nvSpPr>
        <p:spPr>
          <a:xfrm>
            <a:off x="11560018" y="956914"/>
            <a:ext cx="14345" cy="14767"/>
          </a:xfrm>
          <a:custGeom>
            <a:avLst/>
            <a:gdLst/>
            <a:ahLst/>
            <a:cxnLst/>
            <a:rect l="l" t="t" r="r" b="b"/>
            <a:pathLst>
              <a:path w="68" h="70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36"/>
          <p:cNvSpPr/>
          <p:nvPr/>
        </p:nvSpPr>
        <p:spPr>
          <a:xfrm>
            <a:off x="11555166" y="953539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65" y="0"/>
                </a:moveTo>
                <a:cubicBezTo>
                  <a:pt x="51" y="0"/>
                  <a:pt x="34" y="6"/>
                  <a:pt x="24" y="17"/>
                </a:cubicBezTo>
                <a:cubicBezTo>
                  <a:pt x="24" y="40"/>
                  <a:pt x="0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90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36"/>
          <p:cNvSpPr/>
          <p:nvPr/>
        </p:nvSpPr>
        <p:spPr>
          <a:xfrm>
            <a:off x="11535969" y="1135808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3" name="Google Shape;3593;p36"/>
          <p:cNvSpPr/>
          <p:nvPr/>
        </p:nvSpPr>
        <p:spPr>
          <a:xfrm>
            <a:off x="11531539" y="1133276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lnTo>
                  <a:pt x="67" y="68"/>
                </a:lnTo>
                <a:cubicBezTo>
                  <a:pt x="67" y="68"/>
                  <a:pt x="45" y="68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22" y="22"/>
                  <a:pt x="0" y="46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90" y="68"/>
                  <a:pt x="112" y="68"/>
                  <a:pt x="112" y="46"/>
                </a:cubicBezTo>
                <a:cubicBezTo>
                  <a:pt x="112" y="46"/>
                  <a:pt x="112" y="22"/>
                  <a:pt x="90" y="22"/>
                </a:cubicBez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4" name="Google Shape;3594;p36"/>
          <p:cNvSpPr/>
          <p:nvPr/>
        </p:nvSpPr>
        <p:spPr>
          <a:xfrm>
            <a:off x="11636176" y="105838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0"/>
                </a:moveTo>
                <a:cubicBezTo>
                  <a:pt x="45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68" y="5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5" name="Google Shape;3595;p36"/>
          <p:cNvSpPr/>
          <p:nvPr/>
        </p:nvSpPr>
        <p:spPr>
          <a:xfrm>
            <a:off x="11636175" y="1055009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6" y="32"/>
                </a:moveTo>
                <a:cubicBezTo>
                  <a:pt x="68" y="32"/>
                  <a:pt x="68" y="56"/>
                  <a:pt x="68" y="56"/>
                </a:cubicBezTo>
                <a:lnTo>
                  <a:pt x="22" y="56"/>
                </a:lnTo>
                <a:lnTo>
                  <a:pt x="22" y="32"/>
                </a:lnTo>
                <a:close/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cubicBezTo>
                  <a:pt x="22" y="77"/>
                  <a:pt x="22" y="101"/>
                  <a:pt x="46" y="101"/>
                </a:cubicBez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56"/>
                  <a:pt x="91" y="56"/>
                </a:cubicBezTo>
                <a:cubicBezTo>
                  <a:pt x="91" y="32"/>
                  <a:pt x="91" y="32"/>
                  <a:pt x="68" y="11"/>
                </a:cubicBez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6" name="Google Shape;3596;p36"/>
          <p:cNvSpPr/>
          <p:nvPr/>
        </p:nvSpPr>
        <p:spPr>
          <a:xfrm>
            <a:off x="11626682" y="1147411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7" name="Google Shape;3597;p36"/>
          <p:cNvSpPr/>
          <p:nvPr/>
        </p:nvSpPr>
        <p:spPr>
          <a:xfrm>
            <a:off x="11621830" y="1144035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24" y="40"/>
                  <a:pt x="0" y="40"/>
                </a:cubicBezTo>
                <a:cubicBezTo>
                  <a:pt x="0" y="62"/>
                  <a:pt x="24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8" name="Google Shape;3598;p36"/>
          <p:cNvSpPr/>
          <p:nvPr/>
        </p:nvSpPr>
        <p:spPr>
          <a:xfrm>
            <a:off x="11393149" y="843839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0" y="18"/>
                  <a:pt x="0" y="40"/>
                  <a:pt x="0" y="63"/>
                </a:cubicBezTo>
                <a:lnTo>
                  <a:pt x="46" y="63"/>
                </a:lnTo>
                <a:cubicBezTo>
                  <a:pt x="69" y="40"/>
                  <a:pt x="69" y="40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9" name="Google Shape;3599;p36"/>
          <p:cNvSpPr/>
          <p:nvPr/>
        </p:nvSpPr>
        <p:spPr>
          <a:xfrm>
            <a:off x="11388507" y="84257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cubicBezTo>
                  <a:pt x="68" y="46"/>
                  <a:pt x="68" y="56"/>
                  <a:pt x="61" y="56"/>
                </a:cubicBezTo>
                <a:cubicBezTo>
                  <a:pt x="58" y="56"/>
                  <a:pt x="53" y="54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1" y="24"/>
                  <a:pt x="1" y="46"/>
                  <a:pt x="22" y="69"/>
                </a:cubicBezTo>
                <a:lnTo>
                  <a:pt x="46" y="91"/>
                </a:lnTo>
                <a:lnTo>
                  <a:pt x="68" y="91"/>
                </a:lnTo>
                <a:lnTo>
                  <a:pt x="91" y="69"/>
                </a:lnTo>
                <a:lnTo>
                  <a:pt x="113" y="46"/>
                </a:lnTo>
                <a:lnTo>
                  <a:pt x="91" y="24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0" name="Google Shape;3600;p36"/>
          <p:cNvSpPr/>
          <p:nvPr/>
        </p:nvSpPr>
        <p:spPr>
          <a:xfrm>
            <a:off x="11302858" y="83308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24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36"/>
          <p:cNvSpPr/>
          <p:nvPr/>
        </p:nvSpPr>
        <p:spPr>
          <a:xfrm>
            <a:off x="11302858" y="82970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2" name="Google Shape;3602;p36"/>
          <p:cNvSpPr/>
          <p:nvPr/>
        </p:nvSpPr>
        <p:spPr>
          <a:xfrm>
            <a:off x="11383655" y="934552"/>
            <a:ext cx="14556" cy="1308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32" y="0"/>
                </a:moveTo>
                <a:cubicBezTo>
                  <a:pt x="23" y="0"/>
                  <a:pt x="12" y="5"/>
                  <a:pt x="0" y="16"/>
                </a:cubicBezTo>
                <a:lnTo>
                  <a:pt x="0" y="40"/>
                </a:lnTo>
                <a:cubicBezTo>
                  <a:pt x="0" y="61"/>
                  <a:pt x="24" y="61"/>
                  <a:pt x="45" y="61"/>
                </a:cubicBezTo>
                <a:cubicBezTo>
                  <a:pt x="45" y="40"/>
                  <a:pt x="69" y="16"/>
                  <a:pt x="45" y="16"/>
                </a:cubicBezTo>
                <a:cubicBezTo>
                  <a:pt x="45" y="5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3" name="Google Shape;3603;p36"/>
          <p:cNvSpPr/>
          <p:nvPr/>
        </p:nvSpPr>
        <p:spPr>
          <a:xfrm>
            <a:off x="11379015" y="93328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lnTo>
                  <a:pt x="46" y="46"/>
                </a:lnTo>
                <a:cubicBezTo>
                  <a:pt x="22" y="46"/>
                  <a:pt x="22" y="22"/>
                  <a:pt x="46" y="22"/>
                </a:cubicBezTo>
                <a:close/>
                <a:moveTo>
                  <a:pt x="22" y="1"/>
                </a:moveTo>
                <a:cubicBezTo>
                  <a:pt x="1" y="22"/>
                  <a:pt x="1" y="46"/>
                  <a:pt x="22" y="67"/>
                </a:cubicBezTo>
                <a:cubicBezTo>
                  <a:pt x="22" y="67"/>
                  <a:pt x="22" y="91"/>
                  <a:pt x="46" y="91"/>
                </a:cubicBezTo>
                <a:cubicBezTo>
                  <a:pt x="67" y="91"/>
                  <a:pt x="67" y="67"/>
                  <a:pt x="67" y="67"/>
                </a:cubicBezTo>
                <a:cubicBezTo>
                  <a:pt x="91" y="67"/>
                  <a:pt x="91" y="46"/>
                  <a:pt x="91" y="46"/>
                </a:cubicBezTo>
                <a:lnTo>
                  <a:pt x="9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4" name="Google Shape;3604;p36"/>
          <p:cNvSpPr/>
          <p:nvPr/>
        </p:nvSpPr>
        <p:spPr>
          <a:xfrm>
            <a:off x="11483862" y="85712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5" name="Google Shape;3605;p36"/>
          <p:cNvSpPr/>
          <p:nvPr/>
        </p:nvSpPr>
        <p:spPr>
          <a:xfrm>
            <a:off x="11478799" y="852067"/>
            <a:ext cx="24260" cy="19408"/>
          </a:xfrm>
          <a:custGeom>
            <a:avLst/>
            <a:gdLst/>
            <a:ahLst/>
            <a:cxnLst/>
            <a:rect l="l" t="t" r="r" b="b"/>
            <a:pathLst>
              <a:path w="115" h="92" extrusionOk="0">
                <a:moveTo>
                  <a:pt x="69" y="46"/>
                </a:moveTo>
                <a:lnTo>
                  <a:pt x="69" y="70"/>
                </a:lnTo>
                <a:lnTo>
                  <a:pt x="46" y="70"/>
                </a:lnTo>
                <a:lnTo>
                  <a:pt x="46" y="46"/>
                </a:lnTo>
                <a:close/>
                <a:moveTo>
                  <a:pt x="69" y="1"/>
                </a:moveTo>
                <a:cubicBezTo>
                  <a:pt x="46" y="1"/>
                  <a:pt x="24" y="1"/>
                  <a:pt x="24" y="24"/>
                </a:cubicBezTo>
                <a:cubicBezTo>
                  <a:pt x="24" y="24"/>
                  <a:pt x="1" y="24"/>
                  <a:pt x="1" y="46"/>
                </a:cubicBezTo>
                <a:cubicBezTo>
                  <a:pt x="1" y="70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70"/>
                  <a:pt x="115" y="46"/>
                  <a:pt x="91" y="24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6" name="Google Shape;3606;p36"/>
          <p:cNvSpPr/>
          <p:nvPr/>
        </p:nvSpPr>
        <p:spPr>
          <a:xfrm>
            <a:off x="11217209" y="821478"/>
            <a:ext cx="14135" cy="11813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21" y="1"/>
                </a:moveTo>
                <a:cubicBezTo>
                  <a:pt x="15" y="1"/>
                  <a:pt x="7" y="3"/>
                  <a:pt x="0" y="11"/>
                </a:cubicBezTo>
                <a:lnTo>
                  <a:pt x="0" y="56"/>
                </a:lnTo>
                <a:lnTo>
                  <a:pt x="45" y="56"/>
                </a:lnTo>
                <a:cubicBezTo>
                  <a:pt x="45" y="56"/>
                  <a:pt x="67" y="34"/>
                  <a:pt x="45" y="11"/>
                </a:cubicBezTo>
                <a:cubicBezTo>
                  <a:pt x="45" y="11"/>
                  <a:pt x="35" y="1"/>
                  <a:pt x="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36"/>
          <p:cNvSpPr/>
          <p:nvPr/>
        </p:nvSpPr>
        <p:spPr>
          <a:xfrm>
            <a:off x="11212146" y="818945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9" y="23"/>
                </a:moveTo>
                <a:lnTo>
                  <a:pt x="69" y="46"/>
                </a:lnTo>
                <a:lnTo>
                  <a:pt x="46" y="46"/>
                </a:lnTo>
                <a:cubicBezTo>
                  <a:pt x="24" y="46"/>
                  <a:pt x="24" y="46"/>
                  <a:pt x="46" y="23"/>
                </a:cubicBezTo>
                <a:close/>
                <a:moveTo>
                  <a:pt x="24" y="1"/>
                </a:moveTo>
                <a:cubicBezTo>
                  <a:pt x="1" y="23"/>
                  <a:pt x="1" y="46"/>
                  <a:pt x="1" y="68"/>
                </a:cubicBez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3"/>
                </a:lnTo>
                <a:cubicBezTo>
                  <a:pt x="69" y="1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9630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oogle Shape;3609;p37"/>
          <p:cNvGrpSpPr/>
          <p:nvPr/>
        </p:nvGrpSpPr>
        <p:grpSpPr>
          <a:xfrm rot="5400000">
            <a:off x="11151284" y="6019342"/>
            <a:ext cx="611899" cy="608293"/>
            <a:chOff x="283483" y="4015472"/>
            <a:chExt cx="424105" cy="421606"/>
          </a:xfrm>
        </p:grpSpPr>
        <p:sp>
          <p:nvSpPr>
            <p:cNvPr id="3610" name="Google Shape;3610;p37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37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5" name="Google Shape;3635;p37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3636" name="Google Shape;3636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38" name="Google Shape;3638;p37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39" name="Google Shape;3639;p37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3640" name="Google Shape;3640;p3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3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2" name="Google Shape;3642;p37"/>
          <p:cNvGrpSpPr/>
          <p:nvPr/>
        </p:nvGrpSpPr>
        <p:grpSpPr>
          <a:xfrm rot="10800000">
            <a:off x="11342604" y="567892"/>
            <a:ext cx="304208" cy="304208"/>
            <a:chOff x="6339041" y="3044617"/>
            <a:chExt cx="210846" cy="210846"/>
          </a:xfrm>
        </p:grpSpPr>
        <p:sp>
          <p:nvSpPr>
            <p:cNvPr id="3643" name="Google Shape;3643;p37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37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37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6" name="Google Shape;3646;p37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7" name="Google Shape;3647;p37"/>
          <p:cNvGrpSpPr/>
          <p:nvPr/>
        </p:nvGrpSpPr>
        <p:grpSpPr>
          <a:xfrm>
            <a:off x="10028947" y="720006"/>
            <a:ext cx="325037" cy="317673"/>
            <a:chOff x="5225094" y="4199975"/>
            <a:chExt cx="185595" cy="181389"/>
          </a:xfrm>
        </p:grpSpPr>
        <p:sp>
          <p:nvSpPr>
            <p:cNvPr id="3648" name="Google Shape;3648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0" name="Google Shape;3650;p37"/>
          <p:cNvGrpSpPr/>
          <p:nvPr/>
        </p:nvGrpSpPr>
        <p:grpSpPr>
          <a:xfrm rot="2700000">
            <a:off x="2792632" y="431131"/>
            <a:ext cx="325043" cy="317679"/>
            <a:chOff x="5225094" y="4199975"/>
            <a:chExt cx="185595" cy="181389"/>
          </a:xfrm>
        </p:grpSpPr>
        <p:sp>
          <p:nvSpPr>
            <p:cNvPr id="3651" name="Google Shape;3651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3" name="Google Shape;3653;p37"/>
          <p:cNvSpPr/>
          <p:nvPr/>
        </p:nvSpPr>
        <p:spPr>
          <a:xfrm rot="5400000">
            <a:off x="1013255" y="872105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48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2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35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182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8VxtwnuXg&amp;t=4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guide.104.com.tw/career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shgsh.ntpc.edu.tw/nss/s/CounselingOffice/ToLif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c.edu.tw/apply113/system/ColQry_vforStu113apply_GF84ad9zx/TotalGsdShow.htm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ioh.tw/?qmt%5bdegree%5d%5b%5d=532/?src=adwords_professor_sharing_161107&amp;gclid=Cj0KCQjw0caCBhCIARIsAGAfuMzS_YIu7gL5JRfQ082FCnB4o9xc5SNeW7B-1eGc2qr--XX4e6qsaCsaAnnaEALw_wcB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collego.edu.tw/" TargetMode="External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hyperlink" Target="https://www.shgsh.ntpc.edu.tw/nss/s/CounselingOffice/ToLi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stnews.com.tw/shibao/index.php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s://guide.104.com.tw/career/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hollandexam.com/" TargetMode="External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3550" y="-312516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636233" y="-144876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03585" y="1571529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35807" y="2481617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79844" y="28338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39315" y="-685187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654" y="4228500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4652" y="4429124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3551" y="5404455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74762" y="5533920"/>
            <a:ext cx="1894088" cy="1894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00869" y="5656631"/>
            <a:ext cx="1894088" cy="189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34452" y="373396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80662" y="4306415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30608" y="375401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88036" y="353697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42616" y="491645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88040" y="15675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609464" y="2628778"/>
            <a:ext cx="4449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升高二文理選組輔導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619828" y="4054567"/>
            <a:ext cx="46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D540F0B2-8B6C-4A47-8C9B-A1EDE4054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06" y="102869"/>
            <a:ext cx="1931674" cy="116586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74ED56C-C9C8-44F8-8392-1EDBAE9A9F36}"/>
              </a:ext>
            </a:extLst>
          </p:cNvPr>
          <p:cNvSpPr/>
          <p:nvPr/>
        </p:nvSpPr>
        <p:spPr>
          <a:xfrm>
            <a:off x="6619828" y="473178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報告人：輔導主任蔡淑君</a:t>
            </a:r>
          </a:p>
        </p:txBody>
      </p:sp>
    </p:spTree>
    <p:extLst>
      <p:ext uri="{BB962C8B-B14F-4D97-AF65-F5344CB8AC3E}">
        <p14:creationId xmlns:p14="http://schemas.microsoft.com/office/powerpoint/2010/main" val="41169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5088007" y="1259465"/>
            <a:ext cx="606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如何知道自己「喜歡」？</a:t>
            </a: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D8CFB4-1803-451C-8175-FF8E56B6F365}"/>
              </a:ext>
            </a:extLst>
          </p:cNvPr>
          <p:cNvSpPr txBox="1"/>
          <p:nvPr/>
        </p:nvSpPr>
        <p:spPr>
          <a:xfrm>
            <a:off x="1676812" y="1984971"/>
            <a:ext cx="10391757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9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主動和這個世界接觸，增加生活經驗。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升學網站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en-US" altLang="zh-TW" sz="2000" b="1" i="0" u="none" strike="noStrike" baseline="0" dirty="0" err="1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Collego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IOH)</a:t>
            </a:r>
            <a:endParaRPr lang="en-US" altLang="zh-TW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寒暑假營隊、大學參訪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諮詢相關人士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興趣測驗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大學入學考試中心興趣量表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R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」、「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I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S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」、「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C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(+</a:t>
            </a:r>
            <a:r>
              <a:rPr lang="zh-TW" altLang="en-US" sz="2000" b="1" i="0" u="none" strike="noStrike" baseline="0" dirty="0">
                <a:solidFill>
                  <a:srgbClr val="006F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000" b="1" i="0" u="none" strike="noStrike" baseline="0" dirty="0">
                <a:solidFill>
                  <a:srgbClr val="006F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B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E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(+</a:t>
            </a:r>
            <a:r>
              <a:rPr lang="zh-TW" altLang="en-US" sz="2000" b="1" i="0" u="none" strike="noStrike" baseline="0" dirty="0">
                <a:solidFill>
                  <a:srgbClr val="6F2F9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000" b="1" i="0" u="none" strike="noStrike" baseline="0" dirty="0">
                <a:solidFill>
                  <a:srgbClr val="6F2F9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」→ 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</a:t>
            </a:r>
            <a:r>
              <a:rPr lang="en-US" altLang="zh-TW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/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sp>
        <p:nvSpPr>
          <p:cNvPr id="35" name="平行四边形 58">
            <a:extLst>
              <a:ext uri="{FF2B5EF4-FFF2-40B4-BE49-F238E27FC236}">
                <a16:creationId xmlns:a16="http://schemas.microsoft.com/office/drawing/2014/main" id="{D6EFE20D-F1DB-4C36-97ED-464C6B29F4AE}"/>
              </a:ext>
            </a:extLst>
          </p:cNvPr>
          <p:cNvSpPr/>
          <p:nvPr/>
        </p:nvSpPr>
        <p:spPr>
          <a:xfrm>
            <a:off x="3069023" y="407901"/>
            <a:ext cx="590551" cy="495355"/>
          </a:xfrm>
          <a:prstGeom prst="parallelogram">
            <a:avLst>
              <a:gd name="adj" fmla="val 25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DB31AE7-C843-486E-A03E-364A59DA16B4}"/>
              </a:ext>
            </a:extLst>
          </p:cNvPr>
          <p:cNvSpPr/>
          <p:nvPr/>
        </p:nvSpPr>
        <p:spPr>
          <a:xfrm>
            <a:off x="3659574" y="470227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7" name="直接连接符 57">
            <a:extLst>
              <a:ext uri="{FF2B5EF4-FFF2-40B4-BE49-F238E27FC236}">
                <a16:creationId xmlns:a16="http://schemas.microsoft.com/office/drawing/2014/main" id="{61BF8381-6371-41F5-8165-319E2BC123B0}"/>
              </a:ext>
            </a:extLst>
          </p:cNvPr>
          <p:cNvCxnSpPr/>
          <p:nvPr/>
        </p:nvCxnSpPr>
        <p:spPr>
          <a:xfrm>
            <a:off x="2593542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8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能力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1B129D6-89B7-4780-A814-1E610D50E21B}"/>
              </a:ext>
            </a:extLst>
          </p:cNvPr>
          <p:cNvSpPr txBox="1"/>
          <p:nvPr/>
        </p:nvSpPr>
        <p:spPr>
          <a:xfrm>
            <a:off x="1950154" y="2519416"/>
            <a:ext cx="4055535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105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能力</a:t>
            </a: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擅長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做嗎？</a:t>
            </a:r>
          </a:p>
          <a:p>
            <a:endParaRPr lang="zh-TW" altLang="en-US" sz="1800" b="1" i="0" u="none" strike="noStrike" baseline="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成功機率高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他人評價優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有比較多機會做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54F893-DB04-48A8-A435-4C15F8F71C21}"/>
              </a:ext>
            </a:extLst>
          </p:cNvPr>
          <p:cNvSpPr txBox="1"/>
          <p:nvPr/>
        </p:nvSpPr>
        <p:spPr>
          <a:xfrm>
            <a:off x="2647870" y="1313280"/>
            <a:ext cx="76045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a typeface="Adobe 繁黑體 Std B" panose="020B0700000000000000"/>
              </a:rPr>
              <a:t>   少了能力，做起事來很辛苦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AE0E92-FDA4-4CB5-9FC0-B03FEAD1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47" y="2350534"/>
            <a:ext cx="4851920" cy="383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40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4197576" y="1198675"/>
            <a:ext cx="606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如何知道自己「能力」？</a:t>
            </a:r>
            <a:endParaRPr lang="zh-TW" altLang="en-US" sz="2400" b="0" i="0" u="none" strike="noStrike" baseline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6730B4-D051-458F-AC50-6A254E9C82EA}"/>
              </a:ext>
            </a:extLst>
          </p:cNvPr>
          <p:cNvSpPr txBox="1"/>
          <p:nvPr/>
        </p:nvSpPr>
        <p:spPr>
          <a:xfrm>
            <a:off x="2240833" y="1972278"/>
            <a:ext cx="90198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檢視 高一學業成績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zh-TW" altLang="en-US" sz="8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800" b="1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國英同樣重要，數學必須審慎思考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物理、化學、生物→ 自然組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地理、歷史、公民→ 社會組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8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透過 性向測驗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(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新編多元性向測驗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)</a:t>
            </a:r>
          </a:p>
          <a:p>
            <a:endParaRPr lang="en-US" altLang="zh-TW" sz="800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800" b="1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7030A0"/>
                </a:solidFill>
                <a:latin typeface="Adobe 繁黑體 Std B" panose="020B0700000000000000"/>
                <a:ea typeface="Adobe 繁黑體 Std B" panose="020B0700000000000000"/>
              </a:rPr>
              <a:t>「數字推理」、「圖形推理」、「機械推理」、「空間關係」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數值高→ 偏向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  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Adobe 繁黑體 Std B" panose="020B0700000000000000"/>
                <a:ea typeface="Adobe 繁黑體 Std B" panose="020B0700000000000000"/>
              </a:rPr>
              <a:t>自然組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7030A0"/>
                </a:solidFill>
                <a:latin typeface="Adobe 繁黑體 Std B" panose="020B0700000000000000"/>
                <a:ea typeface="Adobe 繁黑體 Std B" panose="020B0700000000000000"/>
              </a:rPr>
              <a:t>「語文推理」、「中文語詞」、「英文語詞」、「知覺速度與確度」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數值高→   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  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Adobe 繁黑體 Std B" panose="020B0700000000000000"/>
                <a:ea typeface="Adobe 繁黑體 Std B" panose="020B0700000000000000"/>
              </a:rPr>
              <a:t>社會組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Adobe 繁黑體 Std B" panose="020B0700000000000000"/>
              <a:ea typeface="Adobe 繁黑體 Std B" panose="020B0700000000000000"/>
            </a:endParaRPr>
          </a:p>
        </p:txBody>
      </p:sp>
      <p:sp>
        <p:nvSpPr>
          <p:cNvPr id="35" name="平行四边形 58">
            <a:extLst>
              <a:ext uri="{FF2B5EF4-FFF2-40B4-BE49-F238E27FC236}">
                <a16:creationId xmlns:a16="http://schemas.microsoft.com/office/drawing/2014/main" id="{56FA3BD0-ECBE-4FA2-A597-2518DB09DB58}"/>
              </a:ext>
            </a:extLst>
          </p:cNvPr>
          <p:cNvSpPr/>
          <p:nvPr/>
        </p:nvSpPr>
        <p:spPr>
          <a:xfrm>
            <a:off x="3292397" y="32526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6815662-F173-46D6-BE80-4CF7036AFCEE}"/>
              </a:ext>
            </a:extLst>
          </p:cNvPr>
          <p:cNvSpPr/>
          <p:nvPr/>
        </p:nvSpPr>
        <p:spPr>
          <a:xfrm>
            <a:off x="3882948" y="37776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能力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7" name="直接连接符 57">
            <a:extLst>
              <a:ext uri="{FF2B5EF4-FFF2-40B4-BE49-F238E27FC236}">
                <a16:creationId xmlns:a16="http://schemas.microsoft.com/office/drawing/2014/main" id="{63D15B25-3D76-47A3-B659-9F7031FA282D}"/>
              </a:ext>
            </a:extLst>
          </p:cNvPr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3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2AA6F8FA-0C41-4FCD-89C4-23AE54FF6708}"/>
              </a:ext>
            </a:extLst>
          </p:cNvPr>
          <p:cNvSpPr/>
          <p:nvPr/>
        </p:nvSpPr>
        <p:spPr>
          <a:xfrm>
            <a:off x="6698300" y="3660510"/>
            <a:ext cx="3043989" cy="660502"/>
          </a:xfrm>
          <a:prstGeom prst="rect">
            <a:avLst/>
          </a:prstGeom>
          <a:solidFill>
            <a:srgbClr val="6BA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065C41-FD22-43F1-B208-AFC68DD9436D}"/>
              </a:ext>
            </a:extLst>
          </p:cNvPr>
          <p:cNvSpPr/>
          <p:nvPr/>
        </p:nvSpPr>
        <p:spPr>
          <a:xfrm>
            <a:off x="6715542" y="1059008"/>
            <a:ext cx="3043989" cy="660502"/>
          </a:xfrm>
          <a:prstGeom prst="rect">
            <a:avLst/>
          </a:prstGeom>
          <a:solidFill>
            <a:srgbClr val="6BA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學業成績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组合 19">
            <a:extLst>
              <a:ext uri="{FF2B5EF4-FFF2-40B4-BE49-F238E27FC236}">
                <a16:creationId xmlns:a16="http://schemas.microsoft.com/office/drawing/2014/main" id="{5F18EF8E-A5BB-4386-AA0B-D27EF9D53534}"/>
              </a:ext>
            </a:extLst>
          </p:cNvPr>
          <p:cNvGrpSpPr>
            <a:grpSpLocks noChangeAspect="1"/>
          </p:cNvGrpSpPr>
          <p:nvPr/>
        </p:nvGrpSpPr>
        <p:grpSpPr>
          <a:xfrm>
            <a:off x="1142167" y="4200084"/>
            <a:ext cx="783941" cy="1800000"/>
            <a:chOff x="7080250" y="3319463"/>
            <a:chExt cx="284162" cy="652462"/>
          </a:xfrm>
          <a:solidFill>
            <a:schemeClr val="accent1">
              <a:lumMod val="75000"/>
            </a:schemeClr>
          </a:solidFill>
        </p:grpSpPr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ABA3AFD7-91C3-4F5E-83EB-3A35156F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0" y="3476625"/>
              <a:ext cx="71437" cy="268287"/>
            </a:xfrm>
            <a:custGeom>
              <a:avLst/>
              <a:gdLst>
                <a:gd name="T0" fmla="*/ 29 w 45"/>
                <a:gd name="T1" fmla="*/ 154 h 169"/>
                <a:gd name="T2" fmla="*/ 29 w 45"/>
                <a:gd name="T3" fmla="*/ 154 h 169"/>
                <a:gd name="T4" fmla="*/ 27 w 45"/>
                <a:gd name="T5" fmla="*/ 160 h 169"/>
                <a:gd name="T6" fmla="*/ 24 w 45"/>
                <a:gd name="T7" fmla="*/ 165 h 169"/>
                <a:gd name="T8" fmla="*/ 19 w 45"/>
                <a:gd name="T9" fmla="*/ 168 h 169"/>
                <a:gd name="T10" fmla="*/ 15 w 45"/>
                <a:gd name="T11" fmla="*/ 169 h 169"/>
                <a:gd name="T12" fmla="*/ 15 w 45"/>
                <a:gd name="T13" fmla="*/ 169 h 169"/>
                <a:gd name="T14" fmla="*/ 9 w 45"/>
                <a:gd name="T15" fmla="*/ 168 h 169"/>
                <a:gd name="T16" fmla="*/ 4 w 45"/>
                <a:gd name="T17" fmla="*/ 165 h 169"/>
                <a:gd name="T18" fmla="*/ 1 w 45"/>
                <a:gd name="T19" fmla="*/ 160 h 169"/>
                <a:gd name="T20" fmla="*/ 0 w 45"/>
                <a:gd name="T21" fmla="*/ 154 h 169"/>
                <a:gd name="T22" fmla="*/ 16 w 45"/>
                <a:gd name="T23" fmla="*/ 14 h 169"/>
                <a:gd name="T24" fmla="*/ 16 w 45"/>
                <a:gd name="T25" fmla="*/ 14 h 169"/>
                <a:gd name="T26" fmla="*/ 18 w 45"/>
                <a:gd name="T27" fmla="*/ 8 h 169"/>
                <a:gd name="T28" fmla="*/ 21 w 45"/>
                <a:gd name="T29" fmla="*/ 3 h 169"/>
                <a:gd name="T30" fmla="*/ 26 w 45"/>
                <a:gd name="T31" fmla="*/ 0 h 169"/>
                <a:gd name="T32" fmla="*/ 32 w 45"/>
                <a:gd name="T33" fmla="*/ 0 h 169"/>
                <a:gd name="T34" fmla="*/ 32 w 45"/>
                <a:gd name="T35" fmla="*/ 0 h 169"/>
                <a:gd name="T36" fmla="*/ 36 w 45"/>
                <a:gd name="T37" fmla="*/ 0 h 169"/>
                <a:gd name="T38" fmla="*/ 41 w 45"/>
                <a:gd name="T39" fmla="*/ 3 h 169"/>
                <a:gd name="T40" fmla="*/ 44 w 45"/>
                <a:gd name="T41" fmla="*/ 8 h 169"/>
                <a:gd name="T42" fmla="*/ 45 w 45"/>
                <a:gd name="T43" fmla="*/ 14 h 169"/>
                <a:gd name="T44" fmla="*/ 29 w 45"/>
                <a:gd name="T45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69">
                  <a:moveTo>
                    <a:pt x="29" y="154"/>
                  </a:moveTo>
                  <a:lnTo>
                    <a:pt x="29" y="154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9" y="168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9" y="168"/>
                  </a:lnTo>
                  <a:lnTo>
                    <a:pt x="4" y="165"/>
                  </a:lnTo>
                  <a:lnTo>
                    <a:pt x="1" y="160"/>
                  </a:lnTo>
                  <a:lnTo>
                    <a:pt x="0" y="15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44" y="8"/>
                  </a:lnTo>
                  <a:lnTo>
                    <a:pt x="45" y="14"/>
                  </a:lnTo>
                  <a:lnTo>
                    <a:pt x="2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2">
              <a:extLst>
                <a:ext uri="{FF2B5EF4-FFF2-40B4-BE49-F238E27FC236}">
                  <a16:creationId xmlns:a16="http://schemas.microsoft.com/office/drawing/2014/main" id="{7FF6C1A8-9B0B-495B-A8E0-9FEDA9E8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3476625"/>
              <a:ext cx="71437" cy="268287"/>
            </a:xfrm>
            <a:custGeom>
              <a:avLst/>
              <a:gdLst>
                <a:gd name="T0" fmla="*/ 45 w 45"/>
                <a:gd name="T1" fmla="*/ 154 h 169"/>
                <a:gd name="T2" fmla="*/ 45 w 45"/>
                <a:gd name="T3" fmla="*/ 154 h 169"/>
                <a:gd name="T4" fmla="*/ 44 w 45"/>
                <a:gd name="T5" fmla="*/ 160 h 169"/>
                <a:gd name="T6" fmla="*/ 41 w 45"/>
                <a:gd name="T7" fmla="*/ 165 h 169"/>
                <a:gd name="T8" fmla="*/ 36 w 45"/>
                <a:gd name="T9" fmla="*/ 168 h 169"/>
                <a:gd name="T10" fmla="*/ 30 w 45"/>
                <a:gd name="T11" fmla="*/ 169 h 169"/>
                <a:gd name="T12" fmla="*/ 30 w 45"/>
                <a:gd name="T13" fmla="*/ 169 h 169"/>
                <a:gd name="T14" fmla="*/ 24 w 45"/>
                <a:gd name="T15" fmla="*/ 168 h 169"/>
                <a:gd name="T16" fmla="*/ 20 w 45"/>
                <a:gd name="T17" fmla="*/ 165 h 169"/>
                <a:gd name="T18" fmla="*/ 17 w 45"/>
                <a:gd name="T19" fmla="*/ 160 h 169"/>
                <a:gd name="T20" fmla="*/ 17 w 45"/>
                <a:gd name="T21" fmla="*/ 154 h 169"/>
                <a:gd name="T22" fmla="*/ 0 w 45"/>
                <a:gd name="T23" fmla="*/ 14 h 169"/>
                <a:gd name="T24" fmla="*/ 0 w 45"/>
                <a:gd name="T25" fmla="*/ 14 h 169"/>
                <a:gd name="T26" fmla="*/ 1 w 45"/>
                <a:gd name="T27" fmla="*/ 8 h 169"/>
                <a:gd name="T28" fmla="*/ 4 w 45"/>
                <a:gd name="T29" fmla="*/ 3 h 169"/>
                <a:gd name="T30" fmla="*/ 9 w 45"/>
                <a:gd name="T31" fmla="*/ 0 h 169"/>
                <a:gd name="T32" fmla="*/ 13 w 45"/>
                <a:gd name="T33" fmla="*/ 0 h 169"/>
                <a:gd name="T34" fmla="*/ 13 w 45"/>
                <a:gd name="T35" fmla="*/ 0 h 169"/>
                <a:gd name="T36" fmla="*/ 20 w 45"/>
                <a:gd name="T37" fmla="*/ 0 h 169"/>
                <a:gd name="T38" fmla="*/ 24 w 45"/>
                <a:gd name="T39" fmla="*/ 3 h 169"/>
                <a:gd name="T40" fmla="*/ 27 w 45"/>
                <a:gd name="T41" fmla="*/ 8 h 169"/>
                <a:gd name="T42" fmla="*/ 29 w 45"/>
                <a:gd name="T43" fmla="*/ 14 h 169"/>
                <a:gd name="T44" fmla="*/ 45 w 45"/>
                <a:gd name="T45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69">
                  <a:moveTo>
                    <a:pt x="45" y="154"/>
                  </a:moveTo>
                  <a:lnTo>
                    <a:pt x="45" y="154"/>
                  </a:lnTo>
                  <a:lnTo>
                    <a:pt x="44" y="160"/>
                  </a:lnTo>
                  <a:lnTo>
                    <a:pt x="41" y="165"/>
                  </a:lnTo>
                  <a:lnTo>
                    <a:pt x="36" y="168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24" y="168"/>
                  </a:lnTo>
                  <a:lnTo>
                    <a:pt x="20" y="165"/>
                  </a:lnTo>
                  <a:lnTo>
                    <a:pt x="17" y="160"/>
                  </a:lnTo>
                  <a:lnTo>
                    <a:pt x="17" y="1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9" y="14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3">
              <a:extLst>
                <a:ext uri="{FF2B5EF4-FFF2-40B4-BE49-F238E27FC236}">
                  <a16:creationId xmlns:a16="http://schemas.microsoft.com/office/drawing/2014/main" id="{46815965-C2BE-4DB2-A62D-B3B397F2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3319463"/>
              <a:ext cx="134937" cy="134937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50 w 85"/>
                <a:gd name="T5" fmla="*/ 84 h 85"/>
                <a:gd name="T6" fmla="*/ 59 w 85"/>
                <a:gd name="T7" fmla="*/ 82 h 85"/>
                <a:gd name="T8" fmla="*/ 65 w 85"/>
                <a:gd name="T9" fmla="*/ 78 h 85"/>
                <a:gd name="T10" fmla="*/ 72 w 85"/>
                <a:gd name="T11" fmla="*/ 73 h 85"/>
                <a:gd name="T12" fmla="*/ 78 w 85"/>
                <a:gd name="T13" fmla="*/ 66 h 85"/>
                <a:gd name="T14" fmla="*/ 81 w 85"/>
                <a:gd name="T15" fmla="*/ 59 h 85"/>
                <a:gd name="T16" fmla="*/ 84 w 85"/>
                <a:gd name="T17" fmla="*/ 50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34 h 85"/>
                <a:gd name="T24" fmla="*/ 81 w 85"/>
                <a:gd name="T25" fmla="*/ 26 h 85"/>
                <a:gd name="T26" fmla="*/ 78 w 85"/>
                <a:gd name="T27" fmla="*/ 18 h 85"/>
                <a:gd name="T28" fmla="*/ 72 w 85"/>
                <a:gd name="T29" fmla="*/ 12 h 85"/>
                <a:gd name="T30" fmla="*/ 65 w 85"/>
                <a:gd name="T31" fmla="*/ 8 h 85"/>
                <a:gd name="T32" fmla="*/ 59 w 85"/>
                <a:gd name="T33" fmla="*/ 3 h 85"/>
                <a:gd name="T34" fmla="*/ 50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33 w 85"/>
                <a:gd name="T41" fmla="*/ 0 h 85"/>
                <a:gd name="T42" fmla="*/ 26 w 85"/>
                <a:gd name="T43" fmla="*/ 3 h 85"/>
                <a:gd name="T44" fmla="*/ 18 w 85"/>
                <a:gd name="T45" fmla="*/ 8 h 85"/>
                <a:gd name="T46" fmla="*/ 12 w 85"/>
                <a:gd name="T47" fmla="*/ 12 h 85"/>
                <a:gd name="T48" fmla="*/ 6 w 85"/>
                <a:gd name="T49" fmla="*/ 18 h 85"/>
                <a:gd name="T50" fmla="*/ 3 w 85"/>
                <a:gd name="T51" fmla="*/ 26 h 85"/>
                <a:gd name="T52" fmla="*/ 0 w 85"/>
                <a:gd name="T53" fmla="*/ 34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50 h 85"/>
                <a:gd name="T60" fmla="*/ 3 w 85"/>
                <a:gd name="T61" fmla="*/ 59 h 85"/>
                <a:gd name="T62" fmla="*/ 6 w 85"/>
                <a:gd name="T63" fmla="*/ 66 h 85"/>
                <a:gd name="T64" fmla="*/ 12 w 85"/>
                <a:gd name="T65" fmla="*/ 73 h 85"/>
                <a:gd name="T66" fmla="*/ 18 w 85"/>
                <a:gd name="T67" fmla="*/ 78 h 85"/>
                <a:gd name="T68" fmla="*/ 26 w 85"/>
                <a:gd name="T69" fmla="*/ 82 h 85"/>
                <a:gd name="T70" fmla="*/ 33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50" y="84"/>
                  </a:lnTo>
                  <a:lnTo>
                    <a:pt x="59" y="82"/>
                  </a:lnTo>
                  <a:lnTo>
                    <a:pt x="65" y="78"/>
                  </a:lnTo>
                  <a:lnTo>
                    <a:pt x="72" y="73"/>
                  </a:lnTo>
                  <a:lnTo>
                    <a:pt x="78" y="66"/>
                  </a:lnTo>
                  <a:lnTo>
                    <a:pt x="81" y="59"/>
                  </a:lnTo>
                  <a:lnTo>
                    <a:pt x="84" y="50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34"/>
                  </a:lnTo>
                  <a:lnTo>
                    <a:pt x="81" y="26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5" y="8"/>
                  </a:lnTo>
                  <a:lnTo>
                    <a:pt x="59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3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4">
              <a:extLst>
                <a:ext uri="{FF2B5EF4-FFF2-40B4-BE49-F238E27FC236}">
                  <a16:creationId xmlns:a16="http://schemas.microsoft.com/office/drawing/2014/main" id="{7FCF2EF2-FAC0-41A4-9F4C-668DFE24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3673475"/>
              <a:ext cx="63500" cy="298450"/>
            </a:xfrm>
            <a:custGeom>
              <a:avLst/>
              <a:gdLst>
                <a:gd name="T0" fmla="*/ 40 w 40"/>
                <a:gd name="T1" fmla="*/ 169 h 188"/>
                <a:gd name="T2" fmla="*/ 40 w 40"/>
                <a:gd name="T3" fmla="*/ 169 h 188"/>
                <a:gd name="T4" fmla="*/ 38 w 40"/>
                <a:gd name="T5" fmla="*/ 176 h 188"/>
                <a:gd name="T6" fmla="*/ 34 w 40"/>
                <a:gd name="T7" fmla="*/ 182 h 188"/>
                <a:gd name="T8" fmla="*/ 28 w 40"/>
                <a:gd name="T9" fmla="*/ 187 h 188"/>
                <a:gd name="T10" fmla="*/ 20 w 40"/>
                <a:gd name="T11" fmla="*/ 188 h 188"/>
                <a:gd name="T12" fmla="*/ 20 w 40"/>
                <a:gd name="T13" fmla="*/ 188 h 188"/>
                <a:gd name="T14" fmla="*/ 12 w 40"/>
                <a:gd name="T15" fmla="*/ 187 h 188"/>
                <a:gd name="T16" fmla="*/ 5 w 40"/>
                <a:gd name="T17" fmla="*/ 182 h 188"/>
                <a:gd name="T18" fmla="*/ 2 w 40"/>
                <a:gd name="T19" fmla="*/ 176 h 188"/>
                <a:gd name="T20" fmla="*/ 0 w 40"/>
                <a:gd name="T21" fmla="*/ 169 h 188"/>
                <a:gd name="T22" fmla="*/ 0 w 40"/>
                <a:gd name="T23" fmla="*/ 19 h 188"/>
                <a:gd name="T24" fmla="*/ 0 w 40"/>
                <a:gd name="T25" fmla="*/ 19 h 188"/>
                <a:gd name="T26" fmla="*/ 2 w 40"/>
                <a:gd name="T27" fmla="*/ 12 h 188"/>
                <a:gd name="T28" fmla="*/ 5 w 40"/>
                <a:gd name="T29" fmla="*/ 6 h 188"/>
                <a:gd name="T30" fmla="*/ 12 w 40"/>
                <a:gd name="T31" fmla="*/ 1 h 188"/>
                <a:gd name="T32" fmla="*/ 20 w 40"/>
                <a:gd name="T33" fmla="*/ 0 h 188"/>
                <a:gd name="T34" fmla="*/ 20 w 40"/>
                <a:gd name="T35" fmla="*/ 0 h 188"/>
                <a:gd name="T36" fmla="*/ 28 w 40"/>
                <a:gd name="T37" fmla="*/ 1 h 188"/>
                <a:gd name="T38" fmla="*/ 34 w 40"/>
                <a:gd name="T39" fmla="*/ 6 h 188"/>
                <a:gd name="T40" fmla="*/ 38 w 40"/>
                <a:gd name="T41" fmla="*/ 12 h 188"/>
                <a:gd name="T42" fmla="*/ 40 w 40"/>
                <a:gd name="T43" fmla="*/ 19 h 188"/>
                <a:gd name="T44" fmla="*/ 40 w 40"/>
                <a:gd name="T45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8">
                  <a:moveTo>
                    <a:pt x="40" y="169"/>
                  </a:moveTo>
                  <a:lnTo>
                    <a:pt x="40" y="169"/>
                  </a:lnTo>
                  <a:lnTo>
                    <a:pt x="38" y="176"/>
                  </a:lnTo>
                  <a:lnTo>
                    <a:pt x="34" y="182"/>
                  </a:lnTo>
                  <a:lnTo>
                    <a:pt x="28" y="187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87"/>
                  </a:lnTo>
                  <a:lnTo>
                    <a:pt x="5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0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3B0F0362-0F0D-409C-A650-0813F3AB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673475"/>
              <a:ext cx="63500" cy="298450"/>
            </a:xfrm>
            <a:custGeom>
              <a:avLst/>
              <a:gdLst>
                <a:gd name="T0" fmla="*/ 40 w 40"/>
                <a:gd name="T1" fmla="*/ 169 h 188"/>
                <a:gd name="T2" fmla="*/ 40 w 40"/>
                <a:gd name="T3" fmla="*/ 169 h 188"/>
                <a:gd name="T4" fmla="*/ 38 w 40"/>
                <a:gd name="T5" fmla="*/ 176 h 188"/>
                <a:gd name="T6" fmla="*/ 34 w 40"/>
                <a:gd name="T7" fmla="*/ 182 h 188"/>
                <a:gd name="T8" fmla="*/ 28 w 40"/>
                <a:gd name="T9" fmla="*/ 187 h 188"/>
                <a:gd name="T10" fmla="*/ 20 w 40"/>
                <a:gd name="T11" fmla="*/ 188 h 188"/>
                <a:gd name="T12" fmla="*/ 20 w 40"/>
                <a:gd name="T13" fmla="*/ 188 h 188"/>
                <a:gd name="T14" fmla="*/ 12 w 40"/>
                <a:gd name="T15" fmla="*/ 187 h 188"/>
                <a:gd name="T16" fmla="*/ 6 w 40"/>
                <a:gd name="T17" fmla="*/ 182 h 188"/>
                <a:gd name="T18" fmla="*/ 2 w 40"/>
                <a:gd name="T19" fmla="*/ 176 h 188"/>
                <a:gd name="T20" fmla="*/ 0 w 40"/>
                <a:gd name="T21" fmla="*/ 169 h 188"/>
                <a:gd name="T22" fmla="*/ 0 w 40"/>
                <a:gd name="T23" fmla="*/ 19 h 188"/>
                <a:gd name="T24" fmla="*/ 0 w 40"/>
                <a:gd name="T25" fmla="*/ 19 h 188"/>
                <a:gd name="T26" fmla="*/ 2 w 40"/>
                <a:gd name="T27" fmla="*/ 12 h 188"/>
                <a:gd name="T28" fmla="*/ 6 w 40"/>
                <a:gd name="T29" fmla="*/ 6 h 188"/>
                <a:gd name="T30" fmla="*/ 12 w 40"/>
                <a:gd name="T31" fmla="*/ 1 h 188"/>
                <a:gd name="T32" fmla="*/ 20 w 40"/>
                <a:gd name="T33" fmla="*/ 0 h 188"/>
                <a:gd name="T34" fmla="*/ 20 w 40"/>
                <a:gd name="T35" fmla="*/ 0 h 188"/>
                <a:gd name="T36" fmla="*/ 28 w 40"/>
                <a:gd name="T37" fmla="*/ 1 h 188"/>
                <a:gd name="T38" fmla="*/ 34 w 40"/>
                <a:gd name="T39" fmla="*/ 6 h 188"/>
                <a:gd name="T40" fmla="*/ 38 w 40"/>
                <a:gd name="T41" fmla="*/ 12 h 188"/>
                <a:gd name="T42" fmla="*/ 40 w 40"/>
                <a:gd name="T43" fmla="*/ 19 h 188"/>
                <a:gd name="T44" fmla="*/ 40 w 40"/>
                <a:gd name="T45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8">
                  <a:moveTo>
                    <a:pt x="40" y="169"/>
                  </a:moveTo>
                  <a:lnTo>
                    <a:pt x="40" y="169"/>
                  </a:lnTo>
                  <a:lnTo>
                    <a:pt x="38" y="176"/>
                  </a:lnTo>
                  <a:lnTo>
                    <a:pt x="34" y="182"/>
                  </a:lnTo>
                  <a:lnTo>
                    <a:pt x="28" y="187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87"/>
                  </a:lnTo>
                  <a:lnTo>
                    <a:pt x="6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0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6">
              <a:extLst>
                <a:ext uri="{FF2B5EF4-FFF2-40B4-BE49-F238E27FC236}">
                  <a16:creationId xmlns:a16="http://schemas.microsoft.com/office/drawing/2014/main" id="{DAADA064-626B-4AE7-B9C9-CB148048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3459163"/>
              <a:ext cx="227012" cy="257175"/>
            </a:xfrm>
            <a:custGeom>
              <a:avLst/>
              <a:gdLst>
                <a:gd name="T0" fmla="*/ 122 w 143"/>
                <a:gd name="T1" fmla="*/ 138 h 162"/>
                <a:gd name="T2" fmla="*/ 122 w 143"/>
                <a:gd name="T3" fmla="*/ 138 h 162"/>
                <a:gd name="T4" fmla="*/ 120 w 143"/>
                <a:gd name="T5" fmla="*/ 145 h 162"/>
                <a:gd name="T6" fmla="*/ 117 w 143"/>
                <a:gd name="T7" fmla="*/ 151 h 162"/>
                <a:gd name="T8" fmla="*/ 114 w 143"/>
                <a:gd name="T9" fmla="*/ 156 h 162"/>
                <a:gd name="T10" fmla="*/ 110 w 143"/>
                <a:gd name="T11" fmla="*/ 159 h 162"/>
                <a:gd name="T12" fmla="*/ 104 w 143"/>
                <a:gd name="T13" fmla="*/ 160 h 162"/>
                <a:gd name="T14" fmla="*/ 96 w 143"/>
                <a:gd name="T15" fmla="*/ 162 h 162"/>
                <a:gd name="T16" fmla="*/ 81 w 143"/>
                <a:gd name="T17" fmla="*/ 162 h 162"/>
                <a:gd name="T18" fmla="*/ 62 w 143"/>
                <a:gd name="T19" fmla="*/ 162 h 162"/>
                <a:gd name="T20" fmla="*/ 62 w 143"/>
                <a:gd name="T21" fmla="*/ 162 h 162"/>
                <a:gd name="T22" fmla="*/ 47 w 143"/>
                <a:gd name="T23" fmla="*/ 162 h 162"/>
                <a:gd name="T24" fmla="*/ 40 w 143"/>
                <a:gd name="T25" fmla="*/ 160 h 162"/>
                <a:gd name="T26" fmla="*/ 33 w 143"/>
                <a:gd name="T27" fmla="*/ 159 h 162"/>
                <a:gd name="T28" fmla="*/ 29 w 143"/>
                <a:gd name="T29" fmla="*/ 156 h 162"/>
                <a:gd name="T30" fmla="*/ 24 w 143"/>
                <a:gd name="T31" fmla="*/ 151 h 162"/>
                <a:gd name="T32" fmla="*/ 23 w 143"/>
                <a:gd name="T33" fmla="*/ 145 h 162"/>
                <a:gd name="T34" fmla="*/ 21 w 143"/>
                <a:gd name="T35" fmla="*/ 138 h 162"/>
                <a:gd name="T36" fmla="*/ 21 w 143"/>
                <a:gd name="T37" fmla="*/ 42 h 162"/>
                <a:gd name="T38" fmla="*/ 21 w 143"/>
                <a:gd name="T39" fmla="*/ 42 h 162"/>
                <a:gd name="T40" fmla="*/ 12 w 143"/>
                <a:gd name="T41" fmla="*/ 35 h 162"/>
                <a:gd name="T42" fmla="*/ 6 w 143"/>
                <a:gd name="T43" fmla="*/ 31 h 162"/>
                <a:gd name="T44" fmla="*/ 1 w 143"/>
                <a:gd name="T45" fmla="*/ 26 h 162"/>
                <a:gd name="T46" fmla="*/ 0 w 143"/>
                <a:gd name="T47" fmla="*/ 22 h 162"/>
                <a:gd name="T48" fmla="*/ 0 w 143"/>
                <a:gd name="T49" fmla="*/ 19 h 162"/>
                <a:gd name="T50" fmla="*/ 3 w 143"/>
                <a:gd name="T51" fmla="*/ 14 h 162"/>
                <a:gd name="T52" fmla="*/ 6 w 143"/>
                <a:gd name="T53" fmla="*/ 11 h 162"/>
                <a:gd name="T54" fmla="*/ 12 w 143"/>
                <a:gd name="T55" fmla="*/ 10 h 162"/>
                <a:gd name="T56" fmla="*/ 24 w 143"/>
                <a:gd name="T57" fmla="*/ 5 h 162"/>
                <a:gd name="T58" fmla="*/ 38 w 143"/>
                <a:gd name="T59" fmla="*/ 2 h 162"/>
                <a:gd name="T60" fmla="*/ 62 w 143"/>
                <a:gd name="T61" fmla="*/ 0 h 162"/>
                <a:gd name="T62" fmla="*/ 81 w 143"/>
                <a:gd name="T63" fmla="*/ 0 h 162"/>
                <a:gd name="T64" fmla="*/ 81 w 143"/>
                <a:gd name="T65" fmla="*/ 0 h 162"/>
                <a:gd name="T66" fmla="*/ 91 w 143"/>
                <a:gd name="T67" fmla="*/ 0 h 162"/>
                <a:gd name="T68" fmla="*/ 105 w 143"/>
                <a:gd name="T69" fmla="*/ 2 h 162"/>
                <a:gd name="T70" fmla="*/ 119 w 143"/>
                <a:gd name="T71" fmla="*/ 5 h 162"/>
                <a:gd name="T72" fmla="*/ 133 w 143"/>
                <a:gd name="T73" fmla="*/ 10 h 162"/>
                <a:gd name="T74" fmla="*/ 137 w 143"/>
                <a:gd name="T75" fmla="*/ 13 h 162"/>
                <a:gd name="T76" fmla="*/ 140 w 143"/>
                <a:gd name="T77" fmla="*/ 16 h 162"/>
                <a:gd name="T78" fmla="*/ 143 w 143"/>
                <a:gd name="T79" fmla="*/ 19 h 162"/>
                <a:gd name="T80" fmla="*/ 143 w 143"/>
                <a:gd name="T81" fmla="*/ 22 h 162"/>
                <a:gd name="T82" fmla="*/ 142 w 143"/>
                <a:gd name="T83" fmla="*/ 26 h 162"/>
                <a:gd name="T84" fmla="*/ 137 w 143"/>
                <a:gd name="T85" fmla="*/ 31 h 162"/>
                <a:gd name="T86" fmla="*/ 131 w 143"/>
                <a:gd name="T87" fmla="*/ 35 h 162"/>
                <a:gd name="T88" fmla="*/ 122 w 143"/>
                <a:gd name="T89" fmla="*/ 42 h 162"/>
                <a:gd name="T90" fmla="*/ 122 w 143"/>
                <a:gd name="T9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62">
                  <a:moveTo>
                    <a:pt x="122" y="138"/>
                  </a:moveTo>
                  <a:lnTo>
                    <a:pt x="122" y="138"/>
                  </a:lnTo>
                  <a:lnTo>
                    <a:pt x="120" y="145"/>
                  </a:lnTo>
                  <a:lnTo>
                    <a:pt x="117" y="151"/>
                  </a:lnTo>
                  <a:lnTo>
                    <a:pt x="114" y="156"/>
                  </a:lnTo>
                  <a:lnTo>
                    <a:pt x="110" y="159"/>
                  </a:lnTo>
                  <a:lnTo>
                    <a:pt x="104" y="160"/>
                  </a:lnTo>
                  <a:lnTo>
                    <a:pt x="96" y="162"/>
                  </a:lnTo>
                  <a:lnTo>
                    <a:pt x="81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47" y="162"/>
                  </a:lnTo>
                  <a:lnTo>
                    <a:pt x="40" y="160"/>
                  </a:lnTo>
                  <a:lnTo>
                    <a:pt x="33" y="159"/>
                  </a:lnTo>
                  <a:lnTo>
                    <a:pt x="29" y="156"/>
                  </a:lnTo>
                  <a:lnTo>
                    <a:pt x="24" y="151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12" y="10"/>
                  </a:lnTo>
                  <a:lnTo>
                    <a:pt x="24" y="5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5" y="2"/>
                  </a:lnTo>
                  <a:lnTo>
                    <a:pt x="119" y="5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3" y="19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37" y="31"/>
                  </a:lnTo>
                  <a:lnTo>
                    <a:pt x="131" y="35"/>
                  </a:lnTo>
                  <a:lnTo>
                    <a:pt x="122" y="42"/>
                  </a:lnTo>
                  <a:lnTo>
                    <a:pt x="12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3D93E253-A7D0-48FF-9C07-D3A6F7512500}"/>
              </a:ext>
            </a:extLst>
          </p:cNvPr>
          <p:cNvSpPr/>
          <p:nvPr/>
        </p:nvSpPr>
        <p:spPr>
          <a:xfrm>
            <a:off x="3275717" y="2466189"/>
            <a:ext cx="768520" cy="10588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D0CE0E22-C162-4B62-9ADC-FE8EE2BE6257}"/>
              </a:ext>
            </a:extLst>
          </p:cNvPr>
          <p:cNvSpPr/>
          <p:nvPr/>
        </p:nvSpPr>
        <p:spPr>
          <a:xfrm>
            <a:off x="2664459" y="3020233"/>
            <a:ext cx="768520" cy="5048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0752DA97-336F-4CED-8D59-04B79C485646}"/>
              </a:ext>
            </a:extLst>
          </p:cNvPr>
          <p:cNvSpPr/>
          <p:nvPr/>
        </p:nvSpPr>
        <p:spPr>
          <a:xfrm>
            <a:off x="2053200" y="3237782"/>
            <a:ext cx="768520" cy="28727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94ED4D7-F1FA-45CB-A978-9E869B11528E}"/>
              </a:ext>
            </a:extLst>
          </p:cNvPr>
          <p:cNvSpPr/>
          <p:nvPr/>
        </p:nvSpPr>
        <p:spPr>
          <a:xfrm>
            <a:off x="3886976" y="1936750"/>
            <a:ext cx="831533" cy="15883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97553981-A721-481F-83BF-20D711956A94}"/>
              </a:ext>
            </a:extLst>
          </p:cNvPr>
          <p:cNvSpPr/>
          <p:nvPr/>
        </p:nvSpPr>
        <p:spPr>
          <a:xfrm>
            <a:off x="4561245" y="2935826"/>
            <a:ext cx="768520" cy="5892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5">
            <a:extLst>
              <a:ext uri="{FF2B5EF4-FFF2-40B4-BE49-F238E27FC236}">
                <a16:creationId xmlns:a16="http://schemas.microsoft.com/office/drawing/2014/main" id="{0AF590F5-B2D2-4A88-BA78-9CEE794102D3}"/>
              </a:ext>
            </a:extLst>
          </p:cNvPr>
          <p:cNvSpPr txBox="1"/>
          <p:nvPr/>
        </p:nvSpPr>
        <p:spPr>
          <a:xfrm>
            <a:off x="4116595" y="1555653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3"/>
                </a:solidFill>
              </a:rPr>
              <a:t>90%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8" name="文本框 36">
            <a:extLst>
              <a:ext uri="{FF2B5EF4-FFF2-40B4-BE49-F238E27FC236}">
                <a16:creationId xmlns:a16="http://schemas.microsoft.com/office/drawing/2014/main" id="{C49A7F21-4CAB-45F8-B5B4-FE0B3CEEE82C}"/>
              </a:ext>
            </a:extLst>
          </p:cNvPr>
          <p:cNvSpPr txBox="1"/>
          <p:nvPr/>
        </p:nvSpPr>
        <p:spPr>
          <a:xfrm>
            <a:off x="3455838" y="2227174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/>
                </a:solidFill>
              </a:rPr>
              <a:t>70%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9" name="文本框 37">
            <a:extLst>
              <a:ext uri="{FF2B5EF4-FFF2-40B4-BE49-F238E27FC236}">
                <a16:creationId xmlns:a16="http://schemas.microsoft.com/office/drawing/2014/main" id="{6FFF27BC-64B7-44E9-B118-D9C7B0358E60}"/>
              </a:ext>
            </a:extLst>
          </p:cNvPr>
          <p:cNvSpPr txBox="1"/>
          <p:nvPr/>
        </p:nvSpPr>
        <p:spPr>
          <a:xfrm>
            <a:off x="4730020" y="2669178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4"/>
                </a:solidFill>
              </a:rPr>
              <a:t>40%</a:t>
            </a:r>
            <a:endParaRPr lang="zh-CN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40" name="文本框 38">
            <a:extLst>
              <a:ext uri="{FF2B5EF4-FFF2-40B4-BE49-F238E27FC236}">
                <a16:creationId xmlns:a16="http://schemas.microsoft.com/office/drawing/2014/main" id="{F47ADE10-2468-42C7-8456-840312200367}"/>
              </a:ext>
            </a:extLst>
          </p:cNvPr>
          <p:cNvSpPr txBox="1"/>
          <p:nvPr/>
        </p:nvSpPr>
        <p:spPr>
          <a:xfrm>
            <a:off x="2830898" y="2740938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38%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1" name="文本框 39">
            <a:extLst>
              <a:ext uri="{FF2B5EF4-FFF2-40B4-BE49-F238E27FC236}">
                <a16:creationId xmlns:a16="http://schemas.microsoft.com/office/drawing/2014/main" id="{732041F3-4D61-47BD-AA3C-932FC927CA76}"/>
              </a:ext>
            </a:extLst>
          </p:cNvPr>
          <p:cNvSpPr txBox="1"/>
          <p:nvPr/>
        </p:nvSpPr>
        <p:spPr>
          <a:xfrm>
            <a:off x="2233789" y="2994195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8CF829-F6BF-45B9-8C96-54082BF6B50D}"/>
              </a:ext>
            </a:extLst>
          </p:cNvPr>
          <p:cNvSpPr/>
          <p:nvPr/>
        </p:nvSpPr>
        <p:spPr>
          <a:xfrm>
            <a:off x="6698300" y="785309"/>
            <a:ext cx="475576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分析優劣勢科目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文史科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—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文組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數理化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—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理組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考不好的原因？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還沒找到方法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不夠努力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無法勝任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TW" sz="3200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語音泡泡: 橢圓形 3">
            <a:extLst>
              <a:ext uri="{FF2B5EF4-FFF2-40B4-BE49-F238E27FC236}">
                <a16:creationId xmlns:a16="http://schemas.microsoft.com/office/drawing/2014/main" id="{3688C43F-82BF-4848-9863-A0B17D3E6052}"/>
              </a:ext>
            </a:extLst>
          </p:cNvPr>
          <p:cNvSpPr/>
          <p:nvPr/>
        </p:nvSpPr>
        <p:spPr>
          <a:xfrm>
            <a:off x="1441645" y="1357575"/>
            <a:ext cx="4654356" cy="2686659"/>
          </a:xfrm>
          <a:prstGeom prst="wedgeEllipseCallout">
            <a:avLst>
              <a:gd name="adj1" fmla="val -41799"/>
              <a:gd name="adj2" fmla="val 62500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9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1224" y="5272221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1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1" y="335254"/>
            <a:ext cx="9308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lang="en-US" altLang="zh-TW" sz="2400" b="1" dirty="0">
              <a:solidFill>
                <a:schemeClr val="accent3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  <a:p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                                                  (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John Holland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，職業興趣分為六種類型</a:t>
            </a:r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)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7B5E175-6274-4A5E-A19A-1702C191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3542" y="1273603"/>
            <a:ext cx="8964488" cy="55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71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91E22-5A25-42A8-9396-DA71C83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興趣六碼</a:t>
            </a:r>
          </a:p>
        </p:txBody>
      </p:sp>
      <p:grpSp>
        <p:nvGrpSpPr>
          <p:cNvPr id="5" name="Google Shape;4381;p53">
            <a:extLst>
              <a:ext uri="{FF2B5EF4-FFF2-40B4-BE49-F238E27FC236}">
                <a16:creationId xmlns:a16="http://schemas.microsoft.com/office/drawing/2014/main" id="{DD61D8CB-DC67-4DCF-8722-F7806A686D10}"/>
              </a:ext>
            </a:extLst>
          </p:cNvPr>
          <p:cNvGrpSpPr/>
          <p:nvPr/>
        </p:nvGrpSpPr>
        <p:grpSpPr>
          <a:xfrm rot="16200000">
            <a:off x="6291200" y="1646346"/>
            <a:ext cx="1424720" cy="8072485"/>
            <a:chOff x="4640100" y="1954800"/>
            <a:chExt cx="1521154" cy="189619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Google Shape;4382;p53">
              <a:extLst>
                <a:ext uri="{FF2B5EF4-FFF2-40B4-BE49-F238E27FC236}">
                  <a16:creationId xmlns:a16="http://schemas.microsoft.com/office/drawing/2014/main" id="{BB09866C-C92E-456C-8DB9-D4894839C228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20" name="Google Shape;4383;p53">
              <a:extLst>
                <a:ext uri="{FF2B5EF4-FFF2-40B4-BE49-F238E27FC236}">
                  <a16:creationId xmlns:a16="http://schemas.microsoft.com/office/drawing/2014/main" id="{8016C433-0569-4036-87A9-405C8C9BB2AD}"/>
                </a:ext>
              </a:extLst>
            </p:cNvPr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6" name="Google Shape;4384;p53">
            <a:extLst>
              <a:ext uri="{FF2B5EF4-FFF2-40B4-BE49-F238E27FC236}">
                <a16:creationId xmlns:a16="http://schemas.microsoft.com/office/drawing/2014/main" id="{A79B32A7-7D30-4207-9B19-6F410295AF44}"/>
              </a:ext>
            </a:extLst>
          </p:cNvPr>
          <p:cNvSpPr/>
          <p:nvPr/>
        </p:nvSpPr>
        <p:spPr>
          <a:xfrm rot="16200000">
            <a:off x="5423176" y="788289"/>
            <a:ext cx="1424669" cy="9807799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5" name="Google Shape;4387;p53">
            <a:extLst>
              <a:ext uri="{FF2B5EF4-FFF2-40B4-BE49-F238E27FC236}">
                <a16:creationId xmlns:a16="http://schemas.microsoft.com/office/drawing/2014/main" id="{CAE5CAAF-48FA-4C95-B559-460FD47B040D}"/>
              </a:ext>
            </a:extLst>
          </p:cNvPr>
          <p:cNvGrpSpPr/>
          <p:nvPr/>
        </p:nvGrpSpPr>
        <p:grpSpPr>
          <a:xfrm rot="16200000">
            <a:off x="6271518" y="98229"/>
            <a:ext cx="1463693" cy="8072096"/>
            <a:chOff x="4640101" y="1954800"/>
            <a:chExt cx="1521153" cy="1896197"/>
          </a:xfrm>
          <a:solidFill>
            <a:srgbClr val="BDDDE5"/>
          </a:solidFill>
        </p:grpSpPr>
        <p:sp>
          <p:nvSpPr>
            <p:cNvPr id="17" name="Google Shape;4388;p53">
              <a:extLst>
                <a:ext uri="{FF2B5EF4-FFF2-40B4-BE49-F238E27FC236}">
                  <a16:creationId xmlns:a16="http://schemas.microsoft.com/office/drawing/2014/main" id="{F8CF0FBB-73EE-4F7B-AD19-C3F1B72E07CF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8" name="Google Shape;4389;p53">
              <a:extLst>
                <a:ext uri="{FF2B5EF4-FFF2-40B4-BE49-F238E27FC236}">
                  <a16:creationId xmlns:a16="http://schemas.microsoft.com/office/drawing/2014/main" id="{41578783-1C28-4622-9ACA-B7C6B06F0775}"/>
                </a:ext>
              </a:extLst>
            </p:cNvPr>
            <p:cNvSpPr/>
            <p:nvPr/>
          </p:nvSpPr>
          <p:spPr>
            <a:xfrm>
              <a:off x="4640101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6" name="Google Shape;4390;p53">
            <a:extLst>
              <a:ext uri="{FF2B5EF4-FFF2-40B4-BE49-F238E27FC236}">
                <a16:creationId xmlns:a16="http://schemas.microsoft.com/office/drawing/2014/main" id="{41935B96-27F2-42FF-8EBD-68DE7B14E79D}"/>
              </a:ext>
            </a:extLst>
          </p:cNvPr>
          <p:cNvSpPr/>
          <p:nvPr/>
        </p:nvSpPr>
        <p:spPr>
          <a:xfrm rot="16200000">
            <a:off x="5406218" y="-757497"/>
            <a:ext cx="1463695" cy="980269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0" name="Google Shape;4393;p53">
            <a:extLst>
              <a:ext uri="{FF2B5EF4-FFF2-40B4-BE49-F238E27FC236}">
                <a16:creationId xmlns:a16="http://schemas.microsoft.com/office/drawing/2014/main" id="{5982887B-5F8F-462C-AAFF-974AD2C678A2}"/>
              </a:ext>
            </a:extLst>
          </p:cNvPr>
          <p:cNvGrpSpPr/>
          <p:nvPr/>
        </p:nvGrpSpPr>
        <p:grpSpPr>
          <a:xfrm rot="16200000">
            <a:off x="6266872" y="-1450901"/>
            <a:ext cx="1472985" cy="8072093"/>
            <a:chOff x="4640100" y="1954800"/>
            <a:chExt cx="1521154" cy="18961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Google Shape;4394;p53">
              <a:extLst>
                <a:ext uri="{FF2B5EF4-FFF2-40B4-BE49-F238E27FC236}">
                  <a16:creationId xmlns:a16="http://schemas.microsoft.com/office/drawing/2014/main" id="{BA94AD1A-81D6-47DC-A8D3-B99E71EC32A4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3" name="Google Shape;4395;p53">
              <a:extLst>
                <a:ext uri="{FF2B5EF4-FFF2-40B4-BE49-F238E27FC236}">
                  <a16:creationId xmlns:a16="http://schemas.microsoft.com/office/drawing/2014/main" id="{B1B44A7C-2E8C-496E-95FE-5AE05DBC02CA}"/>
                </a:ext>
              </a:extLst>
            </p:cNvPr>
            <p:cNvSpPr/>
            <p:nvPr/>
          </p:nvSpPr>
          <p:spPr>
            <a:xfrm>
              <a:off x="4640100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1" name="Google Shape;4396;p53">
            <a:extLst>
              <a:ext uri="{FF2B5EF4-FFF2-40B4-BE49-F238E27FC236}">
                <a16:creationId xmlns:a16="http://schemas.microsoft.com/office/drawing/2014/main" id="{61E09EB5-CA6B-4075-8992-B792EC113B4D}"/>
              </a:ext>
            </a:extLst>
          </p:cNvPr>
          <p:cNvSpPr/>
          <p:nvPr/>
        </p:nvSpPr>
        <p:spPr>
          <a:xfrm rot="16200000">
            <a:off x="5399017" y="-2322919"/>
            <a:ext cx="1472987" cy="9807800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2B4785-2080-4619-A784-C70B1C479E37}"/>
              </a:ext>
            </a:extLst>
          </p:cNvPr>
          <p:cNvSpPr txBox="1"/>
          <p:nvPr/>
        </p:nvSpPr>
        <p:spPr>
          <a:xfrm>
            <a:off x="1317812" y="1898326"/>
            <a:ext cx="203178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實用型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4000" dirty="0"/>
              <a:t>(</a:t>
            </a:r>
            <a:r>
              <a:rPr lang="en-US" altLang="zh-TW" sz="4000" b="1" dirty="0"/>
              <a:t>R</a:t>
            </a:r>
            <a:r>
              <a:rPr lang="en-US" altLang="zh-TW" dirty="0"/>
              <a:t>ealistic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50F3DC-8140-4421-B88C-C86944718453}"/>
              </a:ext>
            </a:extLst>
          </p:cNvPr>
          <p:cNvSpPr txBox="1"/>
          <p:nvPr/>
        </p:nvSpPr>
        <p:spPr>
          <a:xfrm>
            <a:off x="1231610" y="3466050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研究型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I</a:t>
            </a:r>
            <a:r>
              <a:rPr lang="en-US" altLang="zh-TW" dirty="0"/>
              <a:t>nvestigative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DBBB61-D0CA-441B-B07D-AF05B880694D}"/>
              </a:ext>
            </a:extLst>
          </p:cNvPr>
          <p:cNvSpPr txBox="1"/>
          <p:nvPr/>
        </p:nvSpPr>
        <p:spPr>
          <a:xfrm>
            <a:off x="1317812" y="5071571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藝術型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A</a:t>
            </a:r>
            <a:r>
              <a:rPr lang="en-US" altLang="zh-TW" b="1" dirty="0"/>
              <a:t>rtistic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8C0F80-D9D4-47E2-A5A7-4725FF7006D7}"/>
              </a:ext>
            </a:extLst>
          </p:cNvPr>
          <p:cNvSpPr txBox="1"/>
          <p:nvPr/>
        </p:nvSpPr>
        <p:spPr>
          <a:xfrm>
            <a:off x="2967315" y="1929810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穩定、有耐性、講求實際，喜愛動手做。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工程學群，有興趣從事機械、電子、交通等行業。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13A2B00-2836-4E2F-8CF4-C6CC3A9F92D1}"/>
              </a:ext>
            </a:extLst>
          </p:cNvPr>
          <p:cNvSpPr txBox="1"/>
          <p:nvPr/>
        </p:nvSpPr>
        <p:spPr>
          <a:xfrm>
            <a:off x="2967315" y="3487651"/>
            <a:ext cx="701345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善於觀察、思考、分析推理，喜愛追根究柢。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工程學群，有興趣從事數理研究等行業。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F6A4A09-40D8-413E-94D3-5BD5A2CA0F85}"/>
              </a:ext>
            </a:extLst>
          </p:cNvPr>
          <p:cNvSpPr txBox="1"/>
          <p:nvPr/>
        </p:nvSpPr>
        <p:spPr>
          <a:xfrm>
            <a:off x="3035876" y="4972445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善於表達和創新、富有創造力，喜愛獨立作業。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藝術學群，有興趣從事音樂、舞蹈、設計等行業。</a:t>
            </a:r>
          </a:p>
        </p:txBody>
      </p:sp>
    </p:spTree>
    <p:extLst>
      <p:ext uri="{BB962C8B-B14F-4D97-AF65-F5344CB8AC3E}">
        <p14:creationId xmlns:p14="http://schemas.microsoft.com/office/powerpoint/2010/main" val="16597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91E22-5A25-42A8-9396-DA71C83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興趣六碼</a:t>
            </a:r>
          </a:p>
        </p:txBody>
      </p:sp>
      <p:grpSp>
        <p:nvGrpSpPr>
          <p:cNvPr id="5" name="Google Shape;4381;p53">
            <a:extLst>
              <a:ext uri="{FF2B5EF4-FFF2-40B4-BE49-F238E27FC236}">
                <a16:creationId xmlns:a16="http://schemas.microsoft.com/office/drawing/2014/main" id="{DD61D8CB-DC67-4DCF-8722-F7806A686D10}"/>
              </a:ext>
            </a:extLst>
          </p:cNvPr>
          <p:cNvGrpSpPr/>
          <p:nvPr/>
        </p:nvGrpSpPr>
        <p:grpSpPr>
          <a:xfrm rot="16200000">
            <a:off x="6304164" y="1657202"/>
            <a:ext cx="1424720" cy="8072485"/>
            <a:chOff x="4640100" y="1954800"/>
            <a:chExt cx="1521154" cy="1896197"/>
          </a:xfrm>
          <a:solidFill>
            <a:srgbClr val="FFEAD5"/>
          </a:solidFill>
        </p:grpSpPr>
        <p:sp>
          <p:nvSpPr>
            <p:cNvPr id="19" name="Google Shape;4382;p53">
              <a:extLst>
                <a:ext uri="{FF2B5EF4-FFF2-40B4-BE49-F238E27FC236}">
                  <a16:creationId xmlns:a16="http://schemas.microsoft.com/office/drawing/2014/main" id="{BB09866C-C92E-456C-8DB9-D4894839C228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20" name="Google Shape;4383;p53">
              <a:extLst>
                <a:ext uri="{FF2B5EF4-FFF2-40B4-BE49-F238E27FC236}">
                  <a16:creationId xmlns:a16="http://schemas.microsoft.com/office/drawing/2014/main" id="{8016C433-0569-4036-87A9-405C8C9BB2AD}"/>
                </a:ext>
              </a:extLst>
            </p:cNvPr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6" name="Google Shape;4384;p53">
            <a:extLst>
              <a:ext uri="{FF2B5EF4-FFF2-40B4-BE49-F238E27FC236}">
                <a16:creationId xmlns:a16="http://schemas.microsoft.com/office/drawing/2014/main" id="{A79B32A7-7D30-4207-9B19-6F410295AF44}"/>
              </a:ext>
            </a:extLst>
          </p:cNvPr>
          <p:cNvSpPr/>
          <p:nvPr/>
        </p:nvSpPr>
        <p:spPr>
          <a:xfrm rot="16200000">
            <a:off x="5423178" y="788289"/>
            <a:ext cx="1424669" cy="9807799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5" name="Google Shape;4387;p53">
            <a:extLst>
              <a:ext uri="{FF2B5EF4-FFF2-40B4-BE49-F238E27FC236}">
                <a16:creationId xmlns:a16="http://schemas.microsoft.com/office/drawing/2014/main" id="{CAE5CAAF-48FA-4C95-B559-460FD47B040D}"/>
              </a:ext>
            </a:extLst>
          </p:cNvPr>
          <p:cNvGrpSpPr/>
          <p:nvPr/>
        </p:nvGrpSpPr>
        <p:grpSpPr>
          <a:xfrm rot="16200000">
            <a:off x="6271518" y="98230"/>
            <a:ext cx="1463693" cy="8072095"/>
            <a:chOff x="4640101" y="1954800"/>
            <a:chExt cx="1521153" cy="1896197"/>
          </a:xfrm>
          <a:solidFill>
            <a:srgbClr val="F0C8FC"/>
          </a:solidFill>
        </p:grpSpPr>
        <p:sp>
          <p:nvSpPr>
            <p:cNvPr id="17" name="Google Shape;4388;p53">
              <a:extLst>
                <a:ext uri="{FF2B5EF4-FFF2-40B4-BE49-F238E27FC236}">
                  <a16:creationId xmlns:a16="http://schemas.microsoft.com/office/drawing/2014/main" id="{F8CF0FBB-73EE-4F7B-AD19-C3F1B72E07CF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8" name="Google Shape;4389;p53">
              <a:extLst>
                <a:ext uri="{FF2B5EF4-FFF2-40B4-BE49-F238E27FC236}">
                  <a16:creationId xmlns:a16="http://schemas.microsoft.com/office/drawing/2014/main" id="{41578783-1C28-4622-9ACA-B7C6B06F0775}"/>
                </a:ext>
              </a:extLst>
            </p:cNvPr>
            <p:cNvSpPr/>
            <p:nvPr/>
          </p:nvSpPr>
          <p:spPr>
            <a:xfrm>
              <a:off x="4640101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6" name="Google Shape;4390;p53">
            <a:extLst>
              <a:ext uri="{FF2B5EF4-FFF2-40B4-BE49-F238E27FC236}">
                <a16:creationId xmlns:a16="http://schemas.microsoft.com/office/drawing/2014/main" id="{41935B96-27F2-42FF-8EBD-68DE7B14E79D}"/>
              </a:ext>
            </a:extLst>
          </p:cNvPr>
          <p:cNvSpPr/>
          <p:nvPr/>
        </p:nvSpPr>
        <p:spPr>
          <a:xfrm rot="16200000">
            <a:off x="5406218" y="-757497"/>
            <a:ext cx="1463695" cy="980269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0" name="Google Shape;4393;p53">
            <a:extLst>
              <a:ext uri="{FF2B5EF4-FFF2-40B4-BE49-F238E27FC236}">
                <a16:creationId xmlns:a16="http://schemas.microsoft.com/office/drawing/2014/main" id="{5982887B-5F8F-462C-AAFF-974AD2C678A2}"/>
              </a:ext>
            </a:extLst>
          </p:cNvPr>
          <p:cNvGrpSpPr/>
          <p:nvPr/>
        </p:nvGrpSpPr>
        <p:grpSpPr>
          <a:xfrm rot="16200000">
            <a:off x="6266872" y="-1450902"/>
            <a:ext cx="1472985" cy="8072095"/>
            <a:chOff x="4640100" y="1954800"/>
            <a:chExt cx="1521154" cy="1896197"/>
          </a:xfrm>
          <a:solidFill>
            <a:srgbClr val="DCF0C6"/>
          </a:solidFill>
        </p:grpSpPr>
        <p:sp>
          <p:nvSpPr>
            <p:cNvPr id="12" name="Google Shape;4394;p53">
              <a:extLst>
                <a:ext uri="{FF2B5EF4-FFF2-40B4-BE49-F238E27FC236}">
                  <a16:creationId xmlns:a16="http://schemas.microsoft.com/office/drawing/2014/main" id="{BA94AD1A-81D6-47DC-A8D3-B99E71EC32A4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3" name="Google Shape;4395;p53">
              <a:extLst>
                <a:ext uri="{FF2B5EF4-FFF2-40B4-BE49-F238E27FC236}">
                  <a16:creationId xmlns:a16="http://schemas.microsoft.com/office/drawing/2014/main" id="{B1B44A7C-2E8C-496E-95FE-5AE05DBC02CA}"/>
                </a:ext>
              </a:extLst>
            </p:cNvPr>
            <p:cNvSpPr/>
            <p:nvPr/>
          </p:nvSpPr>
          <p:spPr>
            <a:xfrm>
              <a:off x="4640100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1" name="Google Shape;4396;p53">
            <a:extLst>
              <a:ext uri="{FF2B5EF4-FFF2-40B4-BE49-F238E27FC236}">
                <a16:creationId xmlns:a16="http://schemas.microsoft.com/office/drawing/2014/main" id="{61E09EB5-CA6B-4075-8992-B792EC113B4D}"/>
              </a:ext>
            </a:extLst>
          </p:cNvPr>
          <p:cNvSpPr/>
          <p:nvPr/>
        </p:nvSpPr>
        <p:spPr>
          <a:xfrm rot="16200000">
            <a:off x="5399017" y="-2322919"/>
            <a:ext cx="1472987" cy="9807800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2B4785-2080-4619-A784-C70B1C479E37}"/>
              </a:ext>
            </a:extLst>
          </p:cNvPr>
          <p:cNvSpPr txBox="1"/>
          <p:nvPr/>
        </p:nvSpPr>
        <p:spPr>
          <a:xfrm>
            <a:off x="1317812" y="1902781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社會型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S</a:t>
            </a:r>
            <a:r>
              <a:rPr lang="en-US" altLang="zh-TW" b="1" dirty="0"/>
              <a:t>ocial</a:t>
            </a: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50F3DC-8140-4421-B88C-C86944718453}"/>
              </a:ext>
            </a:extLst>
          </p:cNvPr>
          <p:cNvSpPr txBox="1"/>
          <p:nvPr/>
        </p:nvSpPr>
        <p:spPr>
          <a:xfrm>
            <a:off x="1231610" y="3477063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企業型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E</a:t>
            </a:r>
            <a:r>
              <a:rPr lang="en-US" altLang="zh-TW" dirty="0"/>
              <a:t>nterprising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DBBB61-D0CA-441B-B07D-AF05B880694D}"/>
              </a:ext>
            </a:extLst>
          </p:cNvPr>
          <p:cNvSpPr txBox="1"/>
          <p:nvPr/>
        </p:nvSpPr>
        <p:spPr>
          <a:xfrm>
            <a:off x="1139233" y="5051018"/>
            <a:ext cx="2176306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事務型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C</a:t>
            </a:r>
            <a:r>
              <a:rPr lang="en-US" altLang="zh-TW" b="1" dirty="0"/>
              <a:t>onventional</a:t>
            </a: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2BD9653-1015-46D4-83D0-A9BCE0AA1404}"/>
              </a:ext>
            </a:extLst>
          </p:cNvPr>
          <p:cNvSpPr txBox="1"/>
          <p:nvPr/>
        </p:nvSpPr>
        <p:spPr>
          <a:xfrm>
            <a:off x="3035876" y="4972445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個性謹慎、仔細、可靠，講求規矩與精確。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財經學群，有興趣從事會計師、出納人員等行業。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F670ED-37CB-4AEB-AEFE-6397E5958C86}"/>
              </a:ext>
            </a:extLst>
          </p:cNvPr>
          <p:cNvSpPr txBox="1"/>
          <p:nvPr/>
        </p:nvSpPr>
        <p:spPr>
          <a:xfrm>
            <a:off x="3035876" y="3492806"/>
            <a:ext cx="803777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愛好冒險、競爭，善於說服與社交。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法政學群，有興趣從事管理職、律師、法官等行業。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80C68FF-CCDB-4065-A207-43F4C4E75BCD}"/>
              </a:ext>
            </a:extLst>
          </p:cNvPr>
          <p:cNvSpPr txBox="1"/>
          <p:nvPr/>
        </p:nvSpPr>
        <p:spPr>
          <a:xfrm>
            <a:off x="3035876" y="1941091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喜歡聆聽、對人和善，樂於幫助他人。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社會心理學群，有興趣從事諮商師、教師等行業。</a:t>
            </a:r>
          </a:p>
        </p:txBody>
      </p:sp>
    </p:spTree>
    <p:extLst>
      <p:ext uri="{BB962C8B-B14F-4D97-AF65-F5344CB8AC3E}">
        <p14:creationId xmlns:p14="http://schemas.microsoft.com/office/powerpoint/2010/main" val="2190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3">
            <a:extLst>
              <a:ext uri="{FF2B5EF4-FFF2-40B4-BE49-F238E27FC236}">
                <a16:creationId xmlns:a16="http://schemas.microsoft.com/office/drawing/2014/main" id="{D9D50C32-B7FC-41B2-88A5-3182DA19F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1815" r="19604" b="19388"/>
          <a:stretch/>
        </p:blipFill>
        <p:spPr>
          <a:xfrm>
            <a:off x="2187601" y="819447"/>
            <a:ext cx="8499088" cy="62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內容版面配置區 3">
            <a:extLst>
              <a:ext uri="{FF2B5EF4-FFF2-40B4-BE49-F238E27FC236}">
                <a16:creationId xmlns:a16="http://schemas.microsoft.com/office/drawing/2014/main" id="{1B700C46-814B-4AB4-95A1-FA4C18B5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22345" r="4220" b="16947"/>
          <a:stretch/>
        </p:blipFill>
        <p:spPr>
          <a:xfrm>
            <a:off x="1706584" y="875146"/>
            <a:ext cx="9872317" cy="59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  <a:extLst>
              <a:ext uri="{FF2B5EF4-FFF2-40B4-BE49-F238E27FC236}">
                <a16:creationId xmlns:a16="http://schemas.microsoft.com/office/drawing/2014/main" id="{D8FD3E17-2AB3-47DF-B06E-3C13C97F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710" y="0"/>
            <a:ext cx="10171289" cy="6858001"/>
          </a:xfrm>
          <a:prstGeom prst="rect">
            <a:avLst/>
          </a:prstGeom>
        </p:spPr>
      </p:pic>
      <p:grpSp>
        <p:nvGrpSpPr>
          <p:cNvPr id="4" name="组合 43">
            <a:extLst>
              <a:ext uri="{FF2B5EF4-FFF2-40B4-BE49-F238E27FC236}">
                <a16:creationId xmlns:a16="http://schemas.microsoft.com/office/drawing/2014/main" id="{EBCA4A70-F845-461E-A70C-387058A75AB6}"/>
              </a:ext>
            </a:extLst>
          </p:cNvPr>
          <p:cNvGrpSpPr/>
          <p:nvPr/>
        </p:nvGrpSpPr>
        <p:grpSpPr>
          <a:xfrm>
            <a:off x="0" y="139084"/>
            <a:ext cx="2555690" cy="2296167"/>
            <a:chOff x="-1344978" y="-685187"/>
            <a:chExt cx="6781080" cy="6092478"/>
          </a:xfrm>
        </p:grpSpPr>
        <p:sp>
          <p:nvSpPr>
            <p:cNvPr id="5" name="椭圆 44">
              <a:extLst>
                <a:ext uri="{FF2B5EF4-FFF2-40B4-BE49-F238E27FC236}">
                  <a16:creationId xmlns:a16="http://schemas.microsoft.com/office/drawing/2014/main" id="{C1B8237D-E502-4F7E-A3ED-18977D83495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45">
              <a:extLst>
                <a:ext uri="{FF2B5EF4-FFF2-40B4-BE49-F238E27FC236}">
                  <a16:creationId xmlns:a16="http://schemas.microsoft.com/office/drawing/2014/main" id="{E25F1297-B48E-45F1-BF1B-47359AE43AD5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46">
              <a:extLst>
                <a:ext uri="{FF2B5EF4-FFF2-40B4-BE49-F238E27FC236}">
                  <a16:creationId xmlns:a16="http://schemas.microsoft.com/office/drawing/2014/main" id="{D634ED05-7DAD-4DB7-81F4-2EAA999C443B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47">
              <a:extLst>
                <a:ext uri="{FF2B5EF4-FFF2-40B4-BE49-F238E27FC236}">
                  <a16:creationId xmlns:a16="http://schemas.microsoft.com/office/drawing/2014/main" id="{A20C23CF-F90D-4727-A05D-BCC6A675ADCB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8">
              <a:extLst>
                <a:ext uri="{FF2B5EF4-FFF2-40B4-BE49-F238E27FC236}">
                  <a16:creationId xmlns:a16="http://schemas.microsoft.com/office/drawing/2014/main" id="{44D3439D-6662-4F6C-9F2C-68D125EB87C9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9">
              <a:extLst>
                <a:ext uri="{FF2B5EF4-FFF2-40B4-BE49-F238E27FC236}">
                  <a16:creationId xmlns:a16="http://schemas.microsoft.com/office/drawing/2014/main" id="{F771FDE1-521F-46A1-8705-801B3B8154D3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0">
              <a:extLst>
                <a:ext uri="{FF2B5EF4-FFF2-40B4-BE49-F238E27FC236}">
                  <a16:creationId xmlns:a16="http://schemas.microsoft.com/office/drawing/2014/main" id="{DA4309C3-E8D1-4908-A553-DE8E2E702A6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51">
              <a:extLst>
                <a:ext uri="{FF2B5EF4-FFF2-40B4-BE49-F238E27FC236}">
                  <a16:creationId xmlns:a16="http://schemas.microsoft.com/office/drawing/2014/main" id="{F0E14842-113A-4527-9E9A-9572D544259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2">
              <a:extLst>
                <a:ext uri="{FF2B5EF4-FFF2-40B4-BE49-F238E27FC236}">
                  <a16:creationId xmlns:a16="http://schemas.microsoft.com/office/drawing/2014/main" id="{7DAA1C8B-DF6A-4F43-B41F-D8FCCC1B35C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3">
              <a:extLst>
                <a:ext uri="{FF2B5EF4-FFF2-40B4-BE49-F238E27FC236}">
                  <a16:creationId xmlns:a16="http://schemas.microsoft.com/office/drawing/2014/main" id="{609F066B-6260-4560-8335-A55C8DCAD48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4">
              <a:extLst>
                <a:ext uri="{FF2B5EF4-FFF2-40B4-BE49-F238E27FC236}">
                  <a16:creationId xmlns:a16="http://schemas.microsoft.com/office/drawing/2014/main" id="{6FCDD50D-446D-480A-BC19-9F81F6095D9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44AD786D-F4FB-40C9-84DC-761732F628F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6">
              <a:extLst>
                <a:ext uri="{FF2B5EF4-FFF2-40B4-BE49-F238E27FC236}">
                  <a16:creationId xmlns:a16="http://schemas.microsoft.com/office/drawing/2014/main" id="{BF88AAB8-FD5F-4CE7-A171-2784B9AFA9C6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4DFA2737-C822-4F1E-8235-0F5EBD1F9ABC}"/>
              </a:ext>
            </a:extLst>
          </p:cNvPr>
          <p:cNvSpPr/>
          <p:nvPr/>
        </p:nvSpPr>
        <p:spPr>
          <a:xfrm>
            <a:off x="804657" y="1947905"/>
            <a:ext cx="553370" cy="4556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成長上的生涯自我認同類型</a:t>
            </a:r>
          </a:p>
        </p:txBody>
      </p:sp>
    </p:spTree>
    <p:extLst>
      <p:ext uri="{BB962C8B-B14F-4D97-AF65-F5344CB8AC3E}">
        <p14:creationId xmlns:p14="http://schemas.microsoft.com/office/powerpoint/2010/main" val="370228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5">
            <a:extLst>
              <a:ext uri="{FF2B5EF4-FFF2-40B4-BE49-F238E27FC236}">
                <a16:creationId xmlns:a16="http://schemas.microsoft.com/office/drawing/2014/main" id="{A91CDF92-80AF-467E-96DC-9F3EFC33E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20154" r="16523" b="12670"/>
          <a:stretch/>
        </p:blipFill>
        <p:spPr>
          <a:xfrm>
            <a:off x="1670117" y="875147"/>
            <a:ext cx="9687782" cy="5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8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F7312B-DB62-4443-BB8D-6B2438A21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5" y="942624"/>
            <a:ext cx="6850173" cy="59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6">
            <a:extLst>
              <a:ext uri="{FF2B5EF4-FFF2-40B4-BE49-F238E27FC236}">
                <a16:creationId xmlns:a16="http://schemas.microsoft.com/office/drawing/2014/main" id="{09ACB404-D9FB-414E-BBD3-D7A0CB5AE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38" y="3309294"/>
            <a:ext cx="10173939" cy="2927878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新編多元性向測驗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20B857-B28E-48B4-8B07-ACFC65F72948}"/>
              </a:ext>
            </a:extLst>
          </p:cNvPr>
          <p:cNvSpPr/>
          <p:nvPr/>
        </p:nvSpPr>
        <p:spPr>
          <a:xfrm>
            <a:off x="1407613" y="2129731"/>
            <a:ext cx="9661440" cy="360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20100"/>
              </a:lnSpc>
              <a:spcBef>
                <a:spcPts val="100"/>
              </a:spcBef>
              <a:buClr>
                <a:srgbClr val="010065"/>
              </a:buClr>
              <a:tabLst>
                <a:tab pos="355600" algn="l"/>
              </a:tabLst>
            </a:pP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「性向」是</a:t>
            </a:r>
            <a:r>
              <a:rPr lang="zh-TW" altLang="en-US" sz="2800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指</a:t>
            </a:r>
            <a:r>
              <a:rPr lang="zh-TW" altLang="en-US"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學習某種知識或技能的潛能</a:t>
            </a: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，和目前的程度有關，可用來預測個人未來在某些相關</a:t>
            </a:r>
            <a:r>
              <a:rPr lang="zh-TW" altLang="en-US" sz="2800" spc="-2795" dirty="0">
                <a:solidFill>
                  <a:srgbClr val="000065"/>
                </a:solidFill>
                <a:latin typeface="Microsoft JhengHei"/>
                <a:cs typeface="Microsoft JhengHei"/>
              </a:rPr>
              <a:t>工 </a:t>
            </a: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工作上的作業。</a:t>
            </a:r>
            <a:endParaRPr lang="zh-TW" altLang="en-US" sz="28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10065"/>
              </a:buClr>
              <a:buFont typeface="Microsoft JhengHei"/>
              <a:buChar char="•"/>
            </a:pPr>
            <a:endParaRPr lang="zh-TW" altLang="en-US" sz="2950" dirty="0">
              <a:latin typeface="Microsoft JhengHei"/>
              <a:cs typeface="Microsoft JhengHei"/>
            </a:endParaRPr>
          </a:p>
          <a:p>
            <a:pPr marL="582295" marR="1755775" lvl="1" indent="-342900" algn="just">
              <a:lnSpc>
                <a:spcPct val="100000"/>
              </a:lnSpc>
              <a:buClr>
                <a:srgbClr val="010000"/>
              </a:buClr>
              <a:buFont typeface="Arial MT"/>
              <a:buAutoNum type="arabicPeriod"/>
              <a:tabLst>
                <a:tab pos="582930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若在某方面具有較高的性向，表示將來在這方面的學習會</a:t>
            </a:r>
            <a:r>
              <a:rPr lang="zh-TW" altLang="en-US" sz="2400" dirty="0">
                <a:solidFill>
                  <a:srgbClr val="0000FF"/>
                </a:solidFill>
                <a:latin typeface="Microsoft JhengHei"/>
                <a:cs typeface="Microsoft JhengHei"/>
              </a:rPr>
              <a:t>比較快、較易學好</a:t>
            </a:r>
            <a:r>
              <a:rPr lang="zh-TW" altLang="en-US" sz="2400" dirty="0">
                <a:latin typeface="Microsoft JhengHei"/>
                <a:cs typeface="Microsoft JhengHei"/>
              </a:rPr>
              <a:t>。</a:t>
            </a:r>
          </a:p>
          <a:p>
            <a:pPr marL="582295" marR="1755775" lvl="1" indent="-342900" algn="just">
              <a:lnSpc>
                <a:spcPct val="100000"/>
              </a:lnSpc>
              <a:spcBef>
                <a:spcPts val="1430"/>
              </a:spcBef>
              <a:buClr>
                <a:srgbClr val="010000"/>
              </a:buClr>
              <a:buFont typeface="Arial MT"/>
              <a:buAutoNum type="arabicPeriod"/>
              <a:tabLst>
                <a:tab pos="582930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影響性向高低的因素很多：</a:t>
            </a:r>
            <a:r>
              <a:rPr lang="zh-TW" altLang="en-US" sz="2400" dirty="0">
                <a:solidFill>
                  <a:srgbClr val="0000FF"/>
                </a:solidFill>
                <a:latin typeface="Microsoft JhengHei"/>
                <a:cs typeface="Microsoft JhengHei"/>
              </a:rPr>
              <a:t>遺傳、體能、天賦、練習的多寡、有無機會接觸、是否具備相關知識的基礎</a:t>
            </a:r>
            <a:r>
              <a:rPr lang="zh-TW" altLang="en-US" sz="2400" dirty="0">
                <a:latin typeface="Microsoft JhengHei"/>
                <a:cs typeface="Microsoft JhengHei"/>
              </a:rPr>
              <a:t>等等，都會左右性向的發展。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0FFED5-EC04-4FBE-923C-9BCDEA624395}"/>
              </a:ext>
            </a:extLst>
          </p:cNvPr>
          <p:cNvSpPr/>
          <p:nvPr/>
        </p:nvSpPr>
        <p:spPr>
          <a:xfrm>
            <a:off x="2748896" y="973842"/>
            <a:ext cx="658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-5" dirty="0">
                <a:solidFill>
                  <a:srgbClr val="00B0F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「性向」是什麼？</a:t>
            </a:r>
            <a:endParaRPr lang="zh-TW" altLang="en-US" sz="5400" dirty="0">
              <a:solidFill>
                <a:srgbClr val="00B0F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02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6">
            <a:extLst>
              <a:ext uri="{FF2B5EF4-FFF2-40B4-BE49-F238E27FC236}">
                <a16:creationId xmlns:a16="http://schemas.microsoft.com/office/drawing/2014/main" id="{09ACB404-D9FB-414E-BBD3-D7A0CB5AE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38" y="3309294"/>
            <a:ext cx="10173939" cy="2927878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新編多元性向測驗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0FFED5-EC04-4FBE-923C-9BCDEA624395}"/>
              </a:ext>
            </a:extLst>
          </p:cNvPr>
          <p:cNvSpPr/>
          <p:nvPr/>
        </p:nvSpPr>
        <p:spPr>
          <a:xfrm>
            <a:off x="2416284" y="1024500"/>
            <a:ext cx="658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-5" dirty="0">
                <a:solidFill>
                  <a:srgbClr val="00B0F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為什麼要做性向測驗？</a:t>
            </a:r>
            <a:endParaRPr lang="zh-TW" altLang="en-US" sz="5400" dirty="0">
              <a:solidFill>
                <a:srgbClr val="00B0F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0A6470-9CE2-48A5-8831-C9716C2839C6}"/>
              </a:ext>
            </a:extLst>
          </p:cNvPr>
          <p:cNvSpPr/>
          <p:nvPr/>
        </p:nvSpPr>
        <p:spPr>
          <a:xfrm>
            <a:off x="1626633" y="2140914"/>
            <a:ext cx="8884153" cy="359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20100"/>
              </a:lnSpc>
              <a:spcBef>
                <a:spcPts val="100"/>
              </a:spcBef>
              <a:buClr>
                <a:srgbClr val="010065"/>
              </a:buClr>
              <a:tabLst>
                <a:tab pos="355600" algn="l"/>
              </a:tabLst>
            </a:pP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新編多元性向測驗可以幫助你了</a:t>
            </a:r>
            <a:r>
              <a:rPr lang="zh-TW" altLang="en-US" sz="2400" dirty="0">
                <a:solidFill>
                  <a:srgbClr val="000065"/>
                </a:solidFill>
                <a:latin typeface="Microsoft JhengHei"/>
                <a:cs typeface="Microsoft JhengHei"/>
              </a:rPr>
              <a:t>解</a:t>
            </a:r>
            <a:r>
              <a:rPr lang="zh-TW" altLang="en-US" sz="2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八項能</a:t>
            </a:r>
            <a:r>
              <a:rPr lang="zh-TW" altLang="en-US" sz="2400" dirty="0">
                <a:solidFill>
                  <a:srgbClr val="FF0000"/>
                </a:solidFill>
                <a:latin typeface="Microsoft JhengHei"/>
                <a:cs typeface="Microsoft JhengHei"/>
              </a:rPr>
              <a:t>力</a:t>
            </a:r>
            <a:r>
              <a:rPr lang="zh-TW" altLang="en-US" sz="2400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的優</a:t>
            </a: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勢潛能與弱點，作為選擇組別、大學科系、以及</a:t>
            </a:r>
            <a:r>
              <a:rPr lang="zh-TW" altLang="en-US" sz="2400" spc="-2800" dirty="0">
                <a:solidFill>
                  <a:srgbClr val="000065"/>
                </a:solidFill>
                <a:latin typeface="Microsoft JhengHei"/>
                <a:cs typeface="Microsoft JhengHei"/>
              </a:rPr>
              <a:t>工 </a:t>
            </a: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工作上的生涯抉擇參考工具。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lang="zh-TW" altLang="en-US" sz="2400" dirty="0">
              <a:latin typeface="Microsoft JhengHei"/>
              <a:cs typeface="Microsoft JhengHei"/>
            </a:endParaRPr>
          </a:p>
          <a:p>
            <a:pPr marL="2101215">
              <a:lnSpc>
                <a:spcPct val="100000"/>
              </a:lnSpc>
            </a:pPr>
            <a:r>
              <a:rPr lang="zh-TW" altLang="en-US" sz="2400" spc="-5" dirty="0">
                <a:solidFill>
                  <a:srgbClr val="800000"/>
                </a:solidFill>
                <a:latin typeface="Microsoft JhengHei"/>
                <a:cs typeface="Microsoft JhengHei"/>
              </a:rPr>
              <a:t>★八項分測驗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 marL="239395">
              <a:lnSpc>
                <a:spcPct val="100000"/>
              </a:lnSpc>
              <a:spcBef>
                <a:spcPts val="1225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（一）語文推理	（五）空間關係測驗</a:t>
            </a:r>
          </a:p>
          <a:p>
            <a:pPr marL="239395">
              <a:lnSpc>
                <a:spcPct val="100000"/>
              </a:lnSpc>
              <a:spcBef>
                <a:spcPts val="565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（二）數字推理	（六）中文詞語測驗</a:t>
            </a:r>
          </a:p>
          <a:p>
            <a:pPr marL="239395">
              <a:lnSpc>
                <a:spcPct val="100000"/>
              </a:lnSpc>
              <a:spcBef>
                <a:spcPts val="570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（三）圖形推理	（七）英文詞語測驗</a:t>
            </a:r>
          </a:p>
          <a:p>
            <a:pPr marL="239395">
              <a:lnSpc>
                <a:spcPct val="100000"/>
              </a:lnSpc>
              <a:spcBef>
                <a:spcPts val="570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（四）機械推理	（八）知覺速度與確度測驗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2008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7384" y="19413"/>
            <a:ext cx="5342388" cy="6834527"/>
            <a:chOff x="1890903" y="19431"/>
            <a:chExt cx="5347335" cy="6840855"/>
          </a:xfrm>
        </p:grpSpPr>
        <p:sp>
          <p:nvSpPr>
            <p:cNvPr id="4" name="object 4"/>
            <p:cNvSpPr/>
            <p:nvPr/>
          </p:nvSpPr>
          <p:spPr>
            <a:xfrm>
              <a:off x="1891271" y="3441191"/>
              <a:ext cx="5346700" cy="3418840"/>
            </a:xfrm>
            <a:custGeom>
              <a:avLst/>
              <a:gdLst/>
              <a:ahLst/>
              <a:cxnLst/>
              <a:rect l="l" t="t" r="r" b="b"/>
              <a:pathLst>
                <a:path w="5346700" h="3418840">
                  <a:moveTo>
                    <a:pt x="5346192" y="1710690"/>
                  </a:moveTo>
                  <a:lnTo>
                    <a:pt x="0" y="1710690"/>
                  </a:lnTo>
                  <a:lnTo>
                    <a:pt x="0" y="3418332"/>
                  </a:lnTo>
                  <a:lnTo>
                    <a:pt x="5346192" y="3418332"/>
                  </a:lnTo>
                  <a:lnTo>
                    <a:pt x="5346192" y="1710690"/>
                  </a:lnTo>
                  <a:close/>
                </a:path>
                <a:path w="5346700" h="3418840">
                  <a:moveTo>
                    <a:pt x="5346192" y="0"/>
                  </a:moveTo>
                  <a:lnTo>
                    <a:pt x="0" y="0"/>
                  </a:lnTo>
                  <a:lnTo>
                    <a:pt x="0" y="1709928"/>
                  </a:lnTo>
                  <a:lnTo>
                    <a:pt x="5346192" y="1709928"/>
                  </a:lnTo>
                  <a:lnTo>
                    <a:pt x="5346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903" y="19431"/>
              <a:ext cx="5346954" cy="6840473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586733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5017626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5377718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5809373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6169465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6529558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6889650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7320531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/>
          <p:nvPr/>
        </p:nvSpPr>
        <p:spPr>
          <a:xfrm>
            <a:off x="4659056" y="693160"/>
            <a:ext cx="576681" cy="216335"/>
          </a:xfrm>
          <a:custGeom>
            <a:avLst/>
            <a:gdLst/>
            <a:ahLst/>
            <a:cxnLst/>
            <a:rect l="l" t="t" r="r" b="b"/>
            <a:pathLst>
              <a:path w="577214" h="216534">
                <a:moveTo>
                  <a:pt x="576834" y="216407"/>
                </a:moveTo>
                <a:lnTo>
                  <a:pt x="576834" y="0"/>
                </a:lnTo>
                <a:lnTo>
                  <a:pt x="0" y="0"/>
                </a:lnTo>
                <a:lnTo>
                  <a:pt x="0" y="216408"/>
                </a:lnTo>
                <a:lnTo>
                  <a:pt x="576834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6026342" y="766242"/>
            <a:ext cx="258839" cy="230291"/>
          </a:xfrm>
          <a:custGeom>
            <a:avLst/>
            <a:gdLst/>
            <a:ahLst/>
            <a:cxnLst/>
            <a:rect l="l" t="t" r="r" b="b"/>
            <a:pathLst>
              <a:path w="259079" h="230505">
                <a:moveTo>
                  <a:pt x="259079" y="230124"/>
                </a:moveTo>
                <a:lnTo>
                  <a:pt x="259079" y="0"/>
                </a:lnTo>
                <a:lnTo>
                  <a:pt x="0" y="0"/>
                </a:lnTo>
                <a:lnTo>
                  <a:pt x="0" y="230124"/>
                </a:lnTo>
                <a:lnTo>
                  <a:pt x="259079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7611345" y="477711"/>
            <a:ext cx="716886" cy="445358"/>
          </a:xfrm>
          <a:custGeom>
            <a:avLst/>
            <a:gdLst/>
            <a:ahLst/>
            <a:cxnLst/>
            <a:rect l="l" t="t" r="r" b="b"/>
            <a:pathLst>
              <a:path w="717550" h="445769">
                <a:moveTo>
                  <a:pt x="717029" y="0"/>
                </a:moveTo>
                <a:lnTo>
                  <a:pt x="69329" y="0"/>
                </a:lnTo>
                <a:lnTo>
                  <a:pt x="69329" y="215646"/>
                </a:lnTo>
                <a:lnTo>
                  <a:pt x="0" y="215646"/>
                </a:lnTo>
                <a:lnTo>
                  <a:pt x="0" y="445770"/>
                </a:lnTo>
                <a:lnTo>
                  <a:pt x="214122" y="445770"/>
                </a:lnTo>
                <a:lnTo>
                  <a:pt x="214122" y="215646"/>
                </a:lnTo>
                <a:lnTo>
                  <a:pt x="717029" y="215646"/>
                </a:lnTo>
                <a:lnTo>
                  <a:pt x="717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/>
          <p:nvPr/>
        </p:nvSpPr>
        <p:spPr>
          <a:xfrm>
            <a:off x="6889650" y="6089220"/>
            <a:ext cx="288658" cy="603326"/>
          </a:xfrm>
          <a:custGeom>
            <a:avLst/>
            <a:gdLst/>
            <a:ahLst/>
            <a:cxnLst/>
            <a:rect l="l" t="t" r="r" b="b"/>
            <a:pathLst>
              <a:path w="288925" h="603884">
                <a:moveTo>
                  <a:pt x="288798" y="603504"/>
                </a:moveTo>
                <a:lnTo>
                  <a:pt x="288798" y="0"/>
                </a:lnTo>
                <a:lnTo>
                  <a:pt x="0" y="0"/>
                </a:lnTo>
                <a:lnTo>
                  <a:pt x="0" y="603504"/>
                </a:lnTo>
                <a:lnTo>
                  <a:pt x="288798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7392092" y="6089220"/>
            <a:ext cx="288658" cy="603326"/>
          </a:xfrm>
          <a:custGeom>
            <a:avLst/>
            <a:gdLst/>
            <a:ahLst/>
            <a:cxnLst/>
            <a:rect l="l" t="t" r="r" b="b"/>
            <a:pathLst>
              <a:path w="288925" h="603884">
                <a:moveTo>
                  <a:pt x="288798" y="603504"/>
                </a:moveTo>
                <a:lnTo>
                  <a:pt x="288798" y="0"/>
                </a:lnTo>
                <a:lnTo>
                  <a:pt x="0" y="0"/>
                </a:lnTo>
                <a:lnTo>
                  <a:pt x="0" y="603504"/>
                </a:lnTo>
                <a:lnTo>
                  <a:pt x="288798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1788459" y="6256958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0000FF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0000FF"/>
                </a:solidFill>
                <a:latin typeface="Microsoft JhengHei"/>
                <a:cs typeface="Microsoft JhengHei"/>
              </a:rPr>
              <a:t>文科</a:t>
            </a:r>
            <a:r>
              <a:rPr sz="1798" dirty="0">
                <a:solidFill>
                  <a:srgbClr val="0000FF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36713" y="6501079"/>
            <a:ext cx="6710182" cy="254399"/>
            <a:chOff x="108584" y="6507098"/>
            <a:chExt cx="6716395" cy="254635"/>
          </a:xfrm>
        </p:grpSpPr>
        <p:sp>
          <p:nvSpPr>
            <p:cNvPr id="20" name="object 20"/>
            <p:cNvSpPr/>
            <p:nvPr/>
          </p:nvSpPr>
          <p:spPr>
            <a:xfrm>
              <a:off x="2413634" y="6526148"/>
              <a:ext cx="4392295" cy="216535"/>
            </a:xfrm>
            <a:custGeom>
              <a:avLst/>
              <a:gdLst/>
              <a:ahLst/>
              <a:cxnLst/>
              <a:rect l="l" t="t" r="r" b="b"/>
              <a:pathLst>
                <a:path w="4392295" h="216534">
                  <a:moveTo>
                    <a:pt x="35813" y="0"/>
                  </a:moveTo>
                  <a:lnTo>
                    <a:pt x="21859" y="2928"/>
                  </a:lnTo>
                  <a:lnTo>
                    <a:pt x="10477" y="10858"/>
                  </a:lnTo>
                  <a:lnTo>
                    <a:pt x="2809" y="22502"/>
                  </a:lnTo>
                  <a:lnTo>
                    <a:pt x="0" y="36576"/>
                  </a:lnTo>
                  <a:lnTo>
                    <a:pt x="0" y="180594"/>
                  </a:lnTo>
                  <a:lnTo>
                    <a:pt x="2809" y="194548"/>
                  </a:lnTo>
                  <a:lnTo>
                    <a:pt x="10477" y="205930"/>
                  </a:lnTo>
                  <a:lnTo>
                    <a:pt x="21859" y="213598"/>
                  </a:lnTo>
                  <a:lnTo>
                    <a:pt x="35813" y="216408"/>
                  </a:lnTo>
                  <a:lnTo>
                    <a:pt x="4356354" y="216407"/>
                  </a:lnTo>
                  <a:lnTo>
                    <a:pt x="4370308" y="213598"/>
                  </a:lnTo>
                  <a:lnTo>
                    <a:pt x="4381690" y="205930"/>
                  </a:lnTo>
                  <a:lnTo>
                    <a:pt x="4389358" y="194548"/>
                  </a:lnTo>
                  <a:lnTo>
                    <a:pt x="4392168" y="180593"/>
                  </a:lnTo>
                  <a:lnTo>
                    <a:pt x="4392168" y="36575"/>
                  </a:lnTo>
                  <a:lnTo>
                    <a:pt x="4389358" y="22502"/>
                  </a:lnTo>
                  <a:lnTo>
                    <a:pt x="4381690" y="10858"/>
                  </a:lnTo>
                  <a:lnTo>
                    <a:pt x="4370308" y="2928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584" y="6613779"/>
              <a:ext cx="2324100" cy="114300"/>
            </a:xfrm>
            <a:custGeom>
              <a:avLst/>
              <a:gdLst/>
              <a:ahLst/>
              <a:cxnLst/>
              <a:rect l="l" t="t" r="r" b="b"/>
              <a:pathLst>
                <a:path w="2324100" h="114300">
                  <a:moveTo>
                    <a:pt x="2324100" y="57150"/>
                  </a:moveTo>
                  <a:lnTo>
                    <a:pt x="2322516" y="49672"/>
                  </a:lnTo>
                  <a:lnTo>
                    <a:pt x="2318289" y="43624"/>
                  </a:lnTo>
                  <a:lnTo>
                    <a:pt x="2312205" y="39576"/>
                  </a:lnTo>
                  <a:lnTo>
                    <a:pt x="2305050" y="38100"/>
                  </a:lnTo>
                  <a:lnTo>
                    <a:pt x="2297572" y="39576"/>
                  </a:lnTo>
                  <a:lnTo>
                    <a:pt x="2291524" y="43624"/>
                  </a:lnTo>
                  <a:lnTo>
                    <a:pt x="2287476" y="49672"/>
                  </a:lnTo>
                  <a:lnTo>
                    <a:pt x="2286000" y="57150"/>
                  </a:lnTo>
                  <a:lnTo>
                    <a:pt x="2287476" y="64627"/>
                  </a:lnTo>
                  <a:lnTo>
                    <a:pt x="2291524" y="70675"/>
                  </a:lnTo>
                  <a:lnTo>
                    <a:pt x="2297572" y="74723"/>
                  </a:lnTo>
                  <a:lnTo>
                    <a:pt x="2305050" y="76200"/>
                  </a:lnTo>
                  <a:lnTo>
                    <a:pt x="2312205" y="74723"/>
                  </a:lnTo>
                  <a:lnTo>
                    <a:pt x="2318289" y="70675"/>
                  </a:lnTo>
                  <a:lnTo>
                    <a:pt x="2322516" y="64627"/>
                  </a:lnTo>
                  <a:lnTo>
                    <a:pt x="2324100" y="57150"/>
                  </a:lnTo>
                  <a:close/>
                </a:path>
                <a:path w="2324100" h="114300">
                  <a:moveTo>
                    <a:pt x="2247900" y="57150"/>
                  </a:moveTo>
                  <a:lnTo>
                    <a:pt x="2246316" y="49672"/>
                  </a:lnTo>
                  <a:lnTo>
                    <a:pt x="2242089" y="43624"/>
                  </a:lnTo>
                  <a:lnTo>
                    <a:pt x="2236005" y="39576"/>
                  </a:lnTo>
                  <a:lnTo>
                    <a:pt x="2228850" y="38100"/>
                  </a:lnTo>
                  <a:lnTo>
                    <a:pt x="2228088" y="38100"/>
                  </a:lnTo>
                  <a:lnTo>
                    <a:pt x="2220932" y="39576"/>
                  </a:lnTo>
                  <a:lnTo>
                    <a:pt x="2214848" y="43624"/>
                  </a:lnTo>
                  <a:lnTo>
                    <a:pt x="2210621" y="49672"/>
                  </a:lnTo>
                  <a:lnTo>
                    <a:pt x="2209038" y="57150"/>
                  </a:lnTo>
                  <a:lnTo>
                    <a:pt x="2210621" y="64627"/>
                  </a:lnTo>
                  <a:lnTo>
                    <a:pt x="2214848" y="70675"/>
                  </a:lnTo>
                  <a:lnTo>
                    <a:pt x="2220932" y="74723"/>
                  </a:lnTo>
                  <a:lnTo>
                    <a:pt x="2228088" y="76200"/>
                  </a:lnTo>
                  <a:lnTo>
                    <a:pt x="2228850" y="76200"/>
                  </a:lnTo>
                  <a:lnTo>
                    <a:pt x="2236005" y="74723"/>
                  </a:lnTo>
                  <a:lnTo>
                    <a:pt x="2242089" y="70675"/>
                  </a:lnTo>
                  <a:lnTo>
                    <a:pt x="2246316" y="64627"/>
                  </a:lnTo>
                  <a:lnTo>
                    <a:pt x="2247900" y="57150"/>
                  </a:lnTo>
                  <a:close/>
                </a:path>
                <a:path w="2324100" h="114300">
                  <a:moveTo>
                    <a:pt x="2170938" y="57150"/>
                  </a:moveTo>
                  <a:lnTo>
                    <a:pt x="2169461" y="49672"/>
                  </a:lnTo>
                  <a:lnTo>
                    <a:pt x="2165413" y="43624"/>
                  </a:lnTo>
                  <a:lnTo>
                    <a:pt x="2159365" y="39576"/>
                  </a:lnTo>
                  <a:lnTo>
                    <a:pt x="2151888" y="38100"/>
                  </a:lnTo>
                  <a:lnTo>
                    <a:pt x="2144732" y="39576"/>
                  </a:lnTo>
                  <a:lnTo>
                    <a:pt x="2138648" y="43624"/>
                  </a:lnTo>
                  <a:lnTo>
                    <a:pt x="2134421" y="49672"/>
                  </a:lnTo>
                  <a:lnTo>
                    <a:pt x="2132838" y="57150"/>
                  </a:lnTo>
                  <a:lnTo>
                    <a:pt x="2134421" y="64627"/>
                  </a:lnTo>
                  <a:lnTo>
                    <a:pt x="2138648" y="70675"/>
                  </a:lnTo>
                  <a:lnTo>
                    <a:pt x="2144732" y="74723"/>
                  </a:lnTo>
                  <a:lnTo>
                    <a:pt x="2151888" y="76200"/>
                  </a:lnTo>
                  <a:lnTo>
                    <a:pt x="2159365" y="74723"/>
                  </a:lnTo>
                  <a:lnTo>
                    <a:pt x="2165413" y="70675"/>
                  </a:lnTo>
                  <a:lnTo>
                    <a:pt x="2169461" y="64627"/>
                  </a:lnTo>
                  <a:lnTo>
                    <a:pt x="2170938" y="57150"/>
                  </a:lnTo>
                  <a:close/>
                </a:path>
                <a:path w="2324100" h="114300">
                  <a:moveTo>
                    <a:pt x="2094738" y="57150"/>
                  </a:moveTo>
                  <a:lnTo>
                    <a:pt x="2093261" y="49672"/>
                  </a:lnTo>
                  <a:lnTo>
                    <a:pt x="2089213" y="43624"/>
                  </a:lnTo>
                  <a:lnTo>
                    <a:pt x="2083165" y="39576"/>
                  </a:lnTo>
                  <a:lnTo>
                    <a:pt x="2075688" y="38100"/>
                  </a:lnTo>
                  <a:lnTo>
                    <a:pt x="2068532" y="39576"/>
                  </a:lnTo>
                  <a:lnTo>
                    <a:pt x="2062448" y="43624"/>
                  </a:lnTo>
                  <a:lnTo>
                    <a:pt x="2058221" y="49672"/>
                  </a:lnTo>
                  <a:lnTo>
                    <a:pt x="2056638" y="57150"/>
                  </a:lnTo>
                  <a:lnTo>
                    <a:pt x="2058221" y="64627"/>
                  </a:lnTo>
                  <a:lnTo>
                    <a:pt x="2062448" y="70675"/>
                  </a:lnTo>
                  <a:lnTo>
                    <a:pt x="2068532" y="74723"/>
                  </a:lnTo>
                  <a:lnTo>
                    <a:pt x="2075688" y="76200"/>
                  </a:lnTo>
                  <a:lnTo>
                    <a:pt x="2083165" y="74723"/>
                  </a:lnTo>
                  <a:lnTo>
                    <a:pt x="2089213" y="70675"/>
                  </a:lnTo>
                  <a:lnTo>
                    <a:pt x="2093261" y="64627"/>
                  </a:lnTo>
                  <a:lnTo>
                    <a:pt x="2094738" y="57150"/>
                  </a:lnTo>
                  <a:close/>
                </a:path>
                <a:path w="2324100" h="114300">
                  <a:moveTo>
                    <a:pt x="2018538" y="57150"/>
                  </a:moveTo>
                  <a:lnTo>
                    <a:pt x="2017061" y="49672"/>
                  </a:lnTo>
                  <a:lnTo>
                    <a:pt x="2013013" y="43624"/>
                  </a:lnTo>
                  <a:lnTo>
                    <a:pt x="2006965" y="39576"/>
                  </a:lnTo>
                  <a:lnTo>
                    <a:pt x="1999488" y="38100"/>
                  </a:lnTo>
                  <a:lnTo>
                    <a:pt x="1992010" y="39576"/>
                  </a:lnTo>
                  <a:lnTo>
                    <a:pt x="1985962" y="43624"/>
                  </a:lnTo>
                  <a:lnTo>
                    <a:pt x="1981914" y="49672"/>
                  </a:lnTo>
                  <a:lnTo>
                    <a:pt x="1980438" y="57150"/>
                  </a:lnTo>
                  <a:lnTo>
                    <a:pt x="1981914" y="64627"/>
                  </a:lnTo>
                  <a:lnTo>
                    <a:pt x="1985962" y="70675"/>
                  </a:lnTo>
                  <a:lnTo>
                    <a:pt x="1992010" y="74723"/>
                  </a:lnTo>
                  <a:lnTo>
                    <a:pt x="1999488" y="76200"/>
                  </a:lnTo>
                  <a:lnTo>
                    <a:pt x="2006965" y="74723"/>
                  </a:lnTo>
                  <a:lnTo>
                    <a:pt x="2013013" y="70675"/>
                  </a:lnTo>
                  <a:lnTo>
                    <a:pt x="2017061" y="64627"/>
                  </a:lnTo>
                  <a:lnTo>
                    <a:pt x="2018538" y="57150"/>
                  </a:lnTo>
                  <a:close/>
                </a:path>
                <a:path w="2324100" h="114300">
                  <a:moveTo>
                    <a:pt x="1942338" y="57150"/>
                  </a:moveTo>
                  <a:lnTo>
                    <a:pt x="1940861" y="49672"/>
                  </a:lnTo>
                  <a:lnTo>
                    <a:pt x="1936813" y="43624"/>
                  </a:lnTo>
                  <a:lnTo>
                    <a:pt x="1930765" y="39576"/>
                  </a:lnTo>
                  <a:lnTo>
                    <a:pt x="1923288" y="38100"/>
                  </a:lnTo>
                  <a:lnTo>
                    <a:pt x="1915810" y="39576"/>
                  </a:lnTo>
                  <a:lnTo>
                    <a:pt x="1909762" y="43624"/>
                  </a:lnTo>
                  <a:lnTo>
                    <a:pt x="1905714" y="49672"/>
                  </a:lnTo>
                  <a:lnTo>
                    <a:pt x="1904238" y="57150"/>
                  </a:lnTo>
                  <a:lnTo>
                    <a:pt x="1905714" y="64627"/>
                  </a:lnTo>
                  <a:lnTo>
                    <a:pt x="1909762" y="70675"/>
                  </a:lnTo>
                  <a:lnTo>
                    <a:pt x="1915810" y="74723"/>
                  </a:lnTo>
                  <a:lnTo>
                    <a:pt x="1923288" y="76200"/>
                  </a:lnTo>
                  <a:lnTo>
                    <a:pt x="1930765" y="74723"/>
                  </a:lnTo>
                  <a:lnTo>
                    <a:pt x="1936813" y="70675"/>
                  </a:lnTo>
                  <a:lnTo>
                    <a:pt x="1940861" y="64627"/>
                  </a:lnTo>
                  <a:lnTo>
                    <a:pt x="1942338" y="57150"/>
                  </a:lnTo>
                  <a:close/>
                </a:path>
                <a:path w="2324100" h="114300">
                  <a:moveTo>
                    <a:pt x="1866138" y="57150"/>
                  </a:moveTo>
                  <a:lnTo>
                    <a:pt x="1864661" y="49672"/>
                  </a:lnTo>
                  <a:lnTo>
                    <a:pt x="1860613" y="43624"/>
                  </a:lnTo>
                  <a:lnTo>
                    <a:pt x="1854565" y="39576"/>
                  </a:lnTo>
                  <a:lnTo>
                    <a:pt x="1847088" y="38100"/>
                  </a:lnTo>
                  <a:lnTo>
                    <a:pt x="1839610" y="39576"/>
                  </a:lnTo>
                  <a:lnTo>
                    <a:pt x="1833562" y="43624"/>
                  </a:lnTo>
                  <a:lnTo>
                    <a:pt x="1829514" y="49672"/>
                  </a:lnTo>
                  <a:lnTo>
                    <a:pt x="1828038" y="57150"/>
                  </a:lnTo>
                  <a:lnTo>
                    <a:pt x="1829514" y="64627"/>
                  </a:lnTo>
                  <a:lnTo>
                    <a:pt x="1833562" y="70675"/>
                  </a:lnTo>
                  <a:lnTo>
                    <a:pt x="1839610" y="74723"/>
                  </a:lnTo>
                  <a:lnTo>
                    <a:pt x="1847088" y="76200"/>
                  </a:lnTo>
                  <a:lnTo>
                    <a:pt x="1854565" y="74723"/>
                  </a:lnTo>
                  <a:lnTo>
                    <a:pt x="1860613" y="70675"/>
                  </a:lnTo>
                  <a:lnTo>
                    <a:pt x="1864661" y="64627"/>
                  </a:lnTo>
                  <a:lnTo>
                    <a:pt x="1866138" y="57150"/>
                  </a:lnTo>
                  <a:close/>
                </a:path>
                <a:path w="2324100" h="114300">
                  <a:moveTo>
                    <a:pt x="1789938" y="57150"/>
                  </a:moveTo>
                  <a:lnTo>
                    <a:pt x="1788461" y="49672"/>
                  </a:lnTo>
                  <a:lnTo>
                    <a:pt x="1784413" y="43624"/>
                  </a:lnTo>
                  <a:lnTo>
                    <a:pt x="1778365" y="39576"/>
                  </a:lnTo>
                  <a:lnTo>
                    <a:pt x="1770888" y="38100"/>
                  </a:lnTo>
                  <a:lnTo>
                    <a:pt x="1763410" y="39576"/>
                  </a:lnTo>
                  <a:lnTo>
                    <a:pt x="1757362" y="43624"/>
                  </a:lnTo>
                  <a:lnTo>
                    <a:pt x="1753314" y="49672"/>
                  </a:lnTo>
                  <a:lnTo>
                    <a:pt x="1751838" y="57150"/>
                  </a:lnTo>
                  <a:lnTo>
                    <a:pt x="1753314" y="64627"/>
                  </a:lnTo>
                  <a:lnTo>
                    <a:pt x="1757362" y="70675"/>
                  </a:lnTo>
                  <a:lnTo>
                    <a:pt x="1763410" y="74723"/>
                  </a:lnTo>
                  <a:lnTo>
                    <a:pt x="1770888" y="76200"/>
                  </a:lnTo>
                  <a:lnTo>
                    <a:pt x="1778365" y="74723"/>
                  </a:lnTo>
                  <a:lnTo>
                    <a:pt x="1784413" y="70675"/>
                  </a:lnTo>
                  <a:lnTo>
                    <a:pt x="1788461" y="64627"/>
                  </a:lnTo>
                  <a:lnTo>
                    <a:pt x="1789938" y="57150"/>
                  </a:lnTo>
                  <a:close/>
                </a:path>
                <a:path w="2324100" h="114300">
                  <a:moveTo>
                    <a:pt x="1713738" y="57150"/>
                  </a:moveTo>
                  <a:lnTo>
                    <a:pt x="1712261" y="49672"/>
                  </a:lnTo>
                  <a:lnTo>
                    <a:pt x="1708213" y="43624"/>
                  </a:lnTo>
                  <a:lnTo>
                    <a:pt x="1702165" y="39576"/>
                  </a:lnTo>
                  <a:lnTo>
                    <a:pt x="1694688" y="38100"/>
                  </a:lnTo>
                  <a:lnTo>
                    <a:pt x="1687210" y="39576"/>
                  </a:lnTo>
                  <a:lnTo>
                    <a:pt x="1681162" y="43624"/>
                  </a:lnTo>
                  <a:lnTo>
                    <a:pt x="1677114" y="49672"/>
                  </a:lnTo>
                  <a:lnTo>
                    <a:pt x="1675638" y="57150"/>
                  </a:lnTo>
                  <a:lnTo>
                    <a:pt x="1677114" y="64627"/>
                  </a:lnTo>
                  <a:lnTo>
                    <a:pt x="1681162" y="70675"/>
                  </a:lnTo>
                  <a:lnTo>
                    <a:pt x="1687210" y="74723"/>
                  </a:lnTo>
                  <a:lnTo>
                    <a:pt x="1694688" y="76200"/>
                  </a:lnTo>
                  <a:lnTo>
                    <a:pt x="1702165" y="74723"/>
                  </a:lnTo>
                  <a:lnTo>
                    <a:pt x="1708213" y="70675"/>
                  </a:lnTo>
                  <a:lnTo>
                    <a:pt x="1712261" y="64627"/>
                  </a:lnTo>
                  <a:lnTo>
                    <a:pt x="1713738" y="57150"/>
                  </a:lnTo>
                  <a:close/>
                </a:path>
                <a:path w="2324100" h="114300">
                  <a:moveTo>
                    <a:pt x="1637538" y="57150"/>
                  </a:moveTo>
                  <a:lnTo>
                    <a:pt x="1636061" y="49672"/>
                  </a:lnTo>
                  <a:lnTo>
                    <a:pt x="1632013" y="43624"/>
                  </a:lnTo>
                  <a:lnTo>
                    <a:pt x="1625965" y="39576"/>
                  </a:lnTo>
                  <a:lnTo>
                    <a:pt x="1618488" y="38100"/>
                  </a:lnTo>
                  <a:lnTo>
                    <a:pt x="1611010" y="39576"/>
                  </a:lnTo>
                  <a:lnTo>
                    <a:pt x="1604962" y="43624"/>
                  </a:lnTo>
                  <a:lnTo>
                    <a:pt x="1600914" y="49672"/>
                  </a:lnTo>
                  <a:lnTo>
                    <a:pt x="1599438" y="57150"/>
                  </a:lnTo>
                  <a:lnTo>
                    <a:pt x="1600914" y="64627"/>
                  </a:lnTo>
                  <a:lnTo>
                    <a:pt x="1604962" y="70675"/>
                  </a:lnTo>
                  <a:lnTo>
                    <a:pt x="1611010" y="74723"/>
                  </a:lnTo>
                  <a:lnTo>
                    <a:pt x="1618488" y="76200"/>
                  </a:lnTo>
                  <a:lnTo>
                    <a:pt x="1625965" y="74723"/>
                  </a:lnTo>
                  <a:lnTo>
                    <a:pt x="1632013" y="70675"/>
                  </a:lnTo>
                  <a:lnTo>
                    <a:pt x="1636061" y="64627"/>
                  </a:lnTo>
                  <a:lnTo>
                    <a:pt x="1637538" y="57150"/>
                  </a:lnTo>
                  <a:close/>
                </a:path>
                <a:path w="2324100" h="114300">
                  <a:moveTo>
                    <a:pt x="1561338" y="57150"/>
                  </a:moveTo>
                  <a:lnTo>
                    <a:pt x="1559861" y="49672"/>
                  </a:lnTo>
                  <a:lnTo>
                    <a:pt x="1555813" y="43624"/>
                  </a:lnTo>
                  <a:lnTo>
                    <a:pt x="1549765" y="39576"/>
                  </a:lnTo>
                  <a:lnTo>
                    <a:pt x="1542288" y="38100"/>
                  </a:lnTo>
                  <a:lnTo>
                    <a:pt x="1534810" y="39576"/>
                  </a:lnTo>
                  <a:lnTo>
                    <a:pt x="1528762" y="43624"/>
                  </a:lnTo>
                  <a:lnTo>
                    <a:pt x="1524714" y="49672"/>
                  </a:lnTo>
                  <a:lnTo>
                    <a:pt x="1523238" y="57150"/>
                  </a:lnTo>
                  <a:lnTo>
                    <a:pt x="1524714" y="64627"/>
                  </a:lnTo>
                  <a:lnTo>
                    <a:pt x="1528762" y="70675"/>
                  </a:lnTo>
                  <a:lnTo>
                    <a:pt x="1534810" y="74723"/>
                  </a:lnTo>
                  <a:lnTo>
                    <a:pt x="1542288" y="76200"/>
                  </a:lnTo>
                  <a:lnTo>
                    <a:pt x="1549765" y="74723"/>
                  </a:lnTo>
                  <a:lnTo>
                    <a:pt x="1555813" y="70675"/>
                  </a:lnTo>
                  <a:lnTo>
                    <a:pt x="1559861" y="64627"/>
                  </a:lnTo>
                  <a:lnTo>
                    <a:pt x="1561338" y="57150"/>
                  </a:lnTo>
                  <a:close/>
                </a:path>
                <a:path w="2324100" h="114300">
                  <a:moveTo>
                    <a:pt x="1485138" y="57150"/>
                  </a:moveTo>
                  <a:lnTo>
                    <a:pt x="1483661" y="49672"/>
                  </a:lnTo>
                  <a:lnTo>
                    <a:pt x="1479613" y="43624"/>
                  </a:lnTo>
                  <a:lnTo>
                    <a:pt x="1473565" y="39576"/>
                  </a:lnTo>
                  <a:lnTo>
                    <a:pt x="1466088" y="38100"/>
                  </a:lnTo>
                  <a:lnTo>
                    <a:pt x="1458610" y="39576"/>
                  </a:lnTo>
                  <a:lnTo>
                    <a:pt x="1452562" y="43624"/>
                  </a:lnTo>
                  <a:lnTo>
                    <a:pt x="1448514" y="49672"/>
                  </a:lnTo>
                  <a:lnTo>
                    <a:pt x="1447038" y="57150"/>
                  </a:lnTo>
                  <a:lnTo>
                    <a:pt x="1448514" y="64627"/>
                  </a:lnTo>
                  <a:lnTo>
                    <a:pt x="1452562" y="70675"/>
                  </a:lnTo>
                  <a:lnTo>
                    <a:pt x="1458610" y="74723"/>
                  </a:lnTo>
                  <a:lnTo>
                    <a:pt x="1466088" y="76200"/>
                  </a:lnTo>
                  <a:lnTo>
                    <a:pt x="1473565" y="74723"/>
                  </a:lnTo>
                  <a:lnTo>
                    <a:pt x="1479613" y="70675"/>
                  </a:lnTo>
                  <a:lnTo>
                    <a:pt x="1483661" y="64627"/>
                  </a:lnTo>
                  <a:lnTo>
                    <a:pt x="1485138" y="57150"/>
                  </a:lnTo>
                  <a:close/>
                </a:path>
                <a:path w="2324100" h="114300">
                  <a:moveTo>
                    <a:pt x="1408938" y="57150"/>
                  </a:moveTo>
                  <a:lnTo>
                    <a:pt x="1407461" y="49672"/>
                  </a:lnTo>
                  <a:lnTo>
                    <a:pt x="1403413" y="43624"/>
                  </a:lnTo>
                  <a:lnTo>
                    <a:pt x="1397365" y="39576"/>
                  </a:lnTo>
                  <a:lnTo>
                    <a:pt x="1389888" y="38100"/>
                  </a:lnTo>
                  <a:lnTo>
                    <a:pt x="1382410" y="39576"/>
                  </a:lnTo>
                  <a:lnTo>
                    <a:pt x="1376362" y="43624"/>
                  </a:lnTo>
                  <a:lnTo>
                    <a:pt x="1372314" y="49672"/>
                  </a:lnTo>
                  <a:lnTo>
                    <a:pt x="1370838" y="57150"/>
                  </a:lnTo>
                  <a:lnTo>
                    <a:pt x="1372314" y="64627"/>
                  </a:lnTo>
                  <a:lnTo>
                    <a:pt x="1376362" y="70675"/>
                  </a:lnTo>
                  <a:lnTo>
                    <a:pt x="1382410" y="74723"/>
                  </a:lnTo>
                  <a:lnTo>
                    <a:pt x="1389888" y="76200"/>
                  </a:lnTo>
                  <a:lnTo>
                    <a:pt x="1397365" y="74723"/>
                  </a:lnTo>
                  <a:lnTo>
                    <a:pt x="1403413" y="70675"/>
                  </a:lnTo>
                  <a:lnTo>
                    <a:pt x="1407461" y="64627"/>
                  </a:lnTo>
                  <a:lnTo>
                    <a:pt x="1408938" y="57150"/>
                  </a:lnTo>
                  <a:close/>
                </a:path>
                <a:path w="2324100" h="114300">
                  <a:moveTo>
                    <a:pt x="1332738" y="57150"/>
                  </a:moveTo>
                  <a:lnTo>
                    <a:pt x="1331261" y="49672"/>
                  </a:lnTo>
                  <a:lnTo>
                    <a:pt x="1327213" y="43624"/>
                  </a:lnTo>
                  <a:lnTo>
                    <a:pt x="1321165" y="39576"/>
                  </a:lnTo>
                  <a:lnTo>
                    <a:pt x="1313688" y="38100"/>
                  </a:lnTo>
                  <a:lnTo>
                    <a:pt x="1306210" y="39576"/>
                  </a:lnTo>
                  <a:lnTo>
                    <a:pt x="1300162" y="43624"/>
                  </a:lnTo>
                  <a:lnTo>
                    <a:pt x="1296114" y="49672"/>
                  </a:lnTo>
                  <a:lnTo>
                    <a:pt x="1294638" y="57150"/>
                  </a:lnTo>
                  <a:lnTo>
                    <a:pt x="1296114" y="64627"/>
                  </a:lnTo>
                  <a:lnTo>
                    <a:pt x="1300162" y="70675"/>
                  </a:lnTo>
                  <a:lnTo>
                    <a:pt x="1306210" y="74723"/>
                  </a:lnTo>
                  <a:lnTo>
                    <a:pt x="1313688" y="76200"/>
                  </a:lnTo>
                  <a:lnTo>
                    <a:pt x="1321165" y="74723"/>
                  </a:lnTo>
                  <a:lnTo>
                    <a:pt x="1327213" y="70675"/>
                  </a:lnTo>
                  <a:lnTo>
                    <a:pt x="1331261" y="64627"/>
                  </a:lnTo>
                  <a:lnTo>
                    <a:pt x="1332738" y="57150"/>
                  </a:lnTo>
                  <a:close/>
                </a:path>
                <a:path w="2324100" h="114300">
                  <a:moveTo>
                    <a:pt x="1256538" y="57150"/>
                  </a:moveTo>
                  <a:lnTo>
                    <a:pt x="1255061" y="49672"/>
                  </a:lnTo>
                  <a:lnTo>
                    <a:pt x="1251013" y="43624"/>
                  </a:lnTo>
                  <a:lnTo>
                    <a:pt x="1244965" y="39576"/>
                  </a:lnTo>
                  <a:lnTo>
                    <a:pt x="1237488" y="38100"/>
                  </a:lnTo>
                  <a:lnTo>
                    <a:pt x="1230010" y="39576"/>
                  </a:lnTo>
                  <a:lnTo>
                    <a:pt x="1223962" y="43624"/>
                  </a:lnTo>
                  <a:lnTo>
                    <a:pt x="1219914" y="49672"/>
                  </a:lnTo>
                  <a:lnTo>
                    <a:pt x="1218438" y="57150"/>
                  </a:lnTo>
                  <a:lnTo>
                    <a:pt x="1219914" y="64627"/>
                  </a:lnTo>
                  <a:lnTo>
                    <a:pt x="1223962" y="70675"/>
                  </a:lnTo>
                  <a:lnTo>
                    <a:pt x="1230010" y="74723"/>
                  </a:lnTo>
                  <a:lnTo>
                    <a:pt x="1237488" y="76200"/>
                  </a:lnTo>
                  <a:lnTo>
                    <a:pt x="1244965" y="74723"/>
                  </a:lnTo>
                  <a:lnTo>
                    <a:pt x="1251013" y="70675"/>
                  </a:lnTo>
                  <a:lnTo>
                    <a:pt x="1255061" y="64627"/>
                  </a:lnTo>
                  <a:lnTo>
                    <a:pt x="1256538" y="57150"/>
                  </a:lnTo>
                  <a:close/>
                </a:path>
                <a:path w="2324100" h="114300">
                  <a:moveTo>
                    <a:pt x="1180338" y="57150"/>
                  </a:moveTo>
                  <a:lnTo>
                    <a:pt x="1178861" y="49672"/>
                  </a:lnTo>
                  <a:lnTo>
                    <a:pt x="1174813" y="43624"/>
                  </a:lnTo>
                  <a:lnTo>
                    <a:pt x="1168765" y="39576"/>
                  </a:lnTo>
                  <a:lnTo>
                    <a:pt x="1161288" y="38100"/>
                  </a:lnTo>
                  <a:lnTo>
                    <a:pt x="1153810" y="39576"/>
                  </a:lnTo>
                  <a:lnTo>
                    <a:pt x="1147762" y="43624"/>
                  </a:lnTo>
                  <a:lnTo>
                    <a:pt x="1143714" y="49672"/>
                  </a:lnTo>
                  <a:lnTo>
                    <a:pt x="1142238" y="57150"/>
                  </a:lnTo>
                  <a:lnTo>
                    <a:pt x="1143714" y="64627"/>
                  </a:lnTo>
                  <a:lnTo>
                    <a:pt x="1147762" y="70675"/>
                  </a:lnTo>
                  <a:lnTo>
                    <a:pt x="1153810" y="74723"/>
                  </a:lnTo>
                  <a:lnTo>
                    <a:pt x="1161288" y="76200"/>
                  </a:lnTo>
                  <a:lnTo>
                    <a:pt x="1168765" y="74723"/>
                  </a:lnTo>
                  <a:lnTo>
                    <a:pt x="1174813" y="70675"/>
                  </a:lnTo>
                  <a:lnTo>
                    <a:pt x="1178861" y="64627"/>
                  </a:lnTo>
                  <a:lnTo>
                    <a:pt x="1180338" y="57150"/>
                  </a:lnTo>
                  <a:close/>
                </a:path>
                <a:path w="2324100" h="114300">
                  <a:moveTo>
                    <a:pt x="1104138" y="57150"/>
                  </a:moveTo>
                  <a:lnTo>
                    <a:pt x="1102661" y="49672"/>
                  </a:lnTo>
                  <a:lnTo>
                    <a:pt x="1098613" y="43624"/>
                  </a:lnTo>
                  <a:lnTo>
                    <a:pt x="1092565" y="39576"/>
                  </a:lnTo>
                  <a:lnTo>
                    <a:pt x="1085088" y="38100"/>
                  </a:lnTo>
                  <a:lnTo>
                    <a:pt x="1077610" y="39576"/>
                  </a:lnTo>
                  <a:lnTo>
                    <a:pt x="1071562" y="43624"/>
                  </a:lnTo>
                  <a:lnTo>
                    <a:pt x="1067514" y="49672"/>
                  </a:lnTo>
                  <a:lnTo>
                    <a:pt x="1066038" y="57150"/>
                  </a:lnTo>
                  <a:lnTo>
                    <a:pt x="1067514" y="64627"/>
                  </a:lnTo>
                  <a:lnTo>
                    <a:pt x="1071562" y="70675"/>
                  </a:lnTo>
                  <a:lnTo>
                    <a:pt x="1077610" y="74723"/>
                  </a:lnTo>
                  <a:lnTo>
                    <a:pt x="1085088" y="76200"/>
                  </a:lnTo>
                  <a:lnTo>
                    <a:pt x="1092565" y="74723"/>
                  </a:lnTo>
                  <a:lnTo>
                    <a:pt x="1098613" y="70675"/>
                  </a:lnTo>
                  <a:lnTo>
                    <a:pt x="1102661" y="64627"/>
                  </a:lnTo>
                  <a:lnTo>
                    <a:pt x="1104138" y="57150"/>
                  </a:lnTo>
                  <a:close/>
                </a:path>
                <a:path w="2324100" h="114300">
                  <a:moveTo>
                    <a:pt x="1027938" y="57150"/>
                  </a:moveTo>
                  <a:lnTo>
                    <a:pt x="1026461" y="49672"/>
                  </a:lnTo>
                  <a:lnTo>
                    <a:pt x="1022413" y="43624"/>
                  </a:lnTo>
                  <a:lnTo>
                    <a:pt x="1016365" y="39576"/>
                  </a:lnTo>
                  <a:lnTo>
                    <a:pt x="1008888" y="38100"/>
                  </a:lnTo>
                  <a:lnTo>
                    <a:pt x="1001410" y="39576"/>
                  </a:lnTo>
                  <a:lnTo>
                    <a:pt x="995362" y="43624"/>
                  </a:lnTo>
                  <a:lnTo>
                    <a:pt x="991314" y="49672"/>
                  </a:lnTo>
                  <a:lnTo>
                    <a:pt x="989838" y="57150"/>
                  </a:lnTo>
                  <a:lnTo>
                    <a:pt x="991314" y="64627"/>
                  </a:lnTo>
                  <a:lnTo>
                    <a:pt x="995362" y="70675"/>
                  </a:lnTo>
                  <a:lnTo>
                    <a:pt x="1001410" y="74723"/>
                  </a:lnTo>
                  <a:lnTo>
                    <a:pt x="1008888" y="76200"/>
                  </a:lnTo>
                  <a:lnTo>
                    <a:pt x="1016365" y="74723"/>
                  </a:lnTo>
                  <a:lnTo>
                    <a:pt x="1022413" y="70675"/>
                  </a:lnTo>
                  <a:lnTo>
                    <a:pt x="1026461" y="64627"/>
                  </a:lnTo>
                  <a:lnTo>
                    <a:pt x="1027938" y="57150"/>
                  </a:lnTo>
                  <a:close/>
                </a:path>
                <a:path w="2324100" h="114300">
                  <a:moveTo>
                    <a:pt x="951738" y="57150"/>
                  </a:moveTo>
                  <a:lnTo>
                    <a:pt x="950154" y="49672"/>
                  </a:lnTo>
                  <a:lnTo>
                    <a:pt x="945927" y="43624"/>
                  </a:lnTo>
                  <a:lnTo>
                    <a:pt x="939843" y="39576"/>
                  </a:lnTo>
                  <a:lnTo>
                    <a:pt x="932688" y="38100"/>
                  </a:lnTo>
                  <a:lnTo>
                    <a:pt x="925210" y="39576"/>
                  </a:lnTo>
                  <a:lnTo>
                    <a:pt x="919162" y="43624"/>
                  </a:lnTo>
                  <a:lnTo>
                    <a:pt x="915114" y="49672"/>
                  </a:lnTo>
                  <a:lnTo>
                    <a:pt x="913638" y="57150"/>
                  </a:lnTo>
                  <a:lnTo>
                    <a:pt x="915114" y="64627"/>
                  </a:lnTo>
                  <a:lnTo>
                    <a:pt x="919162" y="70675"/>
                  </a:lnTo>
                  <a:lnTo>
                    <a:pt x="925210" y="74723"/>
                  </a:lnTo>
                  <a:lnTo>
                    <a:pt x="932688" y="76200"/>
                  </a:lnTo>
                  <a:lnTo>
                    <a:pt x="939843" y="74723"/>
                  </a:lnTo>
                  <a:lnTo>
                    <a:pt x="945927" y="70675"/>
                  </a:lnTo>
                  <a:lnTo>
                    <a:pt x="950154" y="64627"/>
                  </a:lnTo>
                  <a:lnTo>
                    <a:pt x="951738" y="57150"/>
                  </a:lnTo>
                  <a:close/>
                </a:path>
                <a:path w="2324100" h="114300">
                  <a:moveTo>
                    <a:pt x="875538" y="57150"/>
                  </a:moveTo>
                  <a:lnTo>
                    <a:pt x="873954" y="49672"/>
                  </a:lnTo>
                  <a:lnTo>
                    <a:pt x="869727" y="43624"/>
                  </a:lnTo>
                  <a:lnTo>
                    <a:pt x="863643" y="39576"/>
                  </a:lnTo>
                  <a:lnTo>
                    <a:pt x="856488" y="38100"/>
                  </a:lnTo>
                  <a:lnTo>
                    <a:pt x="849010" y="39576"/>
                  </a:lnTo>
                  <a:lnTo>
                    <a:pt x="842962" y="43624"/>
                  </a:lnTo>
                  <a:lnTo>
                    <a:pt x="838914" y="49672"/>
                  </a:lnTo>
                  <a:lnTo>
                    <a:pt x="837438" y="57150"/>
                  </a:lnTo>
                  <a:lnTo>
                    <a:pt x="838914" y="64627"/>
                  </a:lnTo>
                  <a:lnTo>
                    <a:pt x="842962" y="70675"/>
                  </a:lnTo>
                  <a:lnTo>
                    <a:pt x="849010" y="74723"/>
                  </a:lnTo>
                  <a:lnTo>
                    <a:pt x="856488" y="76200"/>
                  </a:lnTo>
                  <a:lnTo>
                    <a:pt x="863643" y="74723"/>
                  </a:lnTo>
                  <a:lnTo>
                    <a:pt x="869727" y="70675"/>
                  </a:lnTo>
                  <a:lnTo>
                    <a:pt x="873954" y="64627"/>
                  </a:lnTo>
                  <a:lnTo>
                    <a:pt x="875538" y="57150"/>
                  </a:lnTo>
                  <a:close/>
                </a:path>
                <a:path w="2324100" h="114300">
                  <a:moveTo>
                    <a:pt x="799338" y="57150"/>
                  </a:moveTo>
                  <a:lnTo>
                    <a:pt x="797754" y="49672"/>
                  </a:lnTo>
                  <a:lnTo>
                    <a:pt x="793527" y="43624"/>
                  </a:lnTo>
                  <a:lnTo>
                    <a:pt x="787443" y="39576"/>
                  </a:lnTo>
                  <a:lnTo>
                    <a:pt x="780288" y="38100"/>
                  </a:lnTo>
                  <a:lnTo>
                    <a:pt x="772810" y="39576"/>
                  </a:lnTo>
                  <a:lnTo>
                    <a:pt x="766762" y="43624"/>
                  </a:lnTo>
                  <a:lnTo>
                    <a:pt x="762714" y="49672"/>
                  </a:lnTo>
                  <a:lnTo>
                    <a:pt x="761238" y="57150"/>
                  </a:lnTo>
                  <a:lnTo>
                    <a:pt x="762714" y="64627"/>
                  </a:lnTo>
                  <a:lnTo>
                    <a:pt x="766762" y="70675"/>
                  </a:lnTo>
                  <a:lnTo>
                    <a:pt x="772810" y="74723"/>
                  </a:lnTo>
                  <a:lnTo>
                    <a:pt x="780288" y="76200"/>
                  </a:lnTo>
                  <a:lnTo>
                    <a:pt x="787443" y="74723"/>
                  </a:lnTo>
                  <a:lnTo>
                    <a:pt x="793527" y="70675"/>
                  </a:lnTo>
                  <a:lnTo>
                    <a:pt x="797754" y="64627"/>
                  </a:lnTo>
                  <a:lnTo>
                    <a:pt x="799338" y="57150"/>
                  </a:lnTo>
                  <a:close/>
                </a:path>
                <a:path w="2324100" h="114300">
                  <a:moveTo>
                    <a:pt x="723138" y="57150"/>
                  </a:moveTo>
                  <a:lnTo>
                    <a:pt x="721554" y="49672"/>
                  </a:lnTo>
                  <a:lnTo>
                    <a:pt x="717327" y="43624"/>
                  </a:lnTo>
                  <a:lnTo>
                    <a:pt x="711243" y="39576"/>
                  </a:lnTo>
                  <a:lnTo>
                    <a:pt x="704088" y="38100"/>
                  </a:lnTo>
                  <a:lnTo>
                    <a:pt x="703326" y="38100"/>
                  </a:lnTo>
                  <a:lnTo>
                    <a:pt x="696170" y="39576"/>
                  </a:lnTo>
                  <a:lnTo>
                    <a:pt x="690086" y="43624"/>
                  </a:lnTo>
                  <a:lnTo>
                    <a:pt x="685859" y="49672"/>
                  </a:lnTo>
                  <a:lnTo>
                    <a:pt x="684276" y="57150"/>
                  </a:lnTo>
                  <a:lnTo>
                    <a:pt x="685859" y="64627"/>
                  </a:lnTo>
                  <a:lnTo>
                    <a:pt x="690086" y="70675"/>
                  </a:lnTo>
                  <a:lnTo>
                    <a:pt x="696170" y="74723"/>
                  </a:lnTo>
                  <a:lnTo>
                    <a:pt x="703326" y="76200"/>
                  </a:lnTo>
                  <a:lnTo>
                    <a:pt x="704088" y="76200"/>
                  </a:lnTo>
                  <a:lnTo>
                    <a:pt x="711243" y="74723"/>
                  </a:lnTo>
                  <a:lnTo>
                    <a:pt x="717327" y="70675"/>
                  </a:lnTo>
                  <a:lnTo>
                    <a:pt x="721554" y="64627"/>
                  </a:lnTo>
                  <a:lnTo>
                    <a:pt x="723138" y="57150"/>
                  </a:lnTo>
                  <a:close/>
                </a:path>
                <a:path w="2324100" h="114300">
                  <a:moveTo>
                    <a:pt x="646176" y="57150"/>
                  </a:moveTo>
                  <a:lnTo>
                    <a:pt x="644699" y="49672"/>
                  </a:lnTo>
                  <a:lnTo>
                    <a:pt x="640651" y="43624"/>
                  </a:lnTo>
                  <a:lnTo>
                    <a:pt x="634603" y="39576"/>
                  </a:lnTo>
                  <a:lnTo>
                    <a:pt x="627126" y="38100"/>
                  </a:lnTo>
                  <a:lnTo>
                    <a:pt x="619970" y="39576"/>
                  </a:lnTo>
                  <a:lnTo>
                    <a:pt x="613886" y="43624"/>
                  </a:lnTo>
                  <a:lnTo>
                    <a:pt x="609659" y="49672"/>
                  </a:lnTo>
                  <a:lnTo>
                    <a:pt x="608076" y="57150"/>
                  </a:lnTo>
                  <a:lnTo>
                    <a:pt x="609659" y="64627"/>
                  </a:lnTo>
                  <a:lnTo>
                    <a:pt x="613886" y="70675"/>
                  </a:lnTo>
                  <a:lnTo>
                    <a:pt x="619970" y="74723"/>
                  </a:lnTo>
                  <a:lnTo>
                    <a:pt x="627126" y="76200"/>
                  </a:lnTo>
                  <a:lnTo>
                    <a:pt x="634603" y="74723"/>
                  </a:lnTo>
                  <a:lnTo>
                    <a:pt x="640651" y="70675"/>
                  </a:lnTo>
                  <a:lnTo>
                    <a:pt x="644699" y="64627"/>
                  </a:lnTo>
                  <a:lnTo>
                    <a:pt x="646176" y="57150"/>
                  </a:lnTo>
                  <a:close/>
                </a:path>
                <a:path w="2324100" h="114300">
                  <a:moveTo>
                    <a:pt x="569976" y="57150"/>
                  </a:moveTo>
                  <a:lnTo>
                    <a:pt x="568499" y="49672"/>
                  </a:lnTo>
                  <a:lnTo>
                    <a:pt x="564451" y="43624"/>
                  </a:lnTo>
                  <a:lnTo>
                    <a:pt x="558403" y="39576"/>
                  </a:lnTo>
                  <a:lnTo>
                    <a:pt x="550926" y="38100"/>
                  </a:lnTo>
                  <a:lnTo>
                    <a:pt x="543770" y="39576"/>
                  </a:lnTo>
                  <a:lnTo>
                    <a:pt x="537686" y="43624"/>
                  </a:lnTo>
                  <a:lnTo>
                    <a:pt x="533459" y="49672"/>
                  </a:lnTo>
                  <a:lnTo>
                    <a:pt x="531876" y="57150"/>
                  </a:lnTo>
                  <a:lnTo>
                    <a:pt x="533459" y="64627"/>
                  </a:lnTo>
                  <a:lnTo>
                    <a:pt x="537686" y="70675"/>
                  </a:lnTo>
                  <a:lnTo>
                    <a:pt x="543770" y="74723"/>
                  </a:lnTo>
                  <a:lnTo>
                    <a:pt x="550926" y="76200"/>
                  </a:lnTo>
                  <a:lnTo>
                    <a:pt x="558403" y="74723"/>
                  </a:lnTo>
                  <a:lnTo>
                    <a:pt x="564451" y="70675"/>
                  </a:lnTo>
                  <a:lnTo>
                    <a:pt x="568499" y="64627"/>
                  </a:lnTo>
                  <a:lnTo>
                    <a:pt x="569976" y="57150"/>
                  </a:lnTo>
                  <a:close/>
                </a:path>
                <a:path w="2324100" h="114300">
                  <a:moveTo>
                    <a:pt x="493775" y="57150"/>
                  </a:moveTo>
                  <a:lnTo>
                    <a:pt x="492299" y="49672"/>
                  </a:lnTo>
                  <a:lnTo>
                    <a:pt x="488251" y="43624"/>
                  </a:lnTo>
                  <a:lnTo>
                    <a:pt x="482203" y="39576"/>
                  </a:lnTo>
                  <a:lnTo>
                    <a:pt x="474725" y="38100"/>
                  </a:lnTo>
                  <a:lnTo>
                    <a:pt x="467248" y="39576"/>
                  </a:lnTo>
                  <a:lnTo>
                    <a:pt x="461200" y="43624"/>
                  </a:lnTo>
                  <a:lnTo>
                    <a:pt x="457152" y="49672"/>
                  </a:lnTo>
                  <a:lnTo>
                    <a:pt x="455675" y="57150"/>
                  </a:lnTo>
                  <a:lnTo>
                    <a:pt x="457152" y="64627"/>
                  </a:lnTo>
                  <a:lnTo>
                    <a:pt x="461200" y="70675"/>
                  </a:lnTo>
                  <a:lnTo>
                    <a:pt x="467248" y="74723"/>
                  </a:lnTo>
                  <a:lnTo>
                    <a:pt x="474725" y="76200"/>
                  </a:lnTo>
                  <a:lnTo>
                    <a:pt x="482203" y="74723"/>
                  </a:lnTo>
                  <a:lnTo>
                    <a:pt x="488251" y="70675"/>
                  </a:lnTo>
                  <a:lnTo>
                    <a:pt x="492299" y="64627"/>
                  </a:lnTo>
                  <a:lnTo>
                    <a:pt x="493775" y="57150"/>
                  </a:lnTo>
                  <a:close/>
                </a:path>
                <a:path w="2324100" h="114300">
                  <a:moveTo>
                    <a:pt x="417575" y="57150"/>
                  </a:moveTo>
                  <a:lnTo>
                    <a:pt x="416099" y="49672"/>
                  </a:lnTo>
                  <a:lnTo>
                    <a:pt x="412051" y="43624"/>
                  </a:lnTo>
                  <a:lnTo>
                    <a:pt x="406003" y="39576"/>
                  </a:lnTo>
                  <a:lnTo>
                    <a:pt x="398525" y="38100"/>
                  </a:lnTo>
                  <a:lnTo>
                    <a:pt x="391048" y="39576"/>
                  </a:lnTo>
                  <a:lnTo>
                    <a:pt x="385000" y="43624"/>
                  </a:lnTo>
                  <a:lnTo>
                    <a:pt x="380952" y="49672"/>
                  </a:lnTo>
                  <a:lnTo>
                    <a:pt x="379475" y="57150"/>
                  </a:lnTo>
                  <a:lnTo>
                    <a:pt x="380952" y="64627"/>
                  </a:lnTo>
                  <a:lnTo>
                    <a:pt x="385000" y="70675"/>
                  </a:lnTo>
                  <a:lnTo>
                    <a:pt x="391048" y="74723"/>
                  </a:lnTo>
                  <a:lnTo>
                    <a:pt x="398525" y="76200"/>
                  </a:lnTo>
                  <a:lnTo>
                    <a:pt x="406003" y="74723"/>
                  </a:lnTo>
                  <a:lnTo>
                    <a:pt x="412051" y="70675"/>
                  </a:lnTo>
                  <a:lnTo>
                    <a:pt x="416099" y="64627"/>
                  </a:lnTo>
                  <a:lnTo>
                    <a:pt x="417575" y="57150"/>
                  </a:lnTo>
                  <a:close/>
                </a:path>
                <a:path w="2324100" h="114300">
                  <a:moveTo>
                    <a:pt x="341375" y="57150"/>
                  </a:moveTo>
                  <a:lnTo>
                    <a:pt x="339899" y="49672"/>
                  </a:lnTo>
                  <a:lnTo>
                    <a:pt x="335851" y="43624"/>
                  </a:lnTo>
                  <a:lnTo>
                    <a:pt x="329803" y="39576"/>
                  </a:lnTo>
                  <a:lnTo>
                    <a:pt x="322325" y="38100"/>
                  </a:lnTo>
                  <a:lnTo>
                    <a:pt x="314848" y="39576"/>
                  </a:lnTo>
                  <a:lnTo>
                    <a:pt x="308800" y="43624"/>
                  </a:lnTo>
                  <a:lnTo>
                    <a:pt x="304752" y="49672"/>
                  </a:lnTo>
                  <a:lnTo>
                    <a:pt x="303275" y="57150"/>
                  </a:lnTo>
                  <a:lnTo>
                    <a:pt x="304752" y="64627"/>
                  </a:lnTo>
                  <a:lnTo>
                    <a:pt x="308800" y="70675"/>
                  </a:lnTo>
                  <a:lnTo>
                    <a:pt x="314848" y="74723"/>
                  </a:lnTo>
                  <a:lnTo>
                    <a:pt x="322325" y="76200"/>
                  </a:lnTo>
                  <a:lnTo>
                    <a:pt x="329803" y="74723"/>
                  </a:lnTo>
                  <a:lnTo>
                    <a:pt x="335851" y="70675"/>
                  </a:lnTo>
                  <a:lnTo>
                    <a:pt x="339899" y="64627"/>
                  </a:lnTo>
                  <a:lnTo>
                    <a:pt x="341375" y="57150"/>
                  </a:lnTo>
                  <a:close/>
                </a:path>
                <a:path w="2324100" h="114300">
                  <a:moveTo>
                    <a:pt x="265175" y="57150"/>
                  </a:moveTo>
                  <a:lnTo>
                    <a:pt x="263699" y="49672"/>
                  </a:lnTo>
                  <a:lnTo>
                    <a:pt x="259651" y="43624"/>
                  </a:lnTo>
                  <a:lnTo>
                    <a:pt x="253603" y="39576"/>
                  </a:lnTo>
                  <a:lnTo>
                    <a:pt x="246125" y="38100"/>
                  </a:lnTo>
                  <a:lnTo>
                    <a:pt x="238648" y="39576"/>
                  </a:lnTo>
                  <a:lnTo>
                    <a:pt x="232600" y="43624"/>
                  </a:lnTo>
                  <a:lnTo>
                    <a:pt x="228552" y="49672"/>
                  </a:lnTo>
                  <a:lnTo>
                    <a:pt x="227075" y="57150"/>
                  </a:lnTo>
                  <a:lnTo>
                    <a:pt x="228552" y="64627"/>
                  </a:lnTo>
                  <a:lnTo>
                    <a:pt x="232600" y="70675"/>
                  </a:lnTo>
                  <a:lnTo>
                    <a:pt x="238648" y="74723"/>
                  </a:lnTo>
                  <a:lnTo>
                    <a:pt x="246125" y="76200"/>
                  </a:lnTo>
                  <a:lnTo>
                    <a:pt x="253603" y="74723"/>
                  </a:lnTo>
                  <a:lnTo>
                    <a:pt x="259651" y="70675"/>
                  </a:lnTo>
                  <a:lnTo>
                    <a:pt x="263699" y="64627"/>
                  </a:lnTo>
                  <a:lnTo>
                    <a:pt x="265175" y="57150"/>
                  </a:lnTo>
                  <a:close/>
                </a:path>
                <a:path w="2324100" h="114300">
                  <a:moveTo>
                    <a:pt x="188975" y="57150"/>
                  </a:moveTo>
                  <a:lnTo>
                    <a:pt x="187499" y="49672"/>
                  </a:lnTo>
                  <a:lnTo>
                    <a:pt x="183451" y="43624"/>
                  </a:lnTo>
                  <a:lnTo>
                    <a:pt x="177403" y="39576"/>
                  </a:lnTo>
                  <a:lnTo>
                    <a:pt x="169925" y="38100"/>
                  </a:lnTo>
                  <a:lnTo>
                    <a:pt x="162448" y="39576"/>
                  </a:lnTo>
                  <a:lnTo>
                    <a:pt x="156400" y="43624"/>
                  </a:lnTo>
                  <a:lnTo>
                    <a:pt x="152352" y="49672"/>
                  </a:lnTo>
                  <a:lnTo>
                    <a:pt x="150875" y="57150"/>
                  </a:lnTo>
                  <a:lnTo>
                    <a:pt x="152352" y="64627"/>
                  </a:lnTo>
                  <a:lnTo>
                    <a:pt x="156400" y="70675"/>
                  </a:lnTo>
                  <a:lnTo>
                    <a:pt x="162448" y="74723"/>
                  </a:lnTo>
                  <a:lnTo>
                    <a:pt x="169925" y="76200"/>
                  </a:lnTo>
                  <a:lnTo>
                    <a:pt x="177403" y="74723"/>
                  </a:lnTo>
                  <a:lnTo>
                    <a:pt x="183451" y="70675"/>
                  </a:lnTo>
                  <a:lnTo>
                    <a:pt x="187499" y="64627"/>
                  </a:lnTo>
                  <a:lnTo>
                    <a:pt x="188975" y="57150"/>
                  </a:lnTo>
                  <a:close/>
                </a:path>
                <a:path w="2324100" h="114300">
                  <a:moveTo>
                    <a:pt x="114300" y="1143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7159" y="5975278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008000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008000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008000"/>
                </a:solidFill>
                <a:latin typeface="Microsoft JhengHei"/>
                <a:cs typeface="Microsoft JhengHei"/>
              </a:rPr>
              <a:t>理科</a:t>
            </a:r>
            <a:r>
              <a:rPr sz="1798" dirty="0">
                <a:solidFill>
                  <a:srgbClr val="008000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20599" y="6257465"/>
            <a:ext cx="6637224" cy="253765"/>
            <a:chOff x="2394585" y="6263259"/>
            <a:chExt cx="6643370" cy="254000"/>
          </a:xfrm>
        </p:grpSpPr>
        <p:sp>
          <p:nvSpPr>
            <p:cNvPr id="24" name="object 24"/>
            <p:cNvSpPr/>
            <p:nvPr/>
          </p:nvSpPr>
          <p:spPr>
            <a:xfrm>
              <a:off x="2413635" y="6282309"/>
              <a:ext cx="4392295" cy="215900"/>
            </a:xfrm>
            <a:custGeom>
              <a:avLst/>
              <a:gdLst/>
              <a:ahLst/>
              <a:cxnLst/>
              <a:rect l="l" t="t" r="r" b="b"/>
              <a:pathLst>
                <a:path w="4392295" h="215900">
                  <a:moveTo>
                    <a:pt x="35813" y="0"/>
                  </a:move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832"/>
                  </a:lnTo>
                  <a:lnTo>
                    <a:pt x="2809" y="193786"/>
                  </a:lnTo>
                  <a:lnTo>
                    <a:pt x="10477" y="205168"/>
                  </a:lnTo>
                  <a:lnTo>
                    <a:pt x="21859" y="212836"/>
                  </a:lnTo>
                  <a:lnTo>
                    <a:pt x="35813" y="215646"/>
                  </a:lnTo>
                  <a:lnTo>
                    <a:pt x="4356354" y="215645"/>
                  </a:lnTo>
                  <a:lnTo>
                    <a:pt x="4370308" y="212836"/>
                  </a:lnTo>
                  <a:lnTo>
                    <a:pt x="4381690" y="205168"/>
                  </a:lnTo>
                  <a:lnTo>
                    <a:pt x="4389358" y="193786"/>
                  </a:lnTo>
                  <a:lnTo>
                    <a:pt x="4392168" y="179831"/>
                  </a:lnTo>
                  <a:lnTo>
                    <a:pt x="4392168" y="35813"/>
                  </a:lnTo>
                  <a:lnTo>
                    <a:pt x="4389358" y="21859"/>
                  </a:lnTo>
                  <a:lnTo>
                    <a:pt x="4381690" y="10477"/>
                  </a:lnTo>
                  <a:lnTo>
                    <a:pt x="4370308" y="2809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5" name="object 25"/>
            <p:cNvSpPr/>
            <p:nvPr/>
          </p:nvSpPr>
          <p:spPr>
            <a:xfrm>
              <a:off x="6786740" y="6326505"/>
              <a:ext cx="2251075" cy="114300"/>
            </a:xfrm>
            <a:custGeom>
              <a:avLst/>
              <a:gdLst/>
              <a:ahLst/>
              <a:cxnLst/>
              <a:rect l="l" t="t" r="r" b="b"/>
              <a:pathLst>
                <a:path w="2251075" h="114300">
                  <a:moveTo>
                    <a:pt x="38100" y="57150"/>
                  </a:moveTo>
                  <a:lnTo>
                    <a:pt x="36623" y="49672"/>
                  </a:lnTo>
                  <a:lnTo>
                    <a:pt x="32575" y="43624"/>
                  </a:lnTo>
                  <a:lnTo>
                    <a:pt x="26527" y="39576"/>
                  </a:lnTo>
                  <a:lnTo>
                    <a:pt x="19050" y="38100"/>
                  </a:lnTo>
                  <a:lnTo>
                    <a:pt x="11572" y="39576"/>
                  </a:lnTo>
                  <a:lnTo>
                    <a:pt x="5524" y="43624"/>
                  </a:lnTo>
                  <a:lnTo>
                    <a:pt x="1476" y="49672"/>
                  </a:lnTo>
                  <a:lnTo>
                    <a:pt x="0" y="57150"/>
                  </a:lnTo>
                  <a:lnTo>
                    <a:pt x="1476" y="64627"/>
                  </a:lnTo>
                  <a:lnTo>
                    <a:pt x="5524" y="70675"/>
                  </a:lnTo>
                  <a:lnTo>
                    <a:pt x="11572" y="74723"/>
                  </a:lnTo>
                  <a:lnTo>
                    <a:pt x="19050" y="76200"/>
                  </a:lnTo>
                  <a:lnTo>
                    <a:pt x="26527" y="74723"/>
                  </a:lnTo>
                  <a:lnTo>
                    <a:pt x="32575" y="70675"/>
                  </a:lnTo>
                  <a:lnTo>
                    <a:pt x="36623" y="64627"/>
                  </a:lnTo>
                  <a:lnTo>
                    <a:pt x="38100" y="57150"/>
                  </a:lnTo>
                  <a:close/>
                </a:path>
                <a:path w="2251075" h="114300">
                  <a:moveTo>
                    <a:pt x="114300" y="57150"/>
                  </a:moveTo>
                  <a:lnTo>
                    <a:pt x="112823" y="49672"/>
                  </a:lnTo>
                  <a:lnTo>
                    <a:pt x="108775" y="43624"/>
                  </a:lnTo>
                  <a:lnTo>
                    <a:pt x="102727" y="39576"/>
                  </a:lnTo>
                  <a:lnTo>
                    <a:pt x="95250" y="38099"/>
                  </a:lnTo>
                  <a:lnTo>
                    <a:pt x="87772" y="39576"/>
                  </a:lnTo>
                  <a:lnTo>
                    <a:pt x="81724" y="43624"/>
                  </a:lnTo>
                  <a:lnTo>
                    <a:pt x="77676" y="49672"/>
                  </a:lnTo>
                  <a:lnTo>
                    <a:pt x="76200" y="57150"/>
                  </a:lnTo>
                  <a:lnTo>
                    <a:pt x="77676" y="64627"/>
                  </a:lnTo>
                  <a:lnTo>
                    <a:pt x="81724" y="70675"/>
                  </a:lnTo>
                  <a:lnTo>
                    <a:pt x="87772" y="74723"/>
                  </a:lnTo>
                  <a:lnTo>
                    <a:pt x="95250" y="76200"/>
                  </a:lnTo>
                  <a:lnTo>
                    <a:pt x="102727" y="74723"/>
                  </a:lnTo>
                  <a:lnTo>
                    <a:pt x="108775" y="70675"/>
                  </a:lnTo>
                  <a:lnTo>
                    <a:pt x="112823" y="64627"/>
                  </a:lnTo>
                  <a:lnTo>
                    <a:pt x="114300" y="57150"/>
                  </a:lnTo>
                  <a:close/>
                </a:path>
                <a:path w="2251075" h="114300">
                  <a:moveTo>
                    <a:pt x="190500" y="57149"/>
                  </a:moveTo>
                  <a:lnTo>
                    <a:pt x="189023" y="49672"/>
                  </a:lnTo>
                  <a:lnTo>
                    <a:pt x="184975" y="43624"/>
                  </a:lnTo>
                  <a:lnTo>
                    <a:pt x="178927" y="39576"/>
                  </a:lnTo>
                  <a:lnTo>
                    <a:pt x="171450" y="38099"/>
                  </a:lnTo>
                  <a:lnTo>
                    <a:pt x="163972" y="39576"/>
                  </a:lnTo>
                  <a:lnTo>
                    <a:pt x="157924" y="43624"/>
                  </a:lnTo>
                  <a:lnTo>
                    <a:pt x="153876" y="49672"/>
                  </a:lnTo>
                  <a:lnTo>
                    <a:pt x="152400" y="57149"/>
                  </a:lnTo>
                  <a:lnTo>
                    <a:pt x="153876" y="64627"/>
                  </a:lnTo>
                  <a:lnTo>
                    <a:pt x="157924" y="70675"/>
                  </a:lnTo>
                  <a:lnTo>
                    <a:pt x="163972" y="74723"/>
                  </a:lnTo>
                  <a:lnTo>
                    <a:pt x="171450" y="76199"/>
                  </a:lnTo>
                  <a:lnTo>
                    <a:pt x="178927" y="74723"/>
                  </a:lnTo>
                  <a:lnTo>
                    <a:pt x="184975" y="70675"/>
                  </a:lnTo>
                  <a:lnTo>
                    <a:pt x="189023" y="64627"/>
                  </a:lnTo>
                  <a:lnTo>
                    <a:pt x="190500" y="57149"/>
                  </a:lnTo>
                  <a:close/>
                </a:path>
                <a:path w="2251075" h="114300">
                  <a:moveTo>
                    <a:pt x="266700" y="57149"/>
                  </a:moveTo>
                  <a:lnTo>
                    <a:pt x="265223" y="49672"/>
                  </a:lnTo>
                  <a:lnTo>
                    <a:pt x="261175" y="43624"/>
                  </a:lnTo>
                  <a:lnTo>
                    <a:pt x="255127" y="39576"/>
                  </a:lnTo>
                  <a:lnTo>
                    <a:pt x="247650" y="38099"/>
                  </a:lnTo>
                  <a:lnTo>
                    <a:pt x="240172" y="39576"/>
                  </a:lnTo>
                  <a:lnTo>
                    <a:pt x="234124" y="43624"/>
                  </a:lnTo>
                  <a:lnTo>
                    <a:pt x="230076" y="49672"/>
                  </a:lnTo>
                  <a:lnTo>
                    <a:pt x="228600" y="57149"/>
                  </a:lnTo>
                  <a:lnTo>
                    <a:pt x="230076" y="64627"/>
                  </a:lnTo>
                  <a:lnTo>
                    <a:pt x="234124" y="70675"/>
                  </a:lnTo>
                  <a:lnTo>
                    <a:pt x="240172" y="74723"/>
                  </a:lnTo>
                  <a:lnTo>
                    <a:pt x="247650" y="76199"/>
                  </a:lnTo>
                  <a:lnTo>
                    <a:pt x="255127" y="74723"/>
                  </a:lnTo>
                  <a:lnTo>
                    <a:pt x="261175" y="70675"/>
                  </a:lnTo>
                  <a:lnTo>
                    <a:pt x="265223" y="64627"/>
                  </a:lnTo>
                  <a:lnTo>
                    <a:pt x="266700" y="57149"/>
                  </a:lnTo>
                  <a:close/>
                </a:path>
                <a:path w="2251075" h="114300">
                  <a:moveTo>
                    <a:pt x="342900" y="57149"/>
                  </a:moveTo>
                  <a:lnTo>
                    <a:pt x="341423" y="49672"/>
                  </a:lnTo>
                  <a:lnTo>
                    <a:pt x="337375" y="43624"/>
                  </a:lnTo>
                  <a:lnTo>
                    <a:pt x="331327" y="39576"/>
                  </a:lnTo>
                  <a:lnTo>
                    <a:pt x="323850" y="38099"/>
                  </a:lnTo>
                  <a:lnTo>
                    <a:pt x="316694" y="39576"/>
                  </a:lnTo>
                  <a:lnTo>
                    <a:pt x="310610" y="43624"/>
                  </a:lnTo>
                  <a:lnTo>
                    <a:pt x="306383" y="49672"/>
                  </a:lnTo>
                  <a:lnTo>
                    <a:pt x="304800" y="57149"/>
                  </a:lnTo>
                  <a:lnTo>
                    <a:pt x="306383" y="64627"/>
                  </a:lnTo>
                  <a:lnTo>
                    <a:pt x="310610" y="70675"/>
                  </a:lnTo>
                  <a:lnTo>
                    <a:pt x="316694" y="74723"/>
                  </a:lnTo>
                  <a:lnTo>
                    <a:pt x="323850" y="76199"/>
                  </a:lnTo>
                  <a:lnTo>
                    <a:pt x="331327" y="74723"/>
                  </a:lnTo>
                  <a:lnTo>
                    <a:pt x="337375" y="70675"/>
                  </a:lnTo>
                  <a:lnTo>
                    <a:pt x="341423" y="64627"/>
                  </a:lnTo>
                  <a:lnTo>
                    <a:pt x="342900" y="57149"/>
                  </a:lnTo>
                  <a:close/>
                </a:path>
                <a:path w="2251075" h="114300">
                  <a:moveTo>
                    <a:pt x="419100" y="57149"/>
                  </a:moveTo>
                  <a:lnTo>
                    <a:pt x="417623" y="49672"/>
                  </a:lnTo>
                  <a:lnTo>
                    <a:pt x="413575" y="43624"/>
                  </a:lnTo>
                  <a:lnTo>
                    <a:pt x="407527" y="39576"/>
                  </a:lnTo>
                  <a:lnTo>
                    <a:pt x="400050" y="38099"/>
                  </a:lnTo>
                  <a:lnTo>
                    <a:pt x="392894" y="39576"/>
                  </a:lnTo>
                  <a:lnTo>
                    <a:pt x="386810" y="43624"/>
                  </a:lnTo>
                  <a:lnTo>
                    <a:pt x="382583" y="49672"/>
                  </a:lnTo>
                  <a:lnTo>
                    <a:pt x="381000" y="57149"/>
                  </a:lnTo>
                  <a:lnTo>
                    <a:pt x="382583" y="64627"/>
                  </a:lnTo>
                  <a:lnTo>
                    <a:pt x="386810" y="70675"/>
                  </a:lnTo>
                  <a:lnTo>
                    <a:pt x="392894" y="74723"/>
                  </a:lnTo>
                  <a:lnTo>
                    <a:pt x="400050" y="76199"/>
                  </a:lnTo>
                  <a:lnTo>
                    <a:pt x="407527" y="74723"/>
                  </a:lnTo>
                  <a:lnTo>
                    <a:pt x="413575" y="70675"/>
                  </a:lnTo>
                  <a:lnTo>
                    <a:pt x="417623" y="64627"/>
                  </a:lnTo>
                  <a:lnTo>
                    <a:pt x="419100" y="57149"/>
                  </a:lnTo>
                  <a:close/>
                </a:path>
                <a:path w="2251075" h="114300">
                  <a:moveTo>
                    <a:pt x="495300" y="57149"/>
                  </a:moveTo>
                  <a:lnTo>
                    <a:pt x="493823" y="49672"/>
                  </a:lnTo>
                  <a:lnTo>
                    <a:pt x="489775" y="43624"/>
                  </a:lnTo>
                  <a:lnTo>
                    <a:pt x="483727" y="39576"/>
                  </a:lnTo>
                  <a:lnTo>
                    <a:pt x="476250" y="38099"/>
                  </a:lnTo>
                  <a:lnTo>
                    <a:pt x="469094" y="39576"/>
                  </a:lnTo>
                  <a:lnTo>
                    <a:pt x="463010" y="43624"/>
                  </a:lnTo>
                  <a:lnTo>
                    <a:pt x="458783" y="49672"/>
                  </a:lnTo>
                  <a:lnTo>
                    <a:pt x="457200" y="57149"/>
                  </a:lnTo>
                  <a:lnTo>
                    <a:pt x="458783" y="64627"/>
                  </a:lnTo>
                  <a:lnTo>
                    <a:pt x="463010" y="70675"/>
                  </a:lnTo>
                  <a:lnTo>
                    <a:pt x="469094" y="74723"/>
                  </a:lnTo>
                  <a:lnTo>
                    <a:pt x="476250" y="76199"/>
                  </a:lnTo>
                  <a:lnTo>
                    <a:pt x="483727" y="74723"/>
                  </a:lnTo>
                  <a:lnTo>
                    <a:pt x="489775" y="70675"/>
                  </a:lnTo>
                  <a:lnTo>
                    <a:pt x="493823" y="64627"/>
                  </a:lnTo>
                  <a:lnTo>
                    <a:pt x="495300" y="57149"/>
                  </a:lnTo>
                  <a:close/>
                </a:path>
                <a:path w="2251075" h="114300">
                  <a:moveTo>
                    <a:pt x="572262" y="57149"/>
                  </a:moveTo>
                  <a:lnTo>
                    <a:pt x="570678" y="49672"/>
                  </a:lnTo>
                  <a:lnTo>
                    <a:pt x="566451" y="43624"/>
                  </a:lnTo>
                  <a:lnTo>
                    <a:pt x="560367" y="39576"/>
                  </a:lnTo>
                  <a:lnTo>
                    <a:pt x="553212" y="38099"/>
                  </a:lnTo>
                  <a:lnTo>
                    <a:pt x="552450" y="38099"/>
                  </a:lnTo>
                  <a:lnTo>
                    <a:pt x="545294" y="39576"/>
                  </a:lnTo>
                  <a:lnTo>
                    <a:pt x="539210" y="43624"/>
                  </a:lnTo>
                  <a:lnTo>
                    <a:pt x="534983" y="49672"/>
                  </a:lnTo>
                  <a:lnTo>
                    <a:pt x="533400" y="57149"/>
                  </a:lnTo>
                  <a:lnTo>
                    <a:pt x="534983" y="64627"/>
                  </a:lnTo>
                  <a:lnTo>
                    <a:pt x="539210" y="70675"/>
                  </a:lnTo>
                  <a:lnTo>
                    <a:pt x="545294" y="74723"/>
                  </a:lnTo>
                  <a:lnTo>
                    <a:pt x="552450" y="76199"/>
                  </a:lnTo>
                  <a:lnTo>
                    <a:pt x="553212" y="76199"/>
                  </a:lnTo>
                  <a:lnTo>
                    <a:pt x="560367" y="74723"/>
                  </a:lnTo>
                  <a:lnTo>
                    <a:pt x="566451" y="70675"/>
                  </a:lnTo>
                  <a:lnTo>
                    <a:pt x="570678" y="64627"/>
                  </a:lnTo>
                  <a:lnTo>
                    <a:pt x="572262" y="57149"/>
                  </a:lnTo>
                  <a:close/>
                </a:path>
                <a:path w="2251075" h="114300">
                  <a:moveTo>
                    <a:pt x="648462" y="57149"/>
                  </a:moveTo>
                  <a:lnTo>
                    <a:pt x="646878" y="49672"/>
                  </a:lnTo>
                  <a:lnTo>
                    <a:pt x="642651" y="43624"/>
                  </a:lnTo>
                  <a:lnTo>
                    <a:pt x="636567" y="39576"/>
                  </a:lnTo>
                  <a:lnTo>
                    <a:pt x="629412" y="38099"/>
                  </a:lnTo>
                  <a:lnTo>
                    <a:pt x="621934" y="39576"/>
                  </a:lnTo>
                  <a:lnTo>
                    <a:pt x="615886" y="43624"/>
                  </a:lnTo>
                  <a:lnTo>
                    <a:pt x="611838" y="49672"/>
                  </a:lnTo>
                  <a:lnTo>
                    <a:pt x="610362" y="57149"/>
                  </a:lnTo>
                  <a:lnTo>
                    <a:pt x="611838" y="64627"/>
                  </a:lnTo>
                  <a:lnTo>
                    <a:pt x="615886" y="70675"/>
                  </a:lnTo>
                  <a:lnTo>
                    <a:pt x="621934" y="74723"/>
                  </a:lnTo>
                  <a:lnTo>
                    <a:pt x="629412" y="76199"/>
                  </a:lnTo>
                  <a:lnTo>
                    <a:pt x="636567" y="74723"/>
                  </a:lnTo>
                  <a:lnTo>
                    <a:pt x="642651" y="70675"/>
                  </a:lnTo>
                  <a:lnTo>
                    <a:pt x="646878" y="64627"/>
                  </a:lnTo>
                  <a:lnTo>
                    <a:pt x="648462" y="57149"/>
                  </a:lnTo>
                  <a:close/>
                </a:path>
                <a:path w="2251075" h="114300">
                  <a:moveTo>
                    <a:pt x="724662" y="57149"/>
                  </a:moveTo>
                  <a:lnTo>
                    <a:pt x="723078" y="49672"/>
                  </a:lnTo>
                  <a:lnTo>
                    <a:pt x="718851" y="43624"/>
                  </a:lnTo>
                  <a:lnTo>
                    <a:pt x="712767" y="39576"/>
                  </a:lnTo>
                  <a:lnTo>
                    <a:pt x="705612" y="38099"/>
                  </a:lnTo>
                  <a:lnTo>
                    <a:pt x="698134" y="39576"/>
                  </a:lnTo>
                  <a:lnTo>
                    <a:pt x="692086" y="43624"/>
                  </a:lnTo>
                  <a:lnTo>
                    <a:pt x="688038" y="49672"/>
                  </a:lnTo>
                  <a:lnTo>
                    <a:pt x="686562" y="57149"/>
                  </a:lnTo>
                  <a:lnTo>
                    <a:pt x="688038" y="64627"/>
                  </a:lnTo>
                  <a:lnTo>
                    <a:pt x="692086" y="70675"/>
                  </a:lnTo>
                  <a:lnTo>
                    <a:pt x="698134" y="74723"/>
                  </a:lnTo>
                  <a:lnTo>
                    <a:pt x="705612" y="76199"/>
                  </a:lnTo>
                  <a:lnTo>
                    <a:pt x="712767" y="74723"/>
                  </a:lnTo>
                  <a:lnTo>
                    <a:pt x="718851" y="70675"/>
                  </a:lnTo>
                  <a:lnTo>
                    <a:pt x="723078" y="64627"/>
                  </a:lnTo>
                  <a:lnTo>
                    <a:pt x="724662" y="57149"/>
                  </a:lnTo>
                  <a:close/>
                </a:path>
                <a:path w="2251075" h="114300">
                  <a:moveTo>
                    <a:pt x="800862" y="57149"/>
                  </a:moveTo>
                  <a:lnTo>
                    <a:pt x="799278" y="49672"/>
                  </a:lnTo>
                  <a:lnTo>
                    <a:pt x="795051" y="43624"/>
                  </a:lnTo>
                  <a:lnTo>
                    <a:pt x="788967" y="39576"/>
                  </a:lnTo>
                  <a:lnTo>
                    <a:pt x="781812" y="38099"/>
                  </a:lnTo>
                  <a:lnTo>
                    <a:pt x="774334" y="39576"/>
                  </a:lnTo>
                  <a:lnTo>
                    <a:pt x="768286" y="43624"/>
                  </a:lnTo>
                  <a:lnTo>
                    <a:pt x="764238" y="49672"/>
                  </a:lnTo>
                  <a:lnTo>
                    <a:pt x="762762" y="57149"/>
                  </a:lnTo>
                  <a:lnTo>
                    <a:pt x="764238" y="64627"/>
                  </a:lnTo>
                  <a:lnTo>
                    <a:pt x="768286" y="70675"/>
                  </a:lnTo>
                  <a:lnTo>
                    <a:pt x="774334" y="74723"/>
                  </a:lnTo>
                  <a:lnTo>
                    <a:pt x="781812" y="76199"/>
                  </a:lnTo>
                  <a:lnTo>
                    <a:pt x="788967" y="74723"/>
                  </a:lnTo>
                  <a:lnTo>
                    <a:pt x="795051" y="70675"/>
                  </a:lnTo>
                  <a:lnTo>
                    <a:pt x="799278" y="64627"/>
                  </a:lnTo>
                  <a:lnTo>
                    <a:pt x="800862" y="57149"/>
                  </a:lnTo>
                  <a:close/>
                </a:path>
                <a:path w="2251075" h="114300">
                  <a:moveTo>
                    <a:pt x="877062" y="57149"/>
                  </a:moveTo>
                  <a:lnTo>
                    <a:pt x="875585" y="49672"/>
                  </a:lnTo>
                  <a:lnTo>
                    <a:pt x="871537" y="43624"/>
                  </a:lnTo>
                  <a:lnTo>
                    <a:pt x="865489" y="39576"/>
                  </a:lnTo>
                  <a:lnTo>
                    <a:pt x="858012" y="38099"/>
                  </a:lnTo>
                  <a:lnTo>
                    <a:pt x="850534" y="39576"/>
                  </a:lnTo>
                  <a:lnTo>
                    <a:pt x="844486" y="43624"/>
                  </a:lnTo>
                  <a:lnTo>
                    <a:pt x="840438" y="49672"/>
                  </a:lnTo>
                  <a:lnTo>
                    <a:pt x="838962" y="57149"/>
                  </a:lnTo>
                  <a:lnTo>
                    <a:pt x="840438" y="64627"/>
                  </a:lnTo>
                  <a:lnTo>
                    <a:pt x="844486" y="70675"/>
                  </a:lnTo>
                  <a:lnTo>
                    <a:pt x="850534" y="74723"/>
                  </a:lnTo>
                  <a:lnTo>
                    <a:pt x="858012" y="76199"/>
                  </a:lnTo>
                  <a:lnTo>
                    <a:pt x="865489" y="74723"/>
                  </a:lnTo>
                  <a:lnTo>
                    <a:pt x="871537" y="70675"/>
                  </a:lnTo>
                  <a:lnTo>
                    <a:pt x="875585" y="64627"/>
                  </a:lnTo>
                  <a:lnTo>
                    <a:pt x="877062" y="57149"/>
                  </a:lnTo>
                  <a:close/>
                </a:path>
                <a:path w="2251075" h="114300">
                  <a:moveTo>
                    <a:pt x="953262" y="57149"/>
                  </a:moveTo>
                  <a:lnTo>
                    <a:pt x="951785" y="49672"/>
                  </a:lnTo>
                  <a:lnTo>
                    <a:pt x="947737" y="43624"/>
                  </a:lnTo>
                  <a:lnTo>
                    <a:pt x="941689" y="39576"/>
                  </a:lnTo>
                  <a:lnTo>
                    <a:pt x="934212" y="38099"/>
                  </a:lnTo>
                  <a:lnTo>
                    <a:pt x="926734" y="39576"/>
                  </a:lnTo>
                  <a:lnTo>
                    <a:pt x="920686" y="43624"/>
                  </a:lnTo>
                  <a:lnTo>
                    <a:pt x="916638" y="49672"/>
                  </a:lnTo>
                  <a:lnTo>
                    <a:pt x="915162" y="57149"/>
                  </a:lnTo>
                  <a:lnTo>
                    <a:pt x="916638" y="64627"/>
                  </a:lnTo>
                  <a:lnTo>
                    <a:pt x="920686" y="70675"/>
                  </a:lnTo>
                  <a:lnTo>
                    <a:pt x="926734" y="74723"/>
                  </a:lnTo>
                  <a:lnTo>
                    <a:pt x="934212" y="76199"/>
                  </a:lnTo>
                  <a:lnTo>
                    <a:pt x="941689" y="74723"/>
                  </a:lnTo>
                  <a:lnTo>
                    <a:pt x="947737" y="70675"/>
                  </a:lnTo>
                  <a:lnTo>
                    <a:pt x="951785" y="64627"/>
                  </a:lnTo>
                  <a:lnTo>
                    <a:pt x="953262" y="57149"/>
                  </a:lnTo>
                  <a:close/>
                </a:path>
                <a:path w="2251075" h="114300">
                  <a:moveTo>
                    <a:pt x="1029462" y="57149"/>
                  </a:moveTo>
                  <a:lnTo>
                    <a:pt x="1027985" y="49672"/>
                  </a:lnTo>
                  <a:lnTo>
                    <a:pt x="1023937" y="43624"/>
                  </a:lnTo>
                  <a:lnTo>
                    <a:pt x="1017889" y="39576"/>
                  </a:lnTo>
                  <a:lnTo>
                    <a:pt x="1010412" y="38099"/>
                  </a:lnTo>
                  <a:lnTo>
                    <a:pt x="1002934" y="39576"/>
                  </a:lnTo>
                  <a:lnTo>
                    <a:pt x="996886" y="43624"/>
                  </a:lnTo>
                  <a:lnTo>
                    <a:pt x="992838" y="49672"/>
                  </a:lnTo>
                  <a:lnTo>
                    <a:pt x="991362" y="57149"/>
                  </a:lnTo>
                  <a:lnTo>
                    <a:pt x="992838" y="64627"/>
                  </a:lnTo>
                  <a:lnTo>
                    <a:pt x="996886" y="70675"/>
                  </a:lnTo>
                  <a:lnTo>
                    <a:pt x="1002934" y="74723"/>
                  </a:lnTo>
                  <a:lnTo>
                    <a:pt x="1010412" y="76199"/>
                  </a:lnTo>
                  <a:lnTo>
                    <a:pt x="1017889" y="74723"/>
                  </a:lnTo>
                  <a:lnTo>
                    <a:pt x="1023937" y="70675"/>
                  </a:lnTo>
                  <a:lnTo>
                    <a:pt x="1027985" y="64627"/>
                  </a:lnTo>
                  <a:lnTo>
                    <a:pt x="1029462" y="57149"/>
                  </a:lnTo>
                  <a:close/>
                </a:path>
                <a:path w="2251075" h="114300">
                  <a:moveTo>
                    <a:pt x="1105662" y="57149"/>
                  </a:moveTo>
                  <a:lnTo>
                    <a:pt x="1104185" y="49672"/>
                  </a:lnTo>
                  <a:lnTo>
                    <a:pt x="1100137" y="43624"/>
                  </a:lnTo>
                  <a:lnTo>
                    <a:pt x="1094089" y="39576"/>
                  </a:lnTo>
                  <a:lnTo>
                    <a:pt x="1086612" y="38099"/>
                  </a:lnTo>
                  <a:lnTo>
                    <a:pt x="1079134" y="39576"/>
                  </a:lnTo>
                  <a:lnTo>
                    <a:pt x="1073086" y="43624"/>
                  </a:lnTo>
                  <a:lnTo>
                    <a:pt x="1069038" y="49672"/>
                  </a:lnTo>
                  <a:lnTo>
                    <a:pt x="1067562" y="57149"/>
                  </a:lnTo>
                  <a:lnTo>
                    <a:pt x="1069038" y="64627"/>
                  </a:lnTo>
                  <a:lnTo>
                    <a:pt x="1073086" y="70675"/>
                  </a:lnTo>
                  <a:lnTo>
                    <a:pt x="1079134" y="74723"/>
                  </a:lnTo>
                  <a:lnTo>
                    <a:pt x="1086612" y="76199"/>
                  </a:lnTo>
                  <a:lnTo>
                    <a:pt x="1094089" y="74723"/>
                  </a:lnTo>
                  <a:lnTo>
                    <a:pt x="1100137" y="70675"/>
                  </a:lnTo>
                  <a:lnTo>
                    <a:pt x="1104185" y="64627"/>
                  </a:lnTo>
                  <a:lnTo>
                    <a:pt x="1105662" y="57149"/>
                  </a:lnTo>
                  <a:close/>
                </a:path>
                <a:path w="2251075" h="114300">
                  <a:moveTo>
                    <a:pt x="1181862" y="57149"/>
                  </a:moveTo>
                  <a:lnTo>
                    <a:pt x="1180385" y="49672"/>
                  </a:lnTo>
                  <a:lnTo>
                    <a:pt x="1176337" y="43624"/>
                  </a:lnTo>
                  <a:lnTo>
                    <a:pt x="1170289" y="39576"/>
                  </a:lnTo>
                  <a:lnTo>
                    <a:pt x="1162812" y="38099"/>
                  </a:lnTo>
                  <a:lnTo>
                    <a:pt x="1155334" y="39576"/>
                  </a:lnTo>
                  <a:lnTo>
                    <a:pt x="1149286" y="43624"/>
                  </a:lnTo>
                  <a:lnTo>
                    <a:pt x="1145238" y="49672"/>
                  </a:lnTo>
                  <a:lnTo>
                    <a:pt x="1143762" y="57149"/>
                  </a:lnTo>
                  <a:lnTo>
                    <a:pt x="1145238" y="64627"/>
                  </a:lnTo>
                  <a:lnTo>
                    <a:pt x="1149286" y="70675"/>
                  </a:lnTo>
                  <a:lnTo>
                    <a:pt x="1155334" y="74723"/>
                  </a:lnTo>
                  <a:lnTo>
                    <a:pt x="1162812" y="76199"/>
                  </a:lnTo>
                  <a:lnTo>
                    <a:pt x="1170289" y="74723"/>
                  </a:lnTo>
                  <a:lnTo>
                    <a:pt x="1176337" y="70675"/>
                  </a:lnTo>
                  <a:lnTo>
                    <a:pt x="1180385" y="64627"/>
                  </a:lnTo>
                  <a:lnTo>
                    <a:pt x="1181862" y="57149"/>
                  </a:lnTo>
                  <a:close/>
                </a:path>
                <a:path w="2251075" h="114300">
                  <a:moveTo>
                    <a:pt x="1258062" y="57149"/>
                  </a:moveTo>
                  <a:lnTo>
                    <a:pt x="1256585" y="49672"/>
                  </a:lnTo>
                  <a:lnTo>
                    <a:pt x="1252537" y="43624"/>
                  </a:lnTo>
                  <a:lnTo>
                    <a:pt x="1246489" y="39576"/>
                  </a:lnTo>
                  <a:lnTo>
                    <a:pt x="1239012" y="38099"/>
                  </a:lnTo>
                  <a:lnTo>
                    <a:pt x="1231534" y="39576"/>
                  </a:lnTo>
                  <a:lnTo>
                    <a:pt x="1225486" y="43624"/>
                  </a:lnTo>
                  <a:lnTo>
                    <a:pt x="1221438" y="49672"/>
                  </a:lnTo>
                  <a:lnTo>
                    <a:pt x="1219962" y="57149"/>
                  </a:lnTo>
                  <a:lnTo>
                    <a:pt x="1221438" y="64627"/>
                  </a:lnTo>
                  <a:lnTo>
                    <a:pt x="1225486" y="70675"/>
                  </a:lnTo>
                  <a:lnTo>
                    <a:pt x="1231534" y="74723"/>
                  </a:lnTo>
                  <a:lnTo>
                    <a:pt x="1239012" y="76199"/>
                  </a:lnTo>
                  <a:lnTo>
                    <a:pt x="1246489" y="74723"/>
                  </a:lnTo>
                  <a:lnTo>
                    <a:pt x="1252537" y="70675"/>
                  </a:lnTo>
                  <a:lnTo>
                    <a:pt x="1256585" y="64627"/>
                  </a:lnTo>
                  <a:lnTo>
                    <a:pt x="1258062" y="57149"/>
                  </a:lnTo>
                  <a:close/>
                </a:path>
                <a:path w="2251075" h="114300">
                  <a:moveTo>
                    <a:pt x="1334262" y="57149"/>
                  </a:moveTo>
                  <a:lnTo>
                    <a:pt x="1332785" y="49672"/>
                  </a:lnTo>
                  <a:lnTo>
                    <a:pt x="1328737" y="43624"/>
                  </a:lnTo>
                  <a:lnTo>
                    <a:pt x="1322689" y="39576"/>
                  </a:lnTo>
                  <a:lnTo>
                    <a:pt x="1315212" y="38099"/>
                  </a:lnTo>
                  <a:lnTo>
                    <a:pt x="1307734" y="39576"/>
                  </a:lnTo>
                  <a:lnTo>
                    <a:pt x="1301686" y="43624"/>
                  </a:lnTo>
                  <a:lnTo>
                    <a:pt x="1297638" y="49672"/>
                  </a:lnTo>
                  <a:lnTo>
                    <a:pt x="1296162" y="57149"/>
                  </a:lnTo>
                  <a:lnTo>
                    <a:pt x="1297638" y="64627"/>
                  </a:lnTo>
                  <a:lnTo>
                    <a:pt x="1301686" y="70675"/>
                  </a:lnTo>
                  <a:lnTo>
                    <a:pt x="1307734" y="74723"/>
                  </a:lnTo>
                  <a:lnTo>
                    <a:pt x="1315212" y="76199"/>
                  </a:lnTo>
                  <a:lnTo>
                    <a:pt x="1322689" y="74723"/>
                  </a:lnTo>
                  <a:lnTo>
                    <a:pt x="1328737" y="70675"/>
                  </a:lnTo>
                  <a:lnTo>
                    <a:pt x="1332785" y="64627"/>
                  </a:lnTo>
                  <a:lnTo>
                    <a:pt x="1334262" y="57149"/>
                  </a:lnTo>
                  <a:close/>
                </a:path>
                <a:path w="2251075" h="114300">
                  <a:moveTo>
                    <a:pt x="1410462" y="57149"/>
                  </a:moveTo>
                  <a:lnTo>
                    <a:pt x="1408985" y="49672"/>
                  </a:lnTo>
                  <a:lnTo>
                    <a:pt x="1404937" y="43624"/>
                  </a:lnTo>
                  <a:lnTo>
                    <a:pt x="1398889" y="39576"/>
                  </a:lnTo>
                  <a:lnTo>
                    <a:pt x="1391412" y="38099"/>
                  </a:lnTo>
                  <a:lnTo>
                    <a:pt x="1383934" y="39576"/>
                  </a:lnTo>
                  <a:lnTo>
                    <a:pt x="1377886" y="43624"/>
                  </a:lnTo>
                  <a:lnTo>
                    <a:pt x="1373838" y="49672"/>
                  </a:lnTo>
                  <a:lnTo>
                    <a:pt x="1372362" y="57149"/>
                  </a:lnTo>
                  <a:lnTo>
                    <a:pt x="1373838" y="64627"/>
                  </a:lnTo>
                  <a:lnTo>
                    <a:pt x="1377886" y="70675"/>
                  </a:lnTo>
                  <a:lnTo>
                    <a:pt x="1383934" y="74723"/>
                  </a:lnTo>
                  <a:lnTo>
                    <a:pt x="1391412" y="76199"/>
                  </a:lnTo>
                  <a:lnTo>
                    <a:pt x="1398889" y="74723"/>
                  </a:lnTo>
                  <a:lnTo>
                    <a:pt x="1404937" y="70675"/>
                  </a:lnTo>
                  <a:lnTo>
                    <a:pt x="1408985" y="64627"/>
                  </a:lnTo>
                  <a:lnTo>
                    <a:pt x="1410462" y="57149"/>
                  </a:lnTo>
                  <a:close/>
                </a:path>
                <a:path w="2251075" h="114300">
                  <a:moveTo>
                    <a:pt x="1486662" y="57149"/>
                  </a:moveTo>
                  <a:lnTo>
                    <a:pt x="1485185" y="49672"/>
                  </a:lnTo>
                  <a:lnTo>
                    <a:pt x="1481137" y="43624"/>
                  </a:lnTo>
                  <a:lnTo>
                    <a:pt x="1475089" y="39576"/>
                  </a:lnTo>
                  <a:lnTo>
                    <a:pt x="1467612" y="38099"/>
                  </a:lnTo>
                  <a:lnTo>
                    <a:pt x="1460134" y="39576"/>
                  </a:lnTo>
                  <a:lnTo>
                    <a:pt x="1454086" y="43624"/>
                  </a:lnTo>
                  <a:lnTo>
                    <a:pt x="1450038" y="49672"/>
                  </a:lnTo>
                  <a:lnTo>
                    <a:pt x="1448562" y="57149"/>
                  </a:lnTo>
                  <a:lnTo>
                    <a:pt x="1450038" y="64627"/>
                  </a:lnTo>
                  <a:lnTo>
                    <a:pt x="1454086" y="70675"/>
                  </a:lnTo>
                  <a:lnTo>
                    <a:pt x="1460134" y="74723"/>
                  </a:lnTo>
                  <a:lnTo>
                    <a:pt x="1467612" y="76199"/>
                  </a:lnTo>
                  <a:lnTo>
                    <a:pt x="1475089" y="74723"/>
                  </a:lnTo>
                  <a:lnTo>
                    <a:pt x="1481137" y="70675"/>
                  </a:lnTo>
                  <a:lnTo>
                    <a:pt x="1485185" y="64627"/>
                  </a:lnTo>
                  <a:lnTo>
                    <a:pt x="1486662" y="57149"/>
                  </a:lnTo>
                  <a:close/>
                </a:path>
                <a:path w="2251075" h="114300">
                  <a:moveTo>
                    <a:pt x="1562862" y="57149"/>
                  </a:moveTo>
                  <a:lnTo>
                    <a:pt x="1561385" y="49672"/>
                  </a:lnTo>
                  <a:lnTo>
                    <a:pt x="1557337" y="43624"/>
                  </a:lnTo>
                  <a:lnTo>
                    <a:pt x="1551289" y="39576"/>
                  </a:lnTo>
                  <a:lnTo>
                    <a:pt x="1543812" y="38099"/>
                  </a:lnTo>
                  <a:lnTo>
                    <a:pt x="1536334" y="39576"/>
                  </a:lnTo>
                  <a:lnTo>
                    <a:pt x="1530286" y="43624"/>
                  </a:lnTo>
                  <a:lnTo>
                    <a:pt x="1526238" y="49672"/>
                  </a:lnTo>
                  <a:lnTo>
                    <a:pt x="1524762" y="57149"/>
                  </a:lnTo>
                  <a:lnTo>
                    <a:pt x="1526238" y="64627"/>
                  </a:lnTo>
                  <a:lnTo>
                    <a:pt x="1530286" y="70675"/>
                  </a:lnTo>
                  <a:lnTo>
                    <a:pt x="1536334" y="74723"/>
                  </a:lnTo>
                  <a:lnTo>
                    <a:pt x="1543812" y="76199"/>
                  </a:lnTo>
                  <a:lnTo>
                    <a:pt x="1551289" y="74723"/>
                  </a:lnTo>
                  <a:lnTo>
                    <a:pt x="1557337" y="70675"/>
                  </a:lnTo>
                  <a:lnTo>
                    <a:pt x="1561385" y="64627"/>
                  </a:lnTo>
                  <a:lnTo>
                    <a:pt x="1562862" y="57149"/>
                  </a:lnTo>
                  <a:close/>
                </a:path>
                <a:path w="2251075" h="114300">
                  <a:moveTo>
                    <a:pt x="1639062" y="57149"/>
                  </a:moveTo>
                  <a:lnTo>
                    <a:pt x="1637585" y="49672"/>
                  </a:lnTo>
                  <a:lnTo>
                    <a:pt x="1633537" y="43624"/>
                  </a:lnTo>
                  <a:lnTo>
                    <a:pt x="1627489" y="39576"/>
                  </a:lnTo>
                  <a:lnTo>
                    <a:pt x="1620012" y="38099"/>
                  </a:lnTo>
                  <a:lnTo>
                    <a:pt x="1612534" y="39576"/>
                  </a:lnTo>
                  <a:lnTo>
                    <a:pt x="1606486" y="43624"/>
                  </a:lnTo>
                  <a:lnTo>
                    <a:pt x="1602438" y="49672"/>
                  </a:lnTo>
                  <a:lnTo>
                    <a:pt x="1600962" y="57149"/>
                  </a:lnTo>
                  <a:lnTo>
                    <a:pt x="1602438" y="64627"/>
                  </a:lnTo>
                  <a:lnTo>
                    <a:pt x="1606486" y="70675"/>
                  </a:lnTo>
                  <a:lnTo>
                    <a:pt x="1612534" y="74723"/>
                  </a:lnTo>
                  <a:lnTo>
                    <a:pt x="1620012" y="76199"/>
                  </a:lnTo>
                  <a:lnTo>
                    <a:pt x="1627489" y="74723"/>
                  </a:lnTo>
                  <a:lnTo>
                    <a:pt x="1633537" y="70675"/>
                  </a:lnTo>
                  <a:lnTo>
                    <a:pt x="1637585" y="64627"/>
                  </a:lnTo>
                  <a:lnTo>
                    <a:pt x="1639062" y="57149"/>
                  </a:lnTo>
                  <a:close/>
                </a:path>
                <a:path w="2251075" h="114300">
                  <a:moveTo>
                    <a:pt x="1715262" y="57149"/>
                  </a:moveTo>
                  <a:lnTo>
                    <a:pt x="1713785" y="49672"/>
                  </a:lnTo>
                  <a:lnTo>
                    <a:pt x="1709737" y="43624"/>
                  </a:lnTo>
                  <a:lnTo>
                    <a:pt x="1703689" y="39576"/>
                  </a:lnTo>
                  <a:lnTo>
                    <a:pt x="1696212" y="38099"/>
                  </a:lnTo>
                  <a:lnTo>
                    <a:pt x="1688734" y="39576"/>
                  </a:lnTo>
                  <a:lnTo>
                    <a:pt x="1682686" y="43624"/>
                  </a:lnTo>
                  <a:lnTo>
                    <a:pt x="1678638" y="49672"/>
                  </a:lnTo>
                  <a:lnTo>
                    <a:pt x="1677162" y="57149"/>
                  </a:lnTo>
                  <a:lnTo>
                    <a:pt x="1678638" y="64627"/>
                  </a:lnTo>
                  <a:lnTo>
                    <a:pt x="1682686" y="70675"/>
                  </a:lnTo>
                  <a:lnTo>
                    <a:pt x="1688734" y="74723"/>
                  </a:lnTo>
                  <a:lnTo>
                    <a:pt x="1696212" y="76199"/>
                  </a:lnTo>
                  <a:lnTo>
                    <a:pt x="1703689" y="74723"/>
                  </a:lnTo>
                  <a:lnTo>
                    <a:pt x="1709737" y="70675"/>
                  </a:lnTo>
                  <a:lnTo>
                    <a:pt x="1713785" y="64627"/>
                  </a:lnTo>
                  <a:lnTo>
                    <a:pt x="1715262" y="57149"/>
                  </a:lnTo>
                  <a:close/>
                </a:path>
                <a:path w="2251075" h="114300">
                  <a:moveTo>
                    <a:pt x="1791462" y="57149"/>
                  </a:moveTo>
                  <a:lnTo>
                    <a:pt x="1789985" y="49672"/>
                  </a:lnTo>
                  <a:lnTo>
                    <a:pt x="1785937" y="43624"/>
                  </a:lnTo>
                  <a:lnTo>
                    <a:pt x="1779889" y="39576"/>
                  </a:lnTo>
                  <a:lnTo>
                    <a:pt x="1772412" y="38099"/>
                  </a:lnTo>
                  <a:lnTo>
                    <a:pt x="1764934" y="39576"/>
                  </a:lnTo>
                  <a:lnTo>
                    <a:pt x="1758886" y="43624"/>
                  </a:lnTo>
                  <a:lnTo>
                    <a:pt x="1754838" y="49672"/>
                  </a:lnTo>
                  <a:lnTo>
                    <a:pt x="1753362" y="57149"/>
                  </a:lnTo>
                  <a:lnTo>
                    <a:pt x="1754838" y="64627"/>
                  </a:lnTo>
                  <a:lnTo>
                    <a:pt x="1758886" y="70675"/>
                  </a:lnTo>
                  <a:lnTo>
                    <a:pt x="1764934" y="74723"/>
                  </a:lnTo>
                  <a:lnTo>
                    <a:pt x="1772412" y="76199"/>
                  </a:lnTo>
                  <a:lnTo>
                    <a:pt x="1779889" y="74723"/>
                  </a:lnTo>
                  <a:lnTo>
                    <a:pt x="1785937" y="70675"/>
                  </a:lnTo>
                  <a:lnTo>
                    <a:pt x="1789985" y="64627"/>
                  </a:lnTo>
                  <a:lnTo>
                    <a:pt x="1791462" y="57149"/>
                  </a:lnTo>
                  <a:close/>
                </a:path>
                <a:path w="2251075" h="114300">
                  <a:moveTo>
                    <a:pt x="1867662" y="57149"/>
                  </a:moveTo>
                  <a:lnTo>
                    <a:pt x="1866185" y="49672"/>
                  </a:lnTo>
                  <a:lnTo>
                    <a:pt x="1862137" y="43624"/>
                  </a:lnTo>
                  <a:lnTo>
                    <a:pt x="1856089" y="39576"/>
                  </a:lnTo>
                  <a:lnTo>
                    <a:pt x="1848612" y="38099"/>
                  </a:lnTo>
                  <a:lnTo>
                    <a:pt x="1841456" y="39576"/>
                  </a:lnTo>
                  <a:lnTo>
                    <a:pt x="1835372" y="43624"/>
                  </a:lnTo>
                  <a:lnTo>
                    <a:pt x="1831145" y="49672"/>
                  </a:lnTo>
                  <a:lnTo>
                    <a:pt x="1829562" y="57149"/>
                  </a:lnTo>
                  <a:lnTo>
                    <a:pt x="1831145" y="64627"/>
                  </a:lnTo>
                  <a:lnTo>
                    <a:pt x="1835372" y="70675"/>
                  </a:lnTo>
                  <a:lnTo>
                    <a:pt x="1841456" y="74723"/>
                  </a:lnTo>
                  <a:lnTo>
                    <a:pt x="1848612" y="76199"/>
                  </a:lnTo>
                  <a:lnTo>
                    <a:pt x="1856089" y="74723"/>
                  </a:lnTo>
                  <a:lnTo>
                    <a:pt x="1862137" y="70675"/>
                  </a:lnTo>
                  <a:lnTo>
                    <a:pt x="1866185" y="64627"/>
                  </a:lnTo>
                  <a:lnTo>
                    <a:pt x="1867662" y="57149"/>
                  </a:lnTo>
                  <a:close/>
                </a:path>
                <a:path w="2251075" h="114300">
                  <a:moveTo>
                    <a:pt x="1943862" y="57149"/>
                  </a:moveTo>
                  <a:lnTo>
                    <a:pt x="1942385" y="49672"/>
                  </a:lnTo>
                  <a:lnTo>
                    <a:pt x="1938337" y="43624"/>
                  </a:lnTo>
                  <a:lnTo>
                    <a:pt x="1932289" y="39576"/>
                  </a:lnTo>
                  <a:lnTo>
                    <a:pt x="1924812" y="38099"/>
                  </a:lnTo>
                  <a:lnTo>
                    <a:pt x="1917656" y="39576"/>
                  </a:lnTo>
                  <a:lnTo>
                    <a:pt x="1911572" y="43624"/>
                  </a:lnTo>
                  <a:lnTo>
                    <a:pt x="1907345" y="49672"/>
                  </a:lnTo>
                  <a:lnTo>
                    <a:pt x="1905762" y="57149"/>
                  </a:lnTo>
                  <a:lnTo>
                    <a:pt x="1907345" y="64627"/>
                  </a:lnTo>
                  <a:lnTo>
                    <a:pt x="1911572" y="70675"/>
                  </a:lnTo>
                  <a:lnTo>
                    <a:pt x="1917656" y="74723"/>
                  </a:lnTo>
                  <a:lnTo>
                    <a:pt x="1924812" y="76199"/>
                  </a:lnTo>
                  <a:lnTo>
                    <a:pt x="1932289" y="74723"/>
                  </a:lnTo>
                  <a:lnTo>
                    <a:pt x="1938337" y="70675"/>
                  </a:lnTo>
                  <a:lnTo>
                    <a:pt x="1942385" y="64627"/>
                  </a:lnTo>
                  <a:lnTo>
                    <a:pt x="1943862" y="57149"/>
                  </a:lnTo>
                  <a:close/>
                </a:path>
                <a:path w="2251075" h="114300">
                  <a:moveTo>
                    <a:pt x="2020062" y="57149"/>
                  </a:moveTo>
                  <a:lnTo>
                    <a:pt x="2018585" y="49672"/>
                  </a:lnTo>
                  <a:lnTo>
                    <a:pt x="2014537" y="43624"/>
                  </a:lnTo>
                  <a:lnTo>
                    <a:pt x="2008489" y="39576"/>
                  </a:lnTo>
                  <a:lnTo>
                    <a:pt x="2001012" y="38099"/>
                  </a:lnTo>
                  <a:lnTo>
                    <a:pt x="1993856" y="39576"/>
                  </a:lnTo>
                  <a:lnTo>
                    <a:pt x="1987772" y="43624"/>
                  </a:lnTo>
                  <a:lnTo>
                    <a:pt x="1983545" y="49672"/>
                  </a:lnTo>
                  <a:lnTo>
                    <a:pt x="1981962" y="57149"/>
                  </a:lnTo>
                  <a:lnTo>
                    <a:pt x="1983545" y="64627"/>
                  </a:lnTo>
                  <a:lnTo>
                    <a:pt x="1987772" y="70675"/>
                  </a:lnTo>
                  <a:lnTo>
                    <a:pt x="1993856" y="74723"/>
                  </a:lnTo>
                  <a:lnTo>
                    <a:pt x="2001012" y="76199"/>
                  </a:lnTo>
                  <a:lnTo>
                    <a:pt x="2008489" y="74723"/>
                  </a:lnTo>
                  <a:lnTo>
                    <a:pt x="2014537" y="70675"/>
                  </a:lnTo>
                  <a:lnTo>
                    <a:pt x="2018585" y="64627"/>
                  </a:lnTo>
                  <a:lnTo>
                    <a:pt x="2020062" y="57149"/>
                  </a:lnTo>
                  <a:close/>
                </a:path>
                <a:path w="2251075" h="114300">
                  <a:moveTo>
                    <a:pt x="2097024" y="57149"/>
                  </a:moveTo>
                  <a:lnTo>
                    <a:pt x="2095440" y="49672"/>
                  </a:lnTo>
                  <a:lnTo>
                    <a:pt x="2091213" y="43624"/>
                  </a:lnTo>
                  <a:lnTo>
                    <a:pt x="2085129" y="39576"/>
                  </a:lnTo>
                  <a:lnTo>
                    <a:pt x="2077974" y="38099"/>
                  </a:lnTo>
                  <a:lnTo>
                    <a:pt x="2077212" y="38099"/>
                  </a:lnTo>
                  <a:lnTo>
                    <a:pt x="2070056" y="39576"/>
                  </a:lnTo>
                  <a:lnTo>
                    <a:pt x="2063972" y="43624"/>
                  </a:lnTo>
                  <a:lnTo>
                    <a:pt x="2059745" y="49672"/>
                  </a:lnTo>
                  <a:lnTo>
                    <a:pt x="2058162" y="57149"/>
                  </a:lnTo>
                  <a:lnTo>
                    <a:pt x="2059745" y="64627"/>
                  </a:lnTo>
                  <a:lnTo>
                    <a:pt x="2063972" y="70675"/>
                  </a:lnTo>
                  <a:lnTo>
                    <a:pt x="2070056" y="74723"/>
                  </a:lnTo>
                  <a:lnTo>
                    <a:pt x="2077212" y="76199"/>
                  </a:lnTo>
                  <a:lnTo>
                    <a:pt x="2077974" y="76199"/>
                  </a:lnTo>
                  <a:lnTo>
                    <a:pt x="2085129" y="74723"/>
                  </a:lnTo>
                  <a:lnTo>
                    <a:pt x="2091213" y="70675"/>
                  </a:lnTo>
                  <a:lnTo>
                    <a:pt x="2095440" y="64627"/>
                  </a:lnTo>
                  <a:lnTo>
                    <a:pt x="2097024" y="57149"/>
                  </a:lnTo>
                  <a:close/>
                </a:path>
                <a:path w="2251075" h="114300">
                  <a:moveTo>
                    <a:pt x="2173224" y="57149"/>
                  </a:moveTo>
                  <a:lnTo>
                    <a:pt x="2171640" y="49672"/>
                  </a:lnTo>
                  <a:lnTo>
                    <a:pt x="2167413" y="43624"/>
                  </a:lnTo>
                  <a:lnTo>
                    <a:pt x="2161329" y="39576"/>
                  </a:lnTo>
                  <a:lnTo>
                    <a:pt x="2154174" y="38099"/>
                  </a:lnTo>
                  <a:lnTo>
                    <a:pt x="2146696" y="39576"/>
                  </a:lnTo>
                  <a:lnTo>
                    <a:pt x="2140648" y="43624"/>
                  </a:lnTo>
                  <a:lnTo>
                    <a:pt x="2136600" y="49672"/>
                  </a:lnTo>
                  <a:lnTo>
                    <a:pt x="2135124" y="57149"/>
                  </a:lnTo>
                  <a:lnTo>
                    <a:pt x="2136600" y="64627"/>
                  </a:lnTo>
                  <a:lnTo>
                    <a:pt x="2140648" y="70675"/>
                  </a:lnTo>
                  <a:lnTo>
                    <a:pt x="2146696" y="74723"/>
                  </a:lnTo>
                  <a:lnTo>
                    <a:pt x="2154174" y="76199"/>
                  </a:lnTo>
                  <a:lnTo>
                    <a:pt x="2161329" y="74723"/>
                  </a:lnTo>
                  <a:lnTo>
                    <a:pt x="2167413" y="70675"/>
                  </a:lnTo>
                  <a:lnTo>
                    <a:pt x="2171640" y="64627"/>
                  </a:lnTo>
                  <a:lnTo>
                    <a:pt x="2173224" y="57149"/>
                  </a:lnTo>
                  <a:close/>
                </a:path>
                <a:path w="2251075" h="114300">
                  <a:moveTo>
                    <a:pt x="2250948" y="57149"/>
                  </a:moveTo>
                  <a:lnTo>
                    <a:pt x="2136648" y="0"/>
                  </a:lnTo>
                  <a:lnTo>
                    <a:pt x="2136648" y="49601"/>
                  </a:lnTo>
                  <a:lnTo>
                    <a:pt x="2140648" y="43624"/>
                  </a:lnTo>
                  <a:lnTo>
                    <a:pt x="2146696" y="39576"/>
                  </a:lnTo>
                  <a:lnTo>
                    <a:pt x="2173224" y="57149"/>
                  </a:lnTo>
                  <a:lnTo>
                    <a:pt x="2173224" y="96011"/>
                  </a:lnTo>
                  <a:lnTo>
                    <a:pt x="2250948" y="57149"/>
                  </a:lnTo>
                  <a:close/>
                </a:path>
                <a:path w="2251075" h="114300">
                  <a:moveTo>
                    <a:pt x="2173224" y="96011"/>
                  </a:moveTo>
                  <a:lnTo>
                    <a:pt x="2173224" y="57149"/>
                  </a:lnTo>
                  <a:lnTo>
                    <a:pt x="2171640" y="64627"/>
                  </a:lnTo>
                  <a:lnTo>
                    <a:pt x="2167413" y="70675"/>
                  </a:lnTo>
                  <a:lnTo>
                    <a:pt x="2161329" y="74723"/>
                  </a:lnTo>
                  <a:lnTo>
                    <a:pt x="2154174" y="76199"/>
                  </a:lnTo>
                  <a:lnTo>
                    <a:pt x="2146696" y="74723"/>
                  </a:lnTo>
                  <a:lnTo>
                    <a:pt x="2140648" y="70675"/>
                  </a:lnTo>
                  <a:lnTo>
                    <a:pt x="2136648" y="64698"/>
                  </a:lnTo>
                  <a:lnTo>
                    <a:pt x="2136648" y="114299"/>
                  </a:lnTo>
                  <a:lnTo>
                    <a:pt x="2173224" y="96011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88459" y="5754501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FF0065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FF0065"/>
                </a:solidFill>
                <a:latin typeface="Microsoft JhengHei"/>
                <a:cs typeface="Microsoft JhengHei"/>
              </a:rPr>
              <a:t>整體</a:t>
            </a:r>
            <a:r>
              <a:rPr sz="1798" dirty="0">
                <a:solidFill>
                  <a:srgbClr val="FF0065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36713" y="5998625"/>
            <a:ext cx="6710182" cy="253765"/>
            <a:chOff x="108584" y="6004179"/>
            <a:chExt cx="6716395" cy="254000"/>
          </a:xfrm>
        </p:grpSpPr>
        <p:sp>
          <p:nvSpPr>
            <p:cNvPr id="28" name="object 28"/>
            <p:cNvSpPr/>
            <p:nvPr/>
          </p:nvSpPr>
          <p:spPr>
            <a:xfrm>
              <a:off x="2413634" y="6023229"/>
              <a:ext cx="4392295" cy="215900"/>
            </a:xfrm>
            <a:custGeom>
              <a:avLst/>
              <a:gdLst/>
              <a:ahLst/>
              <a:cxnLst/>
              <a:rect l="l" t="t" r="r" b="b"/>
              <a:pathLst>
                <a:path w="4392295" h="215900">
                  <a:moveTo>
                    <a:pt x="35813" y="0"/>
                  </a:move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832"/>
                  </a:lnTo>
                  <a:lnTo>
                    <a:pt x="2809" y="193786"/>
                  </a:lnTo>
                  <a:lnTo>
                    <a:pt x="10477" y="205168"/>
                  </a:lnTo>
                  <a:lnTo>
                    <a:pt x="21859" y="212836"/>
                  </a:lnTo>
                  <a:lnTo>
                    <a:pt x="35813" y="215646"/>
                  </a:lnTo>
                  <a:lnTo>
                    <a:pt x="4356354" y="215645"/>
                  </a:lnTo>
                  <a:lnTo>
                    <a:pt x="4370308" y="212836"/>
                  </a:lnTo>
                  <a:lnTo>
                    <a:pt x="4381690" y="205168"/>
                  </a:lnTo>
                  <a:lnTo>
                    <a:pt x="4389358" y="193786"/>
                  </a:lnTo>
                  <a:lnTo>
                    <a:pt x="4392168" y="179831"/>
                  </a:lnTo>
                  <a:lnTo>
                    <a:pt x="4392168" y="35813"/>
                  </a:lnTo>
                  <a:lnTo>
                    <a:pt x="4389358" y="21859"/>
                  </a:lnTo>
                  <a:lnTo>
                    <a:pt x="4381690" y="10477"/>
                  </a:lnTo>
                  <a:lnTo>
                    <a:pt x="4370308" y="2809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584" y="6110859"/>
              <a:ext cx="2324100" cy="114300"/>
            </a:xfrm>
            <a:custGeom>
              <a:avLst/>
              <a:gdLst/>
              <a:ahLst/>
              <a:cxnLst/>
              <a:rect l="l" t="t" r="r" b="b"/>
              <a:pathLst>
                <a:path w="2324100" h="114300">
                  <a:moveTo>
                    <a:pt x="2324100" y="57150"/>
                  </a:moveTo>
                  <a:lnTo>
                    <a:pt x="2322516" y="49672"/>
                  </a:lnTo>
                  <a:lnTo>
                    <a:pt x="2318289" y="43624"/>
                  </a:lnTo>
                  <a:lnTo>
                    <a:pt x="2312205" y="39576"/>
                  </a:lnTo>
                  <a:lnTo>
                    <a:pt x="2305050" y="38100"/>
                  </a:lnTo>
                  <a:lnTo>
                    <a:pt x="2297572" y="39576"/>
                  </a:lnTo>
                  <a:lnTo>
                    <a:pt x="2291524" y="43624"/>
                  </a:lnTo>
                  <a:lnTo>
                    <a:pt x="2287476" y="49672"/>
                  </a:lnTo>
                  <a:lnTo>
                    <a:pt x="2286000" y="57150"/>
                  </a:lnTo>
                  <a:lnTo>
                    <a:pt x="2287476" y="64305"/>
                  </a:lnTo>
                  <a:lnTo>
                    <a:pt x="2291524" y="70389"/>
                  </a:lnTo>
                  <a:lnTo>
                    <a:pt x="2297572" y="74616"/>
                  </a:lnTo>
                  <a:lnTo>
                    <a:pt x="2305050" y="76200"/>
                  </a:lnTo>
                  <a:lnTo>
                    <a:pt x="2312205" y="74616"/>
                  </a:lnTo>
                  <a:lnTo>
                    <a:pt x="2318289" y="70389"/>
                  </a:lnTo>
                  <a:lnTo>
                    <a:pt x="2322516" y="64305"/>
                  </a:lnTo>
                  <a:lnTo>
                    <a:pt x="2324100" y="57150"/>
                  </a:lnTo>
                  <a:close/>
                </a:path>
                <a:path w="2324100" h="114300">
                  <a:moveTo>
                    <a:pt x="2247900" y="57150"/>
                  </a:moveTo>
                  <a:lnTo>
                    <a:pt x="2246316" y="49672"/>
                  </a:lnTo>
                  <a:lnTo>
                    <a:pt x="2242089" y="43624"/>
                  </a:lnTo>
                  <a:lnTo>
                    <a:pt x="2236005" y="39576"/>
                  </a:lnTo>
                  <a:lnTo>
                    <a:pt x="2228850" y="38100"/>
                  </a:lnTo>
                  <a:lnTo>
                    <a:pt x="2228088" y="38100"/>
                  </a:lnTo>
                  <a:lnTo>
                    <a:pt x="2220932" y="39576"/>
                  </a:lnTo>
                  <a:lnTo>
                    <a:pt x="2214848" y="43624"/>
                  </a:lnTo>
                  <a:lnTo>
                    <a:pt x="2210621" y="49672"/>
                  </a:lnTo>
                  <a:lnTo>
                    <a:pt x="2209038" y="57150"/>
                  </a:lnTo>
                  <a:lnTo>
                    <a:pt x="2210621" y="64305"/>
                  </a:lnTo>
                  <a:lnTo>
                    <a:pt x="2214848" y="70389"/>
                  </a:lnTo>
                  <a:lnTo>
                    <a:pt x="2220932" y="74616"/>
                  </a:lnTo>
                  <a:lnTo>
                    <a:pt x="2228088" y="76200"/>
                  </a:lnTo>
                  <a:lnTo>
                    <a:pt x="2228850" y="76200"/>
                  </a:lnTo>
                  <a:lnTo>
                    <a:pt x="2236005" y="74616"/>
                  </a:lnTo>
                  <a:lnTo>
                    <a:pt x="2242089" y="70389"/>
                  </a:lnTo>
                  <a:lnTo>
                    <a:pt x="2246316" y="64305"/>
                  </a:lnTo>
                  <a:lnTo>
                    <a:pt x="2247900" y="57150"/>
                  </a:lnTo>
                  <a:close/>
                </a:path>
                <a:path w="2324100" h="114300">
                  <a:moveTo>
                    <a:pt x="2170938" y="57150"/>
                  </a:moveTo>
                  <a:lnTo>
                    <a:pt x="2169461" y="49672"/>
                  </a:lnTo>
                  <a:lnTo>
                    <a:pt x="2165413" y="43624"/>
                  </a:lnTo>
                  <a:lnTo>
                    <a:pt x="2159365" y="39576"/>
                  </a:lnTo>
                  <a:lnTo>
                    <a:pt x="2151888" y="38100"/>
                  </a:lnTo>
                  <a:lnTo>
                    <a:pt x="2144732" y="39576"/>
                  </a:lnTo>
                  <a:lnTo>
                    <a:pt x="2138648" y="43624"/>
                  </a:lnTo>
                  <a:lnTo>
                    <a:pt x="2134421" y="49672"/>
                  </a:lnTo>
                  <a:lnTo>
                    <a:pt x="2132838" y="57150"/>
                  </a:lnTo>
                  <a:lnTo>
                    <a:pt x="2134421" y="64305"/>
                  </a:lnTo>
                  <a:lnTo>
                    <a:pt x="2138648" y="70389"/>
                  </a:lnTo>
                  <a:lnTo>
                    <a:pt x="2144732" y="74616"/>
                  </a:lnTo>
                  <a:lnTo>
                    <a:pt x="2151888" y="76200"/>
                  </a:lnTo>
                  <a:lnTo>
                    <a:pt x="2159365" y="74616"/>
                  </a:lnTo>
                  <a:lnTo>
                    <a:pt x="2165413" y="70389"/>
                  </a:lnTo>
                  <a:lnTo>
                    <a:pt x="2169461" y="64305"/>
                  </a:lnTo>
                  <a:lnTo>
                    <a:pt x="2170938" y="57150"/>
                  </a:lnTo>
                  <a:close/>
                </a:path>
                <a:path w="2324100" h="114300">
                  <a:moveTo>
                    <a:pt x="2094738" y="57150"/>
                  </a:moveTo>
                  <a:lnTo>
                    <a:pt x="2093261" y="49672"/>
                  </a:lnTo>
                  <a:lnTo>
                    <a:pt x="2089213" y="43624"/>
                  </a:lnTo>
                  <a:lnTo>
                    <a:pt x="2083165" y="39576"/>
                  </a:lnTo>
                  <a:lnTo>
                    <a:pt x="2075688" y="38100"/>
                  </a:lnTo>
                  <a:lnTo>
                    <a:pt x="2068532" y="39576"/>
                  </a:lnTo>
                  <a:lnTo>
                    <a:pt x="2062448" y="43624"/>
                  </a:lnTo>
                  <a:lnTo>
                    <a:pt x="2058221" y="49672"/>
                  </a:lnTo>
                  <a:lnTo>
                    <a:pt x="2056638" y="57150"/>
                  </a:lnTo>
                  <a:lnTo>
                    <a:pt x="2058221" y="64305"/>
                  </a:lnTo>
                  <a:lnTo>
                    <a:pt x="2062448" y="70389"/>
                  </a:lnTo>
                  <a:lnTo>
                    <a:pt x="2068532" y="74616"/>
                  </a:lnTo>
                  <a:lnTo>
                    <a:pt x="2075688" y="76200"/>
                  </a:lnTo>
                  <a:lnTo>
                    <a:pt x="2083165" y="74616"/>
                  </a:lnTo>
                  <a:lnTo>
                    <a:pt x="2089213" y="70389"/>
                  </a:lnTo>
                  <a:lnTo>
                    <a:pt x="2093261" y="64305"/>
                  </a:lnTo>
                  <a:lnTo>
                    <a:pt x="2094738" y="57150"/>
                  </a:lnTo>
                  <a:close/>
                </a:path>
                <a:path w="2324100" h="114300">
                  <a:moveTo>
                    <a:pt x="2018538" y="57150"/>
                  </a:moveTo>
                  <a:lnTo>
                    <a:pt x="2017061" y="49672"/>
                  </a:lnTo>
                  <a:lnTo>
                    <a:pt x="2013013" y="43624"/>
                  </a:lnTo>
                  <a:lnTo>
                    <a:pt x="2006965" y="39576"/>
                  </a:lnTo>
                  <a:lnTo>
                    <a:pt x="1999488" y="38100"/>
                  </a:lnTo>
                  <a:lnTo>
                    <a:pt x="1992010" y="39576"/>
                  </a:lnTo>
                  <a:lnTo>
                    <a:pt x="1985962" y="43624"/>
                  </a:lnTo>
                  <a:lnTo>
                    <a:pt x="1981914" y="49672"/>
                  </a:lnTo>
                  <a:lnTo>
                    <a:pt x="1980438" y="57150"/>
                  </a:lnTo>
                  <a:lnTo>
                    <a:pt x="1981914" y="64305"/>
                  </a:lnTo>
                  <a:lnTo>
                    <a:pt x="1985962" y="70389"/>
                  </a:lnTo>
                  <a:lnTo>
                    <a:pt x="1992010" y="74616"/>
                  </a:lnTo>
                  <a:lnTo>
                    <a:pt x="1999488" y="76200"/>
                  </a:lnTo>
                  <a:lnTo>
                    <a:pt x="2006965" y="74616"/>
                  </a:lnTo>
                  <a:lnTo>
                    <a:pt x="2013013" y="70389"/>
                  </a:lnTo>
                  <a:lnTo>
                    <a:pt x="2017061" y="64305"/>
                  </a:lnTo>
                  <a:lnTo>
                    <a:pt x="2018538" y="57150"/>
                  </a:lnTo>
                  <a:close/>
                </a:path>
                <a:path w="2324100" h="114300">
                  <a:moveTo>
                    <a:pt x="1942338" y="57150"/>
                  </a:moveTo>
                  <a:lnTo>
                    <a:pt x="1940861" y="49672"/>
                  </a:lnTo>
                  <a:lnTo>
                    <a:pt x="1936813" y="43624"/>
                  </a:lnTo>
                  <a:lnTo>
                    <a:pt x="1930765" y="39576"/>
                  </a:lnTo>
                  <a:lnTo>
                    <a:pt x="1923288" y="38100"/>
                  </a:lnTo>
                  <a:lnTo>
                    <a:pt x="1915810" y="39576"/>
                  </a:lnTo>
                  <a:lnTo>
                    <a:pt x="1909762" y="43624"/>
                  </a:lnTo>
                  <a:lnTo>
                    <a:pt x="1905714" y="49672"/>
                  </a:lnTo>
                  <a:lnTo>
                    <a:pt x="1904238" y="57150"/>
                  </a:lnTo>
                  <a:lnTo>
                    <a:pt x="1905714" y="64305"/>
                  </a:lnTo>
                  <a:lnTo>
                    <a:pt x="1909762" y="70389"/>
                  </a:lnTo>
                  <a:lnTo>
                    <a:pt x="1915810" y="74616"/>
                  </a:lnTo>
                  <a:lnTo>
                    <a:pt x="1923288" y="76200"/>
                  </a:lnTo>
                  <a:lnTo>
                    <a:pt x="1930765" y="74616"/>
                  </a:lnTo>
                  <a:lnTo>
                    <a:pt x="1936813" y="70389"/>
                  </a:lnTo>
                  <a:lnTo>
                    <a:pt x="1940861" y="64305"/>
                  </a:lnTo>
                  <a:lnTo>
                    <a:pt x="1942338" y="57150"/>
                  </a:lnTo>
                  <a:close/>
                </a:path>
                <a:path w="2324100" h="114300">
                  <a:moveTo>
                    <a:pt x="1866138" y="57150"/>
                  </a:moveTo>
                  <a:lnTo>
                    <a:pt x="1864661" y="49672"/>
                  </a:lnTo>
                  <a:lnTo>
                    <a:pt x="1860613" y="43624"/>
                  </a:lnTo>
                  <a:lnTo>
                    <a:pt x="1854565" y="39576"/>
                  </a:lnTo>
                  <a:lnTo>
                    <a:pt x="1847088" y="38100"/>
                  </a:lnTo>
                  <a:lnTo>
                    <a:pt x="1839610" y="39576"/>
                  </a:lnTo>
                  <a:lnTo>
                    <a:pt x="1833562" y="43624"/>
                  </a:lnTo>
                  <a:lnTo>
                    <a:pt x="1829514" y="49672"/>
                  </a:lnTo>
                  <a:lnTo>
                    <a:pt x="1828038" y="57150"/>
                  </a:lnTo>
                  <a:lnTo>
                    <a:pt x="1829514" y="64305"/>
                  </a:lnTo>
                  <a:lnTo>
                    <a:pt x="1833562" y="70389"/>
                  </a:lnTo>
                  <a:lnTo>
                    <a:pt x="1839610" y="74616"/>
                  </a:lnTo>
                  <a:lnTo>
                    <a:pt x="1847088" y="76200"/>
                  </a:lnTo>
                  <a:lnTo>
                    <a:pt x="1854565" y="74616"/>
                  </a:lnTo>
                  <a:lnTo>
                    <a:pt x="1860613" y="70389"/>
                  </a:lnTo>
                  <a:lnTo>
                    <a:pt x="1864661" y="64305"/>
                  </a:lnTo>
                  <a:lnTo>
                    <a:pt x="1866138" y="57150"/>
                  </a:lnTo>
                  <a:close/>
                </a:path>
                <a:path w="2324100" h="114300">
                  <a:moveTo>
                    <a:pt x="1789938" y="57150"/>
                  </a:moveTo>
                  <a:lnTo>
                    <a:pt x="1788461" y="49672"/>
                  </a:lnTo>
                  <a:lnTo>
                    <a:pt x="1784413" y="43624"/>
                  </a:lnTo>
                  <a:lnTo>
                    <a:pt x="1778365" y="39576"/>
                  </a:lnTo>
                  <a:lnTo>
                    <a:pt x="1770888" y="38100"/>
                  </a:lnTo>
                  <a:lnTo>
                    <a:pt x="1763410" y="39576"/>
                  </a:lnTo>
                  <a:lnTo>
                    <a:pt x="1757362" y="43624"/>
                  </a:lnTo>
                  <a:lnTo>
                    <a:pt x="1753314" y="49672"/>
                  </a:lnTo>
                  <a:lnTo>
                    <a:pt x="1751838" y="57150"/>
                  </a:lnTo>
                  <a:lnTo>
                    <a:pt x="1753314" y="64305"/>
                  </a:lnTo>
                  <a:lnTo>
                    <a:pt x="1757362" y="70389"/>
                  </a:lnTo>
                  <a:lnTo>
                    <a:pt x="1763410" y="74616"/>
                  </a:lnTo>
                  <a:lnTo>
                    <a:pt x="1770888" y="76200"/>
                  </a:lnTo>
                  <a:lnTo>
                    <a:pt x="1778365" y="74616"/>
                  </a:lnTo>
                  <a:lnTo>
                    <a:pt x="1784413" y="70389"/>
                  </a:lnTo>
                  <a:lnTo>
                    <a:pt x="1788461" y="64305"/>
                  </a:lnTo>
                  <a:lnTo>
                    <a:pt x="1789938" y="57150"/>
                  </a:lnTo>
                  <a:close/>
                </a:path>
                <a:path w="2324100" h="114300">
                  <a:moveTo>
                    <a:pt x="1713738" y="57150"/>
                  </a:moveTo>
                  <a:lnTo>
                    <a:pt x="1712261" y="49672"/>
                  </a:lnTo>
                  <a:lnTo>
                    <a:pt x="1708213" y="43624"/>
                  </a:lnTo>
                  <a:lnTo>
                    <a:pt x="1702165" y="39576"/>
                  </a:lnTo>
                  <a:lnTo>
                    <a:pt x="1694688" y="38100"/>
                  </a:lnTo>
                  <a:lnTo>
                    <a:pt x="1687210" y="39576"/>
                  </a:lnTo>
                  <a:lnTo>
                    <a:pt x="1681162" y="43624"/>
                  </a:lnTo>
                  <a:lnTo>
                    <a:pt x="1677114" y="49672"/>
                  </a:lnTo>
                  <a:lnTo>
                    <a:pt x="1675638" y="57150"/>
                  </a:lnTo>
                  <a:lnTo>
                    <a:pt x="1677114" y="64305"/>
                  </a:lnTo>
                  <a:lnTo>
                    <a:pt x="1681162" y="70389"/>
                  </a:lnTo>
                  <a:lnTo>
                    <a:pt x="1687210" y="74616"/>
                  </a:lnTo>
                  <a:lnTo>
                    <a:pt x="1694688" y="76200"/>
                  </a:lnTo>
                  <a:lnTo>
                    <a:pt x="1702165" y="74616"/>
                  </a:lnTo>
                  <a:lnTo>
                    <a:pt x="1708213" y="70389"/>
                  </a:lnTo>
                  <a:lnTo>
                    <a:pt x="1712261" y="64305"/>
                  </a:lnTo>
                  <a:lnTo>
                    <a:pt x="1713738" y="57150"/>
                  </a:lnTo>
                  <a:close/>
                </a:path>
                <a:path w="2324100" h="114300">
                  <a:moveTo>
                    <a:pt x="1637538" y="57150"/>
                  </a:moveTo>
                  <a:lnTo>
                    <a:pt x="1636061" y="49672"/>
                  </a:lnTo>
                  <a:lnTo>
                    <a:pt x="1632013" y="43624"/>
                  </a:lnTo>
                  <a:lnTo>
                    <a:pt x="1625965" y="39576"/>
                  </a:lnTo>
                  <a:lnTo>
                    <a:pt x="1618488" y="38100"/>
                  </a:lnTo>
                  <a:lnTo>
                    <a:pt x="1611010" y="39576"/>
                  </a:lnTo>
                  <a:lnTo>
                    <a:pt x="1604962" y="43624"/>
                  </a:lnTo>
                  <a:lnTo>
                    <a:pt x="1600914" y="49672"/>
                  </a:lnTo>
                  <a:lnTo>
                    <a:pt x="1599438" y="57150"/>
                  </a:lnTo>
                  <a:lnTo>
                    <a:pt x="1600914" y="64305"/>
                  </a:lnTo>
                  <a:lnTo>
                    <a:pt x="1604962" y="70389"/>
                  </a:lnTo>
                  <a:lnTo>
                    <a:pt x="1611010" y="74616"/>
                  </a:lnTo>
                  <a:lnTo>
                    <a:pt x="1618488" y="76200"/>
                  </a:lnTo>
                  <a:lnTo>
                    <a:pt x="1625965" y="74616"/>
                  </a:lnTo>
                  <a:lnTo>
                    <a:pt x="1632013" y="70389"/>
                  </a:lnTo>
                  <a:lnTo>
                    <a:pt x="1636061" y="64305"/>
                  </a:lnTo>
                  <a:lnTo>
                    <a:pt x="1637538" y="57150"/>
                  </a:lnTo>
                  <a:close/>
                </a:path>
                <a:path w="2324100" h="114300">
                  <a:moveTo>
                    <a:pt x="1561338" y="57150"/>
                  </a:moveTo>
                  <a:lnTo>
                    <a:pt x="1559861" y="49672"/>
                  </a:lnTo>
                  <a:lnTo>
                    <a:pt x="1555813" y="43624"/>
                  </a:lnTo>
                  <a:lnTo>
                    <a:pt x="1549765" y="39576"/>
                  </a:lnTo>
                  <a:lnTo>
                    <a:pt x="1542288" y="38100"/>
                  </a:lnTo>
                  <a:lnTo>
                    <a:pt x="1534810" y="39576"/>
                  </a:lnTo>
                  <a:lnTo>
                    <a:pt x="1528762" y="43624"/>
                  </a:lnTo>
                  <a:lnTo>
                    <a:pt x="1524714" y="49672"/>
                  </a:lnTo>
                  <a:lnTo>
                    <a:pt x="1523238" y="57150"/>
                  </a:lnTo>
                  <a:lnTo>
                    <a:pt x="1524714" y="64305"/>
                  </a:lnTo>
                  <a:lnTo>
                    <a:pt x="1528762" y="70389"/>
                  </a:lnTo>
                  <a:lnTo>
                    <a:pt x="1534810" y="74616"/>
                  </a:lnTo>
                  <a:lnTo>
                    <a:pt x="1542288" y="76200"/>
                  </a:lnTo>
                  <a:lnTo>
                    <a:pt x="1549765" y="74616"/>
                  </a:lnTo>
                  <a:lnTo>
                    <a:pt x="1555813" y="70389"/>
                  </a:lnTo>
                  <a:lnTo>
                    <a:pt x="1559861" y="64305"/>
                  </a:lnTo>
                  <a:lnTo>
                    <a:pt x="1561338" y="57150"/>
                  </a:lnTo>
                  <a:close/>
                </a:path>
                <a:path w="2324100" h="114300">
                  <a:moveTo>
                    <a:pt x="1485138" y="57150"/>
                  </a:moveTo>
                  <a:lnTo>
                    <a:pt x="1483661" y="49672"/>
                  </a:lnTo>
                  <a:lnTo>
                    <a:pt x="1479613" y="43624"/>
                  </a:lnTo>
                  <a:lnTo>
                    <a:pt x="1473565" y="39576"/>
                  </a:lnTo>
                  <a:lnTo>
                    <a:pt x="1466088" y="38100"/>
                  </a:lnTo>
                  <a:lnTo>
                    <a:pt x="1458610" y="39576"/>
                  </a:lnTo>
                  <a:lnTo>
                    <a:pt x="1452562" y="43624"/>
                  </a:lnTo>
                  <a:lnTo>
                    <a:pt x="1448514" y="49672"/>
                  </a:lnTo>
                  <a:lnTo>
                    <a:pt x="1447038" y="57150"/>
                  </a:lnTo>
                  <a:lnTo>
                    <a:pt x="1448514" y="64305"/>
                  </a:lnTo>
                  <a:lnTo>
                    <a:pt x="1452562" y="70389"/>
                  </a:lnTo>
                  <a:lnTo>
                    <a:pt x="1458610" y="74616"/>
                  </a:lnTo>
                  <a:lnTo>
                    <a:pt x="1466088" y="76200"/>
                  </a:lnTo>
                  <a:lnTo>
                    <a:pt x="1473565" y="74616"/>
                  </a:lnTo>
                  <a:lnTo>
                    <a:pt x="1479613" y="70389"/>
                  </a:lnTo>
                  <a:lnTo>
                    <a:pt x="1483661" y="64305"/>
                  </a:lnTo>
                  <a:lnTo>
                    <a:pt x="1485138" y="57150"/>
                  </a:lnTo>
                  <a:close/>
                </a:path>
                <a:path w="2324100" h="114300">
                  <a:moveTo>
                    <a:pt x="1408938" y="57150"/>
                  </a:moveTo>
                  <a:lnTo>
                    <a:pt x="1407461" y="49672"/>
                  </a:lnTo>
                  <a:lnTo>
                    <a:pt x="1403413" y="43624"/>
                  </a:lnTo>
                  <a:lnTo>
                    <a:pt x="1397365" y="39576"/>
                  </a:lnTo>
                  <a:lnTo>
                    <a:pt x="1389888" y="38100"/>
                  </a:lnTo>
                  <a:lnTo>
                    <a:pt x="1382410" y="39576"/>
                  </a:lnTo>
                  <a:lnTo>
                    <a:pt x="1376362" y="43624"/>
                  </a:lnTo>
                  <a:lnTo>
                    <a:pt x="1372314" y="49672"/>
                  </a:lnTo>
                  <a:lnTo>
                    <a:pt x="1370838" y="57150"/>
                  </a:lnTo>
                  <a:lnTo>
                    <a:pt x="1372314" y="64305"/>
                  </a:lnTo>
                  <a:lnTo>
                    <a:pt x="1376362" y="70389"/>
                  </a:lnTo>
                  <a:lnTo>
                    <a:pt x="1382410" y="74616"/>
                  </a:lnTo>
                  <a:lnTo>
                    <a:pt x="1389888" y="76200"/>
                  </a:lnTo>
                  <a:lnTo>
                    <a:pt x="1397365" y="74616"/>
                  </a:lnTo>
                  <a:lnTo>
                    <a:pt x="1403413" y="70389"/>
                  </a:lnTo>
                  <a:lnTo>
                    <a:pt x="1407461" y="64305"/>
                  </a:lnTo>
                  <a:lnTo>
                    <a:pt x="1408938" y="57150"/>
                  </a:lnTo>
                  <a:close/>
                </a:path>
                <a:path w="2324100" h="114300">
                  <a:moveTo>
                    <a:pt x="1332738" y="57150"/>
                  </a:moveTo>
                  <a:lnTo>
                    <a:pt x="1331261" y="49672"/>
                  </a:lnTo>
                  <a:lnTo>
                    <a:pt x="1327213" y="43624"/>
                  </a:lnTo>
                  <a:lnTo>
                    <a:pt x="1321165" y="39576"/>
                  </a:lnTo>
                  <a:lnTo>
                    <a:pt x="1313688" y="38100"/>
                  </a:lnTo>
                  <a:lnTo>
                    <a:pt x="1306210" y="39576"/>
                  </a:lnTo>
                  <a:lnTo>
                    <a:pt x="1300162" y="43624"/>
                  </a:lnTo>
                  <a:lnTo>
                    <a:pt x="1296114" y="49672"/>
                  </a:lnTo>
                  <a:lnTo>
                    <a:pt x="1294638" y="57150"/>
                  </a:lnTo>
                  <a:lnTo>
                    <a:pt x="1296114" y="64305"/>
                  </a:lnTo>
                  <a:lnTo>
                    <a:pt x="1300162" y="70389"/>
                  </a:lnTo>
                  <a:lnTo>
                    <a:pt x="1306210" y="74616"/>
                  </a:lnTo>
                  <a:lnTo>
                    <a:pt x="1313688" y="76200"/>
                  </a:lnTo>
                  <a:lnTo>
                    <a:pt x="1321165" y="74616"/>
                  </a:lnTo>
                  <a:lnTo>
                    <a:pt x="1327213" y="70389"/>
                  </a:lnTo>
                  <a:lnTo>
                    <a:pt x="1331261" y="64305"/>
                  </a:lnTo>
                  <a:lnTo>
                    <a:pt x="1332738" y="57150"/>
                  </a:lnTo>
                  <a:close/>
                </a:path>
                <a:path w="2324100" h="114300">
                  <a:moveTo>
                    <a:pt x="1256538" y="57150"/>
                  </a:moveTo>
                  <a:lnTo>
                    <a:pt x="1255061" y="49672"/>
                  </a:lnTo>
                  <a:lnTo>
                    <a:pt x="1251013" y="43624"/>
                  </a:lnTo>
                  <a:lnTo>
                    <a:pt x="1244965" y="39576"/>
                  </a:lnTo>
                  <a:lnTo>
                    <a:pt x="1237488" y="38100"/>
                  </a:lnTo>
                  <a:lnTo>
                    <a:pt x="1230010" y="39576"/>
                  </a:lnTo>
                  <a:lnTo>
                    <a:pt x="1223962" y="43624"/>
                  </a:lnTo>
                  <a:lnTo>
                    <a:pt x="1219914" y="49672"/>
                  </a:lnTo>
                  <a:lnTo>
                    <a:pt x="1218438" y="57150"/>
                  </a:lnTo>
                  <a:lnTo>
                    <a:pt x="1219914" y="64305"/>
                  </a:lnTo>
                  <a:lnTo>
                    <a:pt x="1223962" y="70389"/>
                  </a:lnTo>
                  <a:lnTo>
                    <a:pt x="1230010" y="74616"/>
                  </a:lnTo>
                  <a:lnTo>
                    <a:pt x="1237488" y="76200"/>
                  </a:lnTo>
                  <a:lnTo>
                    <a:pt x="1244965" y="74616"/>
                  </a:lnTo>
                  <a:lnTo>
                    <a:pt x="1251013" y="70389"/>
                  </a:lnTo>
                  <a:lnTo>
                    <a:pt x="1255061" y="64305"/>
                  </a:lnTo>
                  <a:lnTo>
                    <a:pt x="1256538" y="57150"/>
                  </a:lnTo>
                  <a:close/>
                </a:path>
                <a:path w="2324100" h="114300">
                  <a:moveTo>
                    <a:pt x="1180338" y="57150"/>
                  </a:moveTo>
                  <a:lnTo>
                    <a:pt x="1178861" y="49672"/>
                  </a:lnTo>
                  <a:lnTo>
                    <a:pt x="1174813" y="43624"/>
                  </a:lnTo>
                  <a:lnTo>
                    <a:pt x="1168765" y="39576"/>
                  </a:lnTo>
                  <a:lnTo>
                    <a:pt x="1161288" y="38100"/>
                  </a:lnTo>
                  <a:lnTo>
                    <a:pt x="1153810" y="39576"/>
                  </a:lnTo>
                  <a:lnTo>
                    <a:pt x="1147762" y="43624"/>
                  </a:lnTo>
                  <a:lnTo>
                    <a:pt x="1143714" y="49672"/>
                  </a:lnTo>
                  <a:lnTo>
                    <a:pt x="1142238" y="57150"/>
                  </a:lnTo>
                  <a:lnTo>
                    <a:pt x="1143714" y="64305"/>
                  </a:lnTo>
                  <a:lnTo>
                    <a:pt x="1147762" y="70389"/>
                  </a:lnTo>
                  <a:lnTo>
                    <a:pt x="1153810" y="74616"/>
                  </a:lnTo>
                  <a:lnTo>
                    <a:pt x="1161288" y="76200"/>
                  </a:lnTo>
                  <a:lnTo>
                    <a:pt x="1168765" y="74616"/>
                  </a:lnTo>
                  <a:lnTo>
                    <a:pt x="1174813" y="70389"/>
                  </a:lnTo>
                  <a:lnTo>
                    <a:pt x="1178861" y="64305"/>
                  </a:lnTo>
                  <a:lnTo>
                    <a:pt x="1180338" y="57150"/>
                  </a:lnTo>
                  <a:close/>
                </a:path>
                <a:path w="2324100" h="114300">
                  <a:moveTo>
                    <a:pt x="1104138" y="57150"/>
                  </a:moveTo>
                  <a:lnTo>
                    <a:pt x="1102661" y="49672"/>
                  </a:lnTo>
                  <a:lnTo>
                    <a:pt x="1098613" y="43624"/>
                  </a:lnTo>
                  <a:lnTo>
                    <a:pt x="1092565" y="39576"/>
                  </a:lnTo>
                  <a:lnTo>
                    <a:pt x="1085088" y="38100"/>
                  </a:lnTo>
                  <a:lnTo>
                    <a:pt x="1077610" y="39576"/>
                  </a:lnTo>
                  <a:lnTo>
                    <a:pt x="1071562" y="43624"/>
                  </a:lnTo>
                  <a:lnTo>
                    <a:pt x="1067514" y="49672"/>
                  </a:lnTo>
                  <a:lnTo>
                    <a:pt x="1066038" y="57150"/>
                  </a:lnTo>
                  <a:lnTo>
                    <a:pt x="1067514" y="64305"/>
                  </a:lnTo>
                  <a:lnTo>
                    <a:pt x="1071562" y="70389"/>
                  </a:lnTo>
                  <a:lnTo>
                    <a:pt x="1077610" y="74616"/>
                  </a:lnTo>
                  <a:lnTo>
                    <a:pt x="1085088" y="76200"/>
                  </a:lnTo>
                  <a:lnTo>
                    <a:pt x="1092565" y="74616"/>
                  </a:lnTo>
                  <a:lnTo>
                    <a:pt x="1098613" y="70389"/>
                  </a:lnTo>
                  <a:lnTo>
                    <a:pt x="1102661" y="64305"/>
                  </a:lnTo>
                  <a:lnTo>
                    <a:pt x="1104138" y="57150"/>
                  </a:lnTo>
                  <a:close/>
                </a:path>
                <a:path w="2324100" h="114300">
                  <a:moveTo>
                    <a:pt x="1027938" y="57150"/>
                  </a:moveTo>
                  <a:lnTo>
                    <a:pt x="1026461" y="49672"/>
                  </a:lnTo>
                  <a:lnTo>
                    <a:pt x="1022413" y="43624"/>
                  </a:lnTo>
                  <a:lnTo>
                    <a:pt x="1016365" y="39576"/>
                  </a:lnTo>
                  <a:lnTo>
                    <a:pt x="1008888" y="38100"/>
                  </a:lnTo>
                  <a:lnTo>
                    <a:pt x="1001410" y="39576"/>
                  </a:lnTo>
                  <a:lnTo>
                    <a:pt x="995362" y="43624"/>
                  </a:lnTo>
                  <a:lnTo>
                    <a:pt x="991314" y="49672"/>
                  </a:lnTo>
                  <a:lnTo>
                    <a:pt x="989838" y="57150"/>
                  </a:lnTo>
                  <a:lnTo>
                    <a:pt x="991314" y="64305"/>
                  </a:lnTo>
                  <a:lnTo>
                    <a:pt x="995362" y="70389"/>
                  </a:lnTo>
                  <a:lnTo>
                    <a:pt x="1001410" y="74616"/>
                  </a:lnTo>
                  <a:lnTo>
                    <a:pt x="1008888" y="76200"/>
                  </a:lnTo>
                  <a:lnTo>
                    <a:pt x="1016365" y="74616"/>
                  </a:lnTo>
                  <a:lnTo>
                    <a:pt x="1022413" y="70389"/>
                  </a:lnTo>
                  <a:lnTo>
                    <a:pt x="1026461" y="64305"/>
                  </a:lnTo>
                  <a:lnTo>
                    <a:pt x="1027938" y="57150"/>
                  </a:lnTo>
                  <a:close/>
                </a:path>
                <a:path w="2324100" h="114300">
                  <a:moveTo>
                    <a:pt x="951738" y="57150"/>
                  </a:moveTo>
                  <a:lnTo>
                    <a:pt x="950154" y="49672"/>
                  </a:lnTo>
                  <a:lnTo>
                    <a:pt x="945927" y="43624"/>
                  </a:lnTo>
                  <a:lnTo>
                    <a:pt x="939843" y="39576"/>
                  </a:lnTo>
                  <a:lnTo>
                    <a:pt x="932688" y="38100"/>
                  </a:lnTo>
                  <a:lnTo>
                    <a:pt x="925210" y="39576"/>
                  </a:lnTo>
                  <a:lnTo>
                    <a:pt x="919162" y="43624"/>
                  </a:lnTo>
                  <a:lnTo>
                    <a:pt x="915114" y="49672"/>
                  </a:lnTo>
                  <a:lnTo>
                    <a:pt x="913638" y="57150"/>
                  </a:lnTo>
                  <a:lnTo>
                    <a:pt x="915114" y="64305"/>
                  </a:lnTo>
                  <a:lnTo>
                    <a:pt x="919162" y="70389"/>
                  </a:lnTo>
                  <a:lnTo>
                    <a:pt x="925210" y="74616"/>
                  </a:lnTo>
                  <a:lnTo>
                    <a:pt x="932688" y="76200"/>
                  </a:lnTo>
                  <a:lnTo>
                    <a:pt x="939843" y="74616"/>
                  </a:lnTo>
                  <a:lnTo>
                    <a:pt x="945927" y="70389"/>
                  </a:lnTo>
                  <a:lnTo>
                    <a:pt x="950154" y="64305"/>
                  </a:lnTo>
                  <a:lnTo>
                    <a:pt x="951738" y="57150"/>
                  </a:lnTo>
                  <a:close/>
                </a:path>
                <a:path w="2324100" h="114300">
                  <a:moveTo>
                    <a:pt x="875538" y="57150"/>
                  </a:moveTo>
                  <a:lnTo>
                    <a:pt x="873954" y="49672"/>
                  </a:lnTo>
                  <a:lnTo>
                    <a:pt x="869727" y="43624"/>
                  </a:lnTo>
                  <a:lnTo>
                    <a:pt x="863643" y="39576"/>
                  </a:lnTo>
                  <a:lnTo>
                    <a:pt x="856488" y="38100"/>
                  </a:lnTo>
                  <a:lnTo>
                    <a:pt x="849010" y="39576"/>
                  </a:lnTo>
                  <a:lnTo>
                    <a:pt x="842962" y="43624"/>
                  </a:lnTo>
                  <a:lnTo>
                    <a:pt x="838914" y="49672"/>
                  </a:lnTo>
                  <a:lnTo>
                    <a:pt x="837438" y="57150"/>
                  </a:lnTo>
                  <a:lnTo>
                    <a:pt x="838914" y="64305"/>
                  </a:lnTo>
                  <a:lnTo>
                    <a:pt x="842962" y="70389"/>
                  </a:lnTo>
                  <a:lnTo>
                    <a:pt x="849010" y="74616"/>
                  </a:lnTo>
                  <a:lnTo>
                    <a:pt x="856488" y="76200"/>
                  </a:lnTo>
                  <a:lnTo>
                    <a:pt x="863643" y="74616"/>
                  </a:lnTo>
                  <a:lnTo>
                    <a:pt x="869727" y="70389"/>
                  </a:lnTo>
                  <a:lnTo>
                    <a:pt x="873954" y="64305"/>
                  </a:lnTo>
                  <a:lnTo>
                    <a:pt x="875538" y="57150"/>
                  </a:lnTo>
                  <a:close/>
                </a:path>
                <a:path w="2324100" h="114300">
                  <a:moveTo>
                    <a:pt x="799338" y="57150"/>
                  </a:moveTo>
                  <a:lnTo>
                    <a:pt x="797754" y="49672"/>
                  </a:lnTo>
                  <a:lnTo>
                    <a:pt x="793527" y="43624"/>
                  </a:lnTo>
                  <a:lnTo>
                    <a:pt x="787443" y="39576"/>
                  </a:lnTo>
                  <a:lnTo>
                    <a:pt x="780288" y="38100"/>
                  </a:lnTo>
                  <a:lnTo>
                    <a:pt x="772810" y="39576"/>
                  </a:lnTo>
                  <a:lnTo>
                    <a:pt x="766762" y="43624"/>
                  </a:lnTo>
                  <a:lnTo>
                    <a:pt x="762714" y="49672"/>
                  </a:lnTo>
                  <a:lnTo>
                    <a:pt x="761238" y="57150"/>
                  </a:lnTo>
                  <a:lnTo>
                    <a:pt x="762714" y="64305"/>
                  </a:lnTo>
                  <a:lnTo>
                    <a:pt x="766762" y="70389"/>
                  </a:lnTo>
                  <a:lnTo>
                    <a:pt x="772810" y="74616"/>
                  </a:lnTo>
                  <a:lnTo>
                    <a:pt x="780288" y="76200"/>
                  </a:lnTo>
                  <a:lnTo>
                    <a:pt x="787443" y="74616"/>
                  </a:lnTo>
                  <a:lnTo>
                    <a:pt x="793527" y="70389"/>
                  </a:lnTo>
                  <a:lnTo>
                    <a:pt x="797754" y="64305"/>
                  </a:lnTo>
                  <a:lnTo>
                    <a:pt x="799338" y="57150"/>
                  </a:lnTo>
                  <a:close/>
                </a:path>
                <a:path w="2324100" h="114300">
                  <a:moveTo>
                    <a:pt x="723138" y="57150"/>
                  </a:moveTo>
                  <a:lnTo>
                    <a:pt x="721554" y="49672"/>
                  </a:lnTo>
                  <a:lnTo>
                    <a:pt x="717327" y="43624"/>
                  </a:lnTo>
                  <a:lnTo>
                    <a:pt x="711243" y="39576"/>
                  </a:lnTo>
                  <a:lnTo>
                    <a:pt x="704088" y="38100"/>
                  </a:lnTo>
                  <a:lnTo>
                    <a:pt x="703326" y="38100"/>
                  </a:lnTo>
                  <a:lnTo>
                    <a:pt x="696170" y="39576"/>
                  </a:lnTo>
                  <a:lnTo>
                    <a:pt x="690086" y="43624"/>
                  </a:lnTo>
                  <a:lnTo>
                    <a:pt x="685859" y="49672"/>
                  </a:lnTo>
                  <a:lnTo>
                    <a:pt x="684276" y="57150"/>
                  </a:lnTo>
                  <a:lnTo>
                    <a:pt x="685859" y="64305"/>
                  </a:lnTo>
                  <a:lnTo>
                    <a:pt x="690086" y="70389"/>
                  </a:lnTo>
                  <a:lnTo>
                    <a:pt x="696170" y="74616"/>
                  </a:lnTo>
                  <a:lnTo>
                    <a:pt x="703326" y="76200"/>
                  </a:lnTo>
                  <a:lnTo>
                    <a:pt x="704088" y="76200"/>
                  </a:lnTo>
                  <a:lnTo>
                    <a:pt x="711243" y="74616"/>
                  </a:lnTo>
                  <a:lnTo>
                    <a:pt x="717327" y="70389"/>
                  </a:lnTo>
                  <a:lnTo>
                    <a:pt x="721554" y="64305"/>
                  </a:lnTo>
                  <a:lnTo>
                    <a:pt x="723138" y="57150"/>
                  </a:lnTo>
                  <a:close/>
                </a:path>
                <a:path w="2324100" h="114300">
                  <a:moveTo>
                    <a:pt x="646176" y="57150"/>
                  </a:moveTo>
                  <a:lnTo>
                    <a:pt x="644699" y="49672"/>
                  </a:lnTo>
                  <a:lnTo>
                    <a:pt x="640651" y="43624"/>
                  </a:lnTo>
                  <a:lnTo>
                    <a:pt x="634603" y="39576"/>
                  </a:lnTo>
                  <a:lnTo>
                    <a:pt x="627126" y="38100"/>
                  </a:lnTo>
                  <a:lnTo>
                    <a:pt x="619970" y="39576"/>
                  </a:lnTo>
                  <a:lnTo>
                    <a:pt x="613886" y="43624"/>
                  </a:lnTo>
                  <a:lnTo>
                    <a:pt x="609659" y="49672"/>
                  </a:lnTo>
                  <a:lnTo>
                    <a:pt x="608076" y="57150"/>
                  </a:lnTo>
                  <a:lnTo>
                    <a:pt x="609659" y="64305"/>
                  </a:lnTo>
                  <a:lnTo>
                    <a:pt x="613886" y="70389"/>
                  </a:lnTo>
                  <a:lnTo>
                    <a:pt x="619970" y="74616"/>
                  </a:lnTo>
                  <a:lnTo>
                    <a:pt x="627126" y="76200"/>
                  </a:lnTo>
                  <a:lnTo>
                    <a:pt x="634603" y="74616"/>
                  </a:lnTo>
                  <a:lnTo>
                    <a:pt x="640651" y="70389"/>
                  </a:lnTo>
                  <a:lnTo>
                    <a:pt x="644699" y="64305"/>
                  </a:lnTo>
                  <a:lnTo>
                    <a:pt x="646176" y="57150"/>
                  </a:lnTo>
                  <a:close/>
                </a:path>
                <a:path w="2324100" h="114300">
                  <a:moveTo>
                    <a:pt x="569976" y="57150"/>
                  </a:moveTo>
                  <a:lnTo>
                    <a:pt x="568499" y="49672"/>
                  </a:lnTo>
                  <a:lnTo>
                    <a:pt x="564451" y="43624"/>
                  </a:lnTo>
                  <a:lnTo>
                    <a:pt x="558403" y="39576"/>
                  </a:lnTo>
                  <a:lnTo>
                    <a:pt x="550926" y="38100"/>
                  </a:lnTo>
                  <a:lnTo>
                    <a:pt x="543770" y="39576"/>
                  </a:lnTo>
                  <a:lnTo>
                    <a:pt x="537686" y="43624"/>
                  </a:lnTo>
                  <a:lnTo>
                    <a:pt x="533459" y="49672"/>
                  </a:lnTo>
                  <a:lnTo>
                    <a:pt x="531876" y="57150"/>
                  </a:lnTo>
                  <a:lnTo>
                    <a:pt x="533459" y="64305"/>
                  </a:lnTo>
                  <a:lnTo>
                    <a:pt x="537686" y="70389"/>
                  </a:lnTo>
                  <a:lnTo>
                    <a:pt x="543770" y="74616"/>
                  </a:lnTo>
                  <a:lnTo>
                    <a:pt x="550926" y="76200"/>
                  </a:lnTo>
                  <a:lnTo>
                    <a:pt x="558403" y="74616"/>
                  </a:lnTo>
                  <a:lnTo>
                    <a:pt x="564451" y="70389"/>
                  </a:lnTo>
                  <a:lnTo>
                    <a:pt x="568499" y="64305"/>
                  </a:lnTo>
                  <a:lnTo>
                    <a:pt x="569976" y="57150"/>
                  </a:lnTo>
                  <a:close/>
                </a:path>
                <a:path w="2324100" h="114300">
                  <a:moveTo>
                    <a:pt x="493775" y="57150"/>
                  </a:moveTo>
                  <a:lnTo>
                    <a:pt x="492299" y="49672"/>
                  </a:lnTo>
                  <a:lnTo>
                    <a:pt x="488251" y="43624"/>
                  </a:lnTo>
                  <a:lnTo>
                    <a:pt x="482203" y="39576"/>
                  </a:lnTo>
                  <a:lnTo>
                    <a:pt x="474725" y="38100"/>
                  </a:lnTo>
                  <a:lnTo>
                    <a:pt x="467248" y="39576"/>
                  </a:lnTo>
                  <a:lnTo>
                    <a:pt x="461200" y="43624"/>
                  </a:lnTo>
                  <a:lnTo>
                    <a:pt x="457152" y="49672"/>
                  </a:lnTo>
                  <a:lnTo>
                    <a:pt x="455675" y="57150"/>
                  </a:lnTo>
                  <a:lnTo>
                    <a:pt x="457152" y="64305"/>
                  </a:lnTo>
                  <a:lnTo>
                    <a:pt x="461200" y="70389"/>
                  </a:lnTo>
                  <a:lnTo>
                    <a:pt x="467248" y="74616"/>
                  </a:lnTo>
                  <a:lnTo>
                    <a:pt x="474725" y="76200"/>
                  </a:lnTo>
                  <a:lnTo>
                    <a:pt x="482203" y="74616"/>
                  </a:lnTo>
                  <a:lnTo>
                    <a:pt x="488251" y="70389"/>
                  </a:lnTo>
                  <a:lnTo>
                    <a:pt x="492299" y="64305"/>
                  </a:lnTo>
                  <a:lnTo>
                    <a:pt x="493775" y="57150"/>
                  </a:lnTo>
                  <a:close/>
                </a:path>
                <a:path w="2324100" h="114300">
                  <a:moveTo>
                    <a:pt x="417575" y="57150"/>
                  </a:moveTo>
                  <a:lnTo>
                    <a:pt x="416099" y="49672"/>
                  </a:lnTo>
                  <a:lnTo>
                    <a:pt x="412051" y="43624"/>
                  </a:lnTo>
                  <a:lnTo>
                    <a:pt x="406003" y="39576"/>
                  </a:lnTo>
                  <a:lnTo>
                    <a:pt x="398525" y="38100"/>
                  </a:lnTo>
                  <a:lnTo>
                    <a:pt x="391048" y="39576"/>
                  </a:lnTo>
                  <a:lnTo>
                    <a:pt x="385000" y="43624"/>
                  </a:lnTo>
                  <a:lnTo>
                    <a:pt x="380952" y="49672"/>
                  </a:lnTo>
                  <a:lnTo>
                    <a:pt x="379475" y="57150"/>
                  </a:lnTo>
                  <a:lnTo>
                    <a:pt x="380952" y="64305"/>
                  </a:lnTo>
                  <a:lnTo>
                    <a:pt x="385000" y="70389"/>
                  </a:lnTo>
                  <a:lnTo>
                    <a:pt x="391048" y="74616"/>
                  </a:lnTo>
                  <a:lnTo>
                    <a:pt x="398525" y="76200"/>
                  </a:lnTo>
                  <a:lnTo>
                    <a:pt x="406003" y="74616"/>
                  </a:lnTo>
                  <a:lnTo>
                    <a:pt x="412051" y="70389"/>
                  </a:lnTo>
                  <a:lnTo>
                    <a:pt x="416099" y="64305"/>
                  </a:lnTo>
                  <a:lnTo>
                    <a:pt x="417575" y="57150"/>
                  </a:lnTo>
                  <a:close/>
                </a:path>
                <a:path w="2324100" h="114300">
                  <a:moveTo>
                    <a:pt x="341375" y="57150"/>
                  </a:moveTo>
                  <a:lnTo>
                    <a:pt x="339899" y="49672"/>
                  </a:lnTo>
                  <a:lnTo>
                    <a:pt x="335851" y="43624"/>
                  </a:lnTo>
                  <a:lnTo>
                    <a:pt x="329803" y="39576"/>
                  </a:lnTo>
                  <a:lnTo>
                    <a:pt x="322325" y="38100"/>
                  </a:lnTo>
                  <a:lnTo>
                    <a:pt x="314848" y="39576"/>
                  </a:lnTo>
                  <a:lnTo>
                    <a:pt x="308800" y="43624"/>
                  </a:lnTo>
                  <a:lnTo>
                    <a:pt x="304752" y="49672"/>
                  </a:lnTo>
                  <a:lnTo>
                    <a:pt x="303275" y="57150"/>
                  </a:lnTo>
                  <a:lnTo>
                    <a:pt x="304752" y="64305"/>
                  </a:lnTo>
                  <a:lnTo>
                    <a:pt x="308800" y="70389"/>
                  </a:lnTo>
                  <a:lnTo>
                    <a:pt x="314848" y="74616"/>
                  </a:lnTo>
                  <a:lnTo>
                    <a:pt x="322325" y="76200"/>
                  </a:lnTo>
                  <a:lnTo>
                    <a:pt x="329803" y="74616"/>
                  </a:lnTo>
                  <a:lnTo>
                    <a:pt x="335851" y="70389"/>
                  </a:lnTo>
                  <a:lnTo>
                    <a:pt x="339899" y="64305"/>
                  </a:lnTo>
                  <a:lnTo>
                    <a:pt x="341375" y="57150"/>
                  </a:lnTo>
                  <a:close/>
                </a:path>
                <a:path w="2324100" h="114300">
                  <a:moveTo>
                    <a:pt x="265175" y="57150"/>
                  </a:moveTo>
                  <a:lnTo>
                    <a:pt x="263699" y="49672"/>
                  </a:lnTo>
                  <a:lnTo>
                    <a:pt x="259651" y="43624"/>
                  </a:lnTo>
                  <a:lnTo>
                    <a:pt x="253603" y="39576"/>
                  </a:lnTo>
                  <a:lnTo>
                    <a:pt x="246125" y="38100"/>
                  </a:lnTo>
                  <a:lnTo>
                    <a:pt x="238648" y="39576"/>
                  </a:lnTo>
                  <a:lnTo>
                    <a:pt x="232600" y="43624"/>
                  </a:lnTo>
                  <a:lnTo>
                    <a:pt x="228552" y="49672"/>
                  </a:lnTo>
                  <a:lnTo>
                    <a:pt x="227075" y="57150"/>
                  </a:lnTo>
                  <a:lnTo>
                    <a:pt x="228552" y="64305"/>
                  </a:lnTo>
                  <a:lnTo>
                    <a:pt x="232600" y="70389"/>
                  </a:lnTo>
                  <a:lnTo>
                    <a:pt x="238648" y="74616"/>
                  </a:lnTo>
                  <a:lnTo>
                    <a:pt x="246125" y="76200"/>
                  </a:lnTo>
                  <a:lnTo>
                    <a:pt x="253603" y="74616"/>
                  </a:lnTo>
                  <a:lnTo>
                    <a:pt x="259651" y="70389"/>
                  </a:lnTo>
                  <a:lnTo>
                    <a:pt x="263699" y="64305"/>
                  </a:lnTo>
                  <a:lnTo>
                    <a:pt x="265175" y="57150"/>
                  </a:lnTo>
                  <a:close/>
                </a:path>
                <a:path w="2324100" h="114300">
                  <a:moveTo>
                    <a:pt x="188975" y="57150"/>
                  </a:moveTo>
                  <a:lnTo>
                    <a:pt x="187499" y="49672"/>
                  </a:lnTo>
                  <a:lnTo>
                    <a:pt x="183451" y="43624"/>
                  </a:lnTo>
                  <a:lnTo>
                    <a:pt x="177403" y="39576"/>
                  </a:lnTo>
                  <a:lnTo>
                    <a:pt x="169925" y="38100"/>
                  </a:lnTo>
                  <a:lnTo>
                    <a:pt x="162448" y="39576"/>
                  </a:lnTo>
                  <a:lnTo>
                    <a:pt x="156400" y="43624"/>
                  </a:lnTo>
                  <a:lnTo>
                    <a:pt x="152352" y="49672"/>
                  </a:lnTo>
                  <a:lnTo>
                    <a:pt x="150875" y="57150"/>
                  </a:lnTo>
                  <a:lnTo>
                    <a:pt x="152352" y="64305"/>
                  </a:lnTo>
                  <a:lnTo>
                    <a:pt x="156400" y="70389"/>
                  </a:lnTo>
                  <a:lnTo>
                    <a:pt x="162448" y="74616"/>
                  </a:lnTo>
                  <a:lnTo>
                    <a:pt x="169925" y="76200"/>
                  </a:lnTo>
                  <a:lnTo>
                    <a:pt x="177403" y="74616"/>
                  </a:lnTo>
                  <a:lnTo>
                    <a:pt x="183451" y="70389"/>
                  </a:lnTo>
                  <a:lnTo>
                    <a:pt x="187499" y="64305"/>
                  </a:lnTo>
                  <a:lnTo>
                    <a:pt x="188975" y="57150"/>
                  </a:lnTo>
                  <a:close/>
                </a:path>
                <a:path w="2324100" h="114300">
                  <a:moveTo>
                    <a:pt x="114300" y="1143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35597" y="3522386"/>
            <a:ext cx="1873420" cy="696585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398" b="1" dirty="0">
                <a:solidFill>
                  <a:srgbClr val="FF6500"/>
                </a:solidFill>
                <a:latin typeface="Microsoft JhengHei"/>
                <a:cs typeface="Microsoft JhengHei"/>
              </a:rPr>
              <a:t>★</a:t>
            </a:r>
            <a:r>
              <a:rPr sz="2398" b="1" spc="-90" dirty="0">
                <a:solidFill>
                  <a:srgbClr val="FF6500"/>
                </a:solidFill>
                <a:latin typeface="Microsoft JhengHei"/>
                <a:cs typeface="Microsoft JhengHei"/>
              </a:rPr>
              <a:t> </a:t>
            </a:r>
            <a:r>
              <a:rPr sz="2398" b="1" dirty="0">
                <a:solidFill>
                  <a:srgbClr val="FF6500"/>
                </a:solidFill>
                <a:latin typeface="Microsoft JhengHei"/>
                <a:cs typeface="Microsoft JhengHei"/>
              </a:rPr>
              <a:t>跟自己比：</a:t>
            </a:r>
            <a:endParaRPr sz="2398">
              <a:latin typeface="Microsoft JhengHei"/>
              <a:cs typeface="Microsoft JhengHei"/>
            </a:endParaRPr>
          </a:p>
          <a:p>
            <a:pPr marL="12689">
              <a:spcBef>
                <a:spcPts val="10"/>
              </a:spcBef>
            </a:pPr>
            <a:r>
              <a:rPr sz="1998" spc="-5" dirty="0">
                <a:solidFill>
                  <a:srgbClr val="FF6500"/>
                </a:solidFill>
                <a:latin typeface="Microsoft JhengHei"/>
                <a:cs typeface="Microsoft JhengHei"/>
              </a:rPr>
              <a:t>瞭解優勢和劣勢</a:t>
            </a:r>
            <a:endParaRPr sz="1998">
              <a:latin typeface="Microsoft JhengHei"/>
              <a:cs typeface="Microsoft Jheng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97660" y="3121689"/>
            <a:ext cx="5919069" cy="1692613"/>
            <a:chOff x="2972180" y="3124580"/>
            <a:chExt cx="5924550" cy="1694180"/>
          </a:xfrm>
        </p:grpSpPr>
        <p:sp>
          <p:nvSpPr>
            <p:cNvPr id="32" name="object 32"/>
            <p:cNvSpPr/>
            <p:nvPr/>
          </p:nvSpPr>
          <p:spPr>
            <a:xfrm>
              <a:off x="2991230" y="3143630"/>
              <a:ext cx="3238500" cy="1656080"/>
            </a:xfrm>
            <a:custGeom>
              <a:avLst/>
              <a:gdLst/>
              <a:ahLst/>
              <a:cxnLst/>
              <a:rect l="l" t="t" r="r" b="b"/>
              <a:pathLst>
                <a:path w="3238500" h="1656079">
                  <a:moveTo>
                    <a:pt x="275844" y="0"/>
                  </a:moveTo>
                  <a:lnTo>
                    <a:pt x="226246" y="4442"/>
                  </a:lnTo>
                  <a:lnTo>
                    <a:pt x="179570" y="17251"/>
                  </a:lnTo>
                  <a:lnTo>
                    <a:pt x="136595" y="37648"/>
                  </a:lnTo>
                  <a:lnTo>
                    <a:pt x="98098" y="64856"/>
                  </a:lnTo>
                  <a:lnTo>
                    <a:pt x="64856" y="98098"/>
                  </a:lnTo>
                  <a:lnTo>
                    <a:pt x="37648" y="136595"/>
                  </a:lnTo>
                  <a:lnTo>
                    <a:pt x="17251" y="179570"/>
                  </a:lnTo>
                  <a:lnTo>
                    <a:pt x="4442" y="226246"/>
                  </a:lnTo>
                  <a:lnTo>
                    <a:pt x="0" y="275844"/>
                  </a:lnTo>
                  <a:lnTo>
                    <a:pt x="0" y="1379982"/>
                  </a:lnTo>
                  <a:lnTo>
                    <a:pt x="4442" y="1429579"/>
                  </a:lnTo>
                  <a:lnTo>
                    <a:pt x="17251" y="1476255"/>
                  </a:lnTo>
                  <a:lnTo>
                    <a:pt x="37648" y="1519230"/>
                  </a:lnTo>
                  <a:lnTo>
                    <a:pt x="64856" y="1557727"/>
                  </a:lnTo>
                  <a:lnTo>
                    <a:pt x="98098" y="1590969"/>
                  </a:lnTo>
                  <a:lnTo>
                    <a:pt x="136595" y="1618177"/>
                  </a:lnTo>
                  <a:lnTo>
                    <a:pt x="179570" y="1638574"/>
                  </a:lnTo>
                  <a:lnTo>
                    <a:pt x="226246" y="1651383"/>
                  </a:lnTo>
                  <a:lnTo>
                    <a:pt x="275844" y="1655826"/>
                  </a:lnTo>
                  <a:lnTo>
                    <a:pt x="2962656" y="1655826"/>
                  </a:lnTo>
                  <a:lnTo>
                    <a:pt x="3012253" y="1651383"/>
                  </a:lnTo>
                  <a:lnTo>
                    <a:pt x="3058929" y="1638574"/>
                  </a:lnTo>
                  <a:lnTo>
                    <a:pt x="3101904" y="1618177"/>
                  </a:lnTo>
                  <a:lnTo>
                    <a:pt x="3140401" y="1590969"/>
                  </a:lnTo>
                  <a:lnTo>
                    <a:pt x="3173643" y="1557727"/>
                  </a:lnTo>
                  <a:lnTo>
                    <a:pt x="3200851" y="1519230"/>
                  </a:lnTo>
                  <a:lnTo>
                    <a:pt x="3221248" y="1476255"/>
                  </a:lnTo>
                  <a:lnTo>
                    <a:pt x="3234057" y="1429579"/>
                  </a:lnTo>
                  <a:lnTo>
                    <a:pt x="3238500" y="1379981"/>
                  </a:lnTo>
                  <a:lnTo>
                    <a:pt x="3238500" y="275843"/>
                  </a:lnTo>
                  <a:lnTo>
                    <a:pt x="3234057" y="226246"/>
                  </a:lnTo>
                  <a:lnTo>
                    <a:pt x="3221248" y="179570"/>
                  </a:lnTo>
                  <a:lnTo>
                    <a:pt x="3200851" y="136595"/>
                  </a:lnTo>
                  <a:lnTo>
                    <a:pt x="3173643" y="98098"/>
                  </a:lnTo>
                  <a:lnTo>
                    <a:pt x="3140401" y="64856"/>
                  </a:lnTo>
                  <a:lnTo>
                    <a:pt x="3101904" y="37648"/>
                  </a:lnTo>
                  <a:lnTo>
                    <a:pt x="3058929" y="17251"/>
                  </a:lnTo>
                  <a:lnTo>
                    <a:pt x="3012253" y="4442"/>
                  </a:lnTo>
                  <a:lnTo>
                    <a:pt x="2962656" y="0"/>
                  </a:lnTo>
                  <a:lnTo>
                    <a:pt x="275844" y="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3833" y="4237101"/>
              <a:ext cx="2613025" cy="114300"/>
            </a:xfrm>
            <a:custGeom>
              <a:avLst/>
              <a:gdLst/>
              <a:ahLst/>
              <a:cxnLst/>
              <a:rect l="l" t="t" r="r" b="b"/>
              <a:pathLst>
                <a:path w="2613025" h="114300">
                  <a:moveTo>
                    <a:pt x="38100" y="57150"/>
                  </a:moveTo>
                  <a:lnTo>
                    <a:pt x="36623" y="49672"/>
                  </a:lnTo>
                  <a:lnTo>
                    <a:pt x="32575" y="43624"/>
                  </a:lnTo>
                  <a:lnTo>
                    <a:pt x="26527" y="39576"/>
                  </a:lnTo>
                  <a:lnTo>
                    <a:pt x="19050" y="38100"/>
                  </a:lnTo>
                  <a:lnTo>
                    <a:pt x="11572" y="39576"/>
                  </a:lnTo>
                  <a:lnTo>
                    <a:pt x="5524" y="43624"/>
                  </a:lnTo>
                  <a:lnTo>
                    <a:pt x="1476" y="49672"/>
                  </a:lnTo>
                  <a:lnTo>
                    <a:pt x="0" y="57150"/>
                  </a:lnTo>
                  <a:lnTo>
                    <a:pt x="1476" y="64627"/>
                  </a:lnTo>
                  <a:lnTo>
                    <a:pt x="5524" y="70675"/>
                  </a:lnTo>
                  <a:lnTo>
                    <a:pt x="11572" y="74723"/>
                  </a:lnTo>
                  <a:lnTo>
                    <a:pt x="19050" y="76200"/>
                  </a:lnTo>
                  <a:lnTo>
                    <a:pt x="26527" y="74723"/>
                  </a:lnTo>
                  <a:lnTo>
                    <a:pt x="32575" y="70675"/>
                  </a:lnTo>
                  <a:lnTo>
                    <a:pt x="36623" y="64627"/>
                  </a:lnTo>
                  <a:lnTo>
                    <a:pt x="38100" y="57150"/>
                  </a:lnTo>
                  <a:close/>
                </a:path>
                <a:path w="2613025" h="114300">
                  <a:moveTo>
                    <a:pt x="114300" y="57150"/>
                  </a:moveTo>
                  <a:lnTo>
                    <a:pt x="112823" y="49672"/>
                  </a:lnTo>
                  <a:lnTo>
                    <a:pt x="108775" y="43624"/>
                  </a:lnTo>
                  <a:lnTo>
                    <a:pt x="102727" y="39576"/>
                  </a:lnTo>
                  <a:lnTo>
                    <a:pt x="95250" y="38099"/>
                  </a:lnTo>
                  <a:lnTo>
                    <a:pt x="87772" y="39576"/>
                  </a:lnTo>
                  <a:lnTo>
                    <a:pt x="81724" y="43624"/>
                  </a:lnTo>
                  <a:lnTo>
                    <a:pt x="77676" y="49672"/>
                  </a:lnTo>
                  <a:lnTo>
                    <a:pt x="76200" y="57150"/>
                  </a:lnTo>
                  <a:lnTo>
                    <a:pt x="77676" y="64627"/>
                  </a:lnTo>
                  <a:lnTo>
                    <a:pt x="81724" y="70675"/>
                  </a:lnTo>
                  <a:lnTo>
                    <a:pt x="87772" y="74723"/>
                  </a:lnTo>
                  <a:lnTo>
                    <a:pt x="95250" y="76200"/>
                  </a:lnTo>
                  <a:lnTo>
                    <a:pt x="102727" y="74723"/>
                  </a:lnTo>
                  <a:lnTo>
                    <a:pt x="108775" y="70675"/>
                  </a:lnTo>
                  <a:lnTo>
                    <a:pt x="112823" y="64627"/>
                  </a:lnTo>
                  <a:lnTo>
                    <a:pt x="114300" y="57150"/>
                  </a:lnTo>
                  <a:close/>
                </a:path>
                <a:path w="2613025" h="114300">
                  <a:moveTo>
                    <a:pt x="190500" y="57149"/>
                  </a:moveTo>
                  <a:lnTo>
                    <a:pt x="189023" y="49672"/>
                  </a:lnTo>
                  <a:lnTo>
                    <a:pt x="184975" y="43624"/>
                  </a:lnTo>
                  <a:lnTo>
                    <a:pt x="178927" y="39576"/>
                  </a:lnTo>
                  <a:lnTo>
                    <a:pt x="171450" y="38099"/>
                  </a:lnTo>
                  <a:lnTo>
                    <a:pt x="163972" y="39576"/>
                  </a:lnTo>
                  <a:lnTo>
                    <a:pt x="157924" y="43624"/>
                  </a:lnTo>
                  <a:lnTo>
                    <a:pt x="153876" y="49672"/>
                  </a:lnTo>
                  <a:lnTo>
                    <a:pt x="152400" y="57149"/>
                  </a:lnTo>
                  <a:lnTo>
                    <a:pt x="153876" y="64627"/>
                  </a:lnTo>
                  <a:lnTo>
                    <a:pt x="157924" y="70675"/>
                  </a:lnTo>
                  <a:lnTo>
                    <a:pt x="163972" y="74723"/>
                  </a:lnTo>
                  <a:lnTo>
                    <a:pt x="171450" y="76199"/>
                  </a:lnTo>
                  <a:lnTo>
                    <a:pt x="178927" y="74723"/>
                  </a:lnTo>
                  <a:lnTo>
                    <a:pt x="184975" y="70675"/>
                  </a:lnTo>
                  <a:lnTo>
                    <a:pt x="189023" y="64627"/>
                  </a:lnTo>
                  <a:lnTo>
                    <a:pt x="190500" y="57149"/>
                  </a:lnTo>
                  <a:close/>
                </a:path>
                <a:path w="2613025" h="114300">
                  <a:moveTo>
                    <a:pt x="266700" y="57149"/>
                  </a:moveTo>
                  <a:lnTo>
                    <a:pt x="265223" y="49672"/>
                  </a:lnTo>
                  <a:lnTo>
                    <a:pt x="261175" y="43624"/>
                  </a:lnTo>
                  <a:lnTo>
                    <a:pt x="255127" y="39576"/>
                  </a:lnTo>
                  <a:lnTo>
                    <a:pt x="247650" y="38099"/>
                  </a:lnTo>
                  <a:lnTo>
                    <a:pt x="240172" y="39576"/>
                  </a:lnTo>
                  <a:lnTo>
                    <a:pt x="234124" y="43624"/>
                  </a:lnTo>
                  <a:lnTo>
                    <a:pt x="230076" y="49672"/>
                  </a:lnTo>
                  <a:lnTo>
                    <a:pt x="228600" y="57149"/>
                  </a:lnTo>
                  <a:lnTo>
                    <a:pt x="230076" y="64627"/>
                  </a:lnTo>
                  <a:lnTo>
                    <a:pt x="234124" y="70675"/>
                  </a:lnTo>
                  <a:lnTo>
                    <a:pt x="240172" y="74723"/>
                  </a:lnTo>
                  <a:lnTo>
                    <a:pt x="247650" y="76199"/>
                  </a:lnTo>
                  <a:lnTo>
                    <a:pt x="255127" y="74723"/>
                  </a:lnTo>
                  <a:lnTo>
                    <a:pt x="261175" y="70675"/>
                  </a:lnTo>
                  <a:lnTo>
                    <a:pt x="265223" y="64627"/>
                  </a:lnTo>
                  <a:lnTo>
                    <a:pt x="266700" y="57149"/>
                  </a:lnTo>
                  <a:close/>
                </a:path>
                <a:path w="2613025" h="114300">
                  <a:moveTo>
                    <a:pt x="342900" y="57149"/>
                  </a:moveTo>
                  <a:lnTo>
                    <a:pt x="341423" y="49672"/>
                  </a:lnTo>
                  <a:lnTo>
                    <a:pt x="337375" y="43624"/>
                  </a:lnTo>
                  <a:lnTo>
                    <a:pt x="331327" y="39576"/>
                  </a:lnTo>
                  <a:lnTo>
                    <a:pt x="323850" y="38099"/>
                  </a:lnTo>
                  <a:lnTo>
                    <a:pt x="316372" y="39576"/>
                  </a:lnTo>
                  <a:lnTo>
                    <a:pt x="310324" y="43624"/>
                  </a:lnTo>
                  <a:lnTo>
                    <a:pt x="306276" y="49672"/>
                  </a:lnTo>
                  <a:lnTo>
                    <a:pt x="304800" y="57149"/>
                  </a:lnTo>
                  <a:lnTo>
                    <a:pt x="306276" y="64627"/>
                  </a:lnTo>
                  <a:lnTo>
                    <a:pt x="310324" y="70675"/>
                  </a:lnTo>
                  <a:lnTo>
                    <a:pt x="316372" y="74723"/>
                  </a:lnTo>
                  <a:lnTo>
                    <a:pt x="323850" y="76199"/>
                  </a:lnTo>
                  <a:lnTo>
                    <a:pt x="331327" y="74723"/>
                  </a:lnTo>
                  <a:lnTo>
                    <a:pt x="337375" y="70675"/>
                  </a:lnTo>
                  <a:lnTo>
                    <a:pt x="341423" y="64627"/>
                  </a:lnTo>
                  <a:lnTo>
                    <a:pt x="342900" y="57149"/>
                  </a:lnTo>
                  <a:close/>
                </a:path>
                <a:path w="2613025" h="114300">
                  <a:moveTo>
                    <a:pt x="419100" y="57149"/>
                  </a:moveTo>
                  <a:lnTo>
                    <a:pt x="417623" y="49672"/>
                  </a:lnTo>
                  <a:lnTo>
                    <a:pt x="413575" y="43624"/>
                  </a:lnTo>
                  <a:lnTo>
                    <a:pt x="407527" y="39576"/>
                  </a:lnTo>
                  <a:lnTo>
                    <a:pt x="400050" y="38099"/>
                  </a:lnTo>
                  <a:lnTo>
                    <a:pt x="392572" y="39576"/>
                  </a:lnTo>
                  <a:lnTo>
                    <a:pt x="386524" y="43624"/>
                  </a:lnTo>
                  <a:lnTo>
                    <a:pt x="382476" y="49672"/>
                  </a:lnTo>
                  <a:lnTo>
                    <a:pt x="381000" y="57149"/>
                  </a:lnTo>
                  <a:lnTo>
                    <a:pt x="382476" y="64627"/>
                  </a:lnTo>
                  <a:lnTo>
                    <a:pt x="386524" y="70675"/>
                  </a:lnTo>
                  <a:lnTo>
                    <a:pt x="392572" y="74723"/>
                  </a:lnTo>
                  <a:lnTo>
                    <a:pt x="400050" y="76199"/>
                  </a:lnTo>
                  <a:lnTo>
                    <a:pt x="407527" y="74723"/>
                  </a:lnTo>
                  <a:lnTo>
                    <a:pt x="413575" y="70675"/>
                  </a:lnTo>
                  <a:lnTo>
                    <a:pt x="417623" y="64627"/>
                  </a:lnTo>
                  <a:lnTo>
                    <a:pt x="419100" y="57149"/>
                  </a:lnTo>
                  <a:close/>
                </a:path>
                <a:path w="2613025" h="114300">
                  <a:moveTo>
                    <a:pt x="495300" y="57149"/>
                  </a:moveTo>
                  <a:lnTo>
                    <a:pt x="493823" y="49672"/>
                  </a:lnTo>
                  <a:lnTo>
                    <a:pt x="489775" y="43624"/>
                  </a:lnTo>
                  <a:lnTo>
                    <a:pt x="483727" y="39576"/>
                  </a:lnTo>
                  <a:lnTo>
                    <a:pt x="476250" y="38099"/>
                  </a:lnTo>
                  <a:lnTo>
                    <a:pt x="468772" y="39576"/>
                  </a:lnTo>
                  <a:lnTo>
                    <a:pt x="462724" y="43624"/>
                  </a:lnTo>
                  <a:lnTo>
                    <a:pt x="458676" y="49672"/>
                  </a:lnTo>
                  <a:lnTo>
                    <a:pt x="457200" y="57149"/>
                  </a:lnTo>
                  <a:lnTo>
                    <a:pt x="458676" y="64627"/>
                  </a:lnTo>
                  <a:lnTo>
                    <a:pt x="462724" y="70675"/>
                  </a:lnTo>
                  <a:lnTo>
                    <a:pt x="468772" y="74723"/>
                  </a:lnTo>
                  <a:lnTo>
                    <a:pt x="476250" y="76199"/>
                  </a:lnTo>
                  <a:lnTo>
                    <a:pt x="483727" y="74723"/>
                  </a:lnTo>
                  <a:lnTo>
                    <a:pt x="489775" y="70675"/>
                  </a:lnTo>
                  <a:lnTo>
                    <a:pt x="493823" y="64627"/>
                  </a:lnTo>
                  <a:lnTo>
                    <a:pt x="495300" y="57149"/>
                  </a:lnTo>
                  <a:close/>
                </a:path>
                <a:path w="2613025" h="114300">
                  <a:moveTo>
                    <a:pt x="571500" y="57149"/>
                  </a:moveTo>
                  <a:lnTo>
                    <a:pt x="570023" y="49672"/>
                  </a:lnTo>
                  <a:lnTo>
                    <a:pt x="565975" y="43624"/>
                  </a:lnTo>
                  <a:lnTo>
                    <a:pt x="559927" y="39576"/>
                  </a:lnTo>
                  <a:lnTo>
                    <a:pt x="552450" y="38099"/>
                  </a:lnTo>
                  <a:lnTo>
                    <a:pt x="544972" y="39576"/>
                  </a:lnTo>
                  <a:lnTo>
                    <a:pt x="538924" y="43624"/>
                  </a:lnTo>
                  <a:lnTo>
                    <a:pt x="534876" y="49672"/>
                  </a:lnTo>
                  <a:lnTo>
                    <a:pt x="533400" y="57149"/>
                  </a:lnTo>
                  <a:lnTo>
                    <a:pt x="534876" y="64627"/>
                  </a:lnTo>
                  <a:lnTo>
                    <a:pt x="538924" y="70675"/>
                  </a:lnTo>
                  <a:lnTo>
                    <a:pt x="544972" y="74723"/>
                  </a:lnTo>
                  <a:lnTo>
                    <a:pt x="552450" y="76199"/>
                  </a:lnTo>
                  <a:lnTo>
                    <a:pt x="559927" y="74723"/>
                  </a:lnTo>
                  <a:lnTo>
                    <a:pt x="565975" y="70675"/>
                  </a:lnTo>
                  <a:lnTo>
                    <a:pt x="570023" y="64627"/>
                  </a:lnTo>
                  <a:lnTo>
                    <a:pt x="571500" y="57149"/>
                  </a:lnTo>
                  <a:close/>
                </a:path>
                <a:path w="2613025" h="114300">
                  <a:moveTo>
                    <a:pt x="647700" y="57149"/>
                  </a:moveTo>
                  <a:lnTo>
                    <a:pt x="646223" y="49672"/>
                  </a:lnTo>
                  <a:lnTo>
                    <a:pt x="642175" y="43624"/>
                  </a:lnTo>
                  <a:lnTo>
                    <a:pt x="636127" y="39576"/>
                  </a:lnTo>
                  <a:lnTo>
                    <a:pt x="628650" y="38099"/>
                  </a:lnTo>
                  <a:lnTo>
                    <a:pt x="621172" y="39576"/>
                  </a:lnTo>
                  <a:lnTo>
                    <a:pt x="615124" y="43624"/>
                  </a:lnTo>
                  <a:lnTo>
                    <a:pt x="611076" y="49672"/>
                  </a:lnTo>
                  <a:lnTo>
                    <a:pt x="609600" y="57149"/>
                  </a:lnTo>
                  <a:lnTo>
                    <a:pt x="611076" y="64627"/>
                  </a:lnTo>
                  <a:lnTo>
                    <a:pt x="615124" y="70675"/>
                  </a:lnTo>
                  <a:lnTo>
                    <a:pt x="621172" y="74723"/>
                  </a:lnTo>
                  <a:lnTo>
                    <a:pt x="628650" y="76199"/>
                  </a:lnTo>
                  <a:lnTo>
                    <a:pt x="636127" y="74723"/>
                  </a:lnTo>
                  <a:lnTo>
                    <a:pt x="642175" y="70675"/>
                  </a:lnTo>
                  <a:lnTo>
                    <a:pt x="646223" y="64627"/>
                  </a:lnTo>
                  <a:lnTo>
                    <a:pt x="647700" y="57149"/>
                  </a:lnTo>
                  <a:close/>
                </a:path>
                <a:path w="2613025" h="114300">
                  <a:moveTo>
                    <a:pt x="723900" y="57149"/>
                  </a:moveTo>
                  <a:lnTo>
                    <a:pt x="722423" y="49672"/>
                  </a:lnTo>
                  <a:lnTo>
                    <a:pt x="718375" y="43624"/>
                  </a:lnTo>
                  <a:lnTo>
                    <a:pt x="712327" y="39576"/>
                  </a:lnTo>
                  <a:lnTo>
                    <a:pt x="704850" y="38099"/>
                  </a:lnTo>
                  <a:lnTo>
                    <a:pt x="697372" y="39576"/>
                  </a:lnTo>
                  <a:lnTo>
                    <a:pt x="691324" y="43624"/>
                  </a:lnTo>
                  <a:lnTo>
                    <a:pt x="687276" y="49672"/>
                  </a:lnTo>
                  <a:lnTo>
                    <a:pt x="685800" y="57149"/>
                  </a:lnTo>
                  <a:lnTo>
                    <a:pt x="687276" y="64627"/>
                  </a:lnTo>
                  <a:lnTo>
                    <a:pt x="691324" y="70675"/>
                  </a:lnTo>
                  <a:lnTo>
                    <a:pt x="697372" y="74723"/>
                  </a:lnTo>
                  <a:lnTo>
                    <a:pt x="704850" y="76199"/>
                  </a:lnTo>
                  <a:lnTo>
                    <a:pt x="712327" y="74723"/>
                  </a:lnTo>
                  <a:lnTo>
                    <a:pt x="718375" y="70675"/>
                  </a:lnTo>
                  <a:lnTo>
                    <a:pt x="722423" y="64627"/>
                  </a:lnTo>
                  <a:lnTo>
                    <a:pt x="723900" y="57149"/>
                  </a:lnTo>
                  <a:close/>
                </a:path>
                <a:path w="2613025" h="114300">
                  <a:moveTo>
                    <a:pt x="800100" y="57149"/>
                  </a:moveTo>
                  <a:lnTo>
                    <a:pt x="798623" y="49672"/>
                  </a:lnTo>
                  <a:lnTo>
                    <a:pt x="794575" y="43624"/>
                  </a:lnTo>
                  <a:lnTo>
                    <a:pt x="788527" y="39576"/>
                  </a:lnTo>
                  <a:lnTo>
                    <a:pt x="781050" y="38099"/>
                  </a:lnTo>
                  <a:lnTo>
                    <a:pt x="773572" y="39576"/>
                  </a:lnTo>
                  <a:lnTo>
                    <a:pt x="767524" y="43624"/>
                  </a:lnTo>
                  <a:lnTo>
                    <a:pt x="763476" y="49672"/>
                  </a:lnTo>
                  <a:lnTo>
                    <a:pt x="762000" y="57149"/>
                  </a:lnTo>
                  <a:lnTo>
                    <a:pt x="763476" y="64627"/>
                  </a:lnTo>
                  <a:lnTo>
                    <a:pt x="767524" y="70675"/>
                  </a:lnTo>
                  <a:lnTo>
                    <a:pt x="773572" y="74723"/>
                  </a:lnTo>
                  <a:lnTo>
                    <a:pt x="781050" y="76199"/>
                  </a:lnTo>
                  <a:lnTo>
                    <a:pt x="788527" y="74723"/>
                  </a:lnTo>
                  <a:lnTo>
                    <a:pt x="794575" y="70675"/>
                  </a:lnTo>
                  <a:lnTo>
                    <a:pt x="798623" y="64627"/>
                  </a:lnTo>
                  <a:lnTo>
                    <a:pt x="800100" y="57149"/>
                  </a:lnTo>
                  <a:close/>
                </a:path>
                <a:path w="2613025" h="114300">
                  <a:moveTo>
                    <a:pt x="876300" y="57149"/>
                  </a:moveTo>
                  <a:lnTo>
                    <a:pt x="874823" y="49672"/>
                  </a:lnTo>
                  <a:lnTo>
                    <a:pt x="870775" y="43624"/>
                  </a:lnTo>
                  <a:lnTo>
                    <a:pt x="864727" y="39576"/>
                  </a:lnTo>
                  <a:lnTo>
                    <a:pt x="857250" y="38099"/>
                  </a:lnTo>
                  <a:lnTo>
                    <a:pt x="849772" y="39576"/>
                  </a:lnTo>
                  <a:lnTo>
                    <a:pt x="843724" y="43624"/>
                  </a:lnTo>
                  <a:lnTo>
                    <a:pt x="839676" y="49672"/>
                  </a:lnTo>
                  <a:lnTo>
                    <a:pt x="838200" y="57149"/>
                  </a:lnTo>
                  <a:lnTo>
                    <a:pt x="839676" y="64627"/>
                  </a:lnTo>
                  <a:lnTo>
                    <a:pt x="843724" y="70675"/>
                  </a:lnTo>
                  <a:lnTo>
                    <a:pt x="849772" y="74723"/>
                  </a:lnTo>
                  <a:lnTo>
                    <a:pt x="857250" y="76199"/>
                  </a:lnTo>
                  <a:lnTo>
                    <a:pt x="864727" y="74723"/>
                  </a:lnTo>
                  <a:lnTo>
                    <a:pt x="870775" y="70675"/>
                  </a:lnTo>
                  <a:lnTo>
                    <a:pt x="874823" y="64627"/>
                  </a:lnTo>
                  <a:lnTo>
                    <a:pt x="876300" y="57149"/>
                  </a:lnTo>
                  <a:close/>
                </a:path>
                <a:path w="2613025" h="114300">
                  <a:moveTo>
                    <a:pt x="952500" y="57149"/>
                  </a:moveTo>
                  <a:lnTo>
                    <a:pt x="951023" y="49672"/>
                  </a:lnTo>
                  <a:lnTo>
                    <a:pt x="946975" y="43624"/>
                  </a:lnTo>
                  <a:lnTo>
                    <a:pt x="940927" y="39576"/>
                  </a:lnTo>
                  <a:lnTo>
                    <a:pt x="933450" y="38099"/>
                  </a:lnTo>
                  <a:lnTo>
                    <a:pt x="926294" y="39576"/>
                  </a:lnTo>
                  <a:lnTo>
                    <a:pt x="920210" y="43624"/>
                  </a:lnTo>
                  <a:lnTo>
                    <a:pt x="915983" y="49672"/>
                  </a:lnTo>
                  <a:lnTo>
                    <a:pt x="914400" y="57149"/>
                  </a:lnTo>
                  <a:lnTo>
                    <a:pt x="915983" y="64627"/>
                  </a:lnTo>
                  <a:lnTo>
                    <a:pt x="920210" y="70675"/>
                  </a:lnTo>
                  <a:lnTo>
                    <a:pt x="926294" y="74723"/>
                  </a:lnTo>
                  <a:lnTo>
                    <a:pt x="933450" y="76199"/>
                  </a:lnTo>
                  <a:lnTo>
                    <a:pt x="940927" y="74723"/>
                  </a:lnTo>
                  <a:lnTo>
                    <a:pt x="946975" y="70675"/>
                  </a:lnTo>
                  <a:lnTo>
                    <a:pt x="951023" y="64627"/>
                  </a:lnTo>
                  <a:lnTo>
                    <a:pt x="952500" y="57149"/>
                  </a:lnTo>
                  <a:close/>
                </a:path>
                <a:path w="2613025" h="114300">
                  <a:moveTo>
                    <a:pt x="1028700" y="57149"/>
                  </a:moveTo>
                  <a:lnTo>
                    <a:pt x="1027223" y="49672"/>
                  </a:lnTo>
                  <a:lnTo>
                    <a:pt x="1023175" y="43624"/>
                  </a:lnTo>
                  <a:lnTo>
                    <a:pt x="1017127" y="39576"/>
                  </a:lnTo>
                  <a:lnTo>
                    <a:pt x="1009650" y="38099"/>
                  </a:lnTo>
                  <a:lnTo>
                    <a:pt x="1002494" y="39576"/>
                  </a:lnTo>
                  <a:lnTo>
                    <a:pt x="996410" y="43624"/>
                  </a:lnTo>
                  <a:lnTo>
                    <a:pt x="992183" y="49672"/>
                  </a:lnTo>
                  <a:lnTo>
                    <a:pt x="990600" y="57149"/>
                  </a:lnTo>
                  <a:lnTo>
                    <a:pt x="992183" y="64627"/>
                  </a:lnTo>
                  <a:lnTo>
                    <a:pt x="996410" y="70675"/>
                  </a:lnTo>
                  <a:lnTo>
                    <a:pt x="1002494" y="74723"/>
                  </a:lnTo>
                  <a:lnTo>
                    <a:pt x="1009650" y="76199"/>
                  </a:lnTo>
                  <a:lnTo>
                    <a:pt x="1017127" y="74723"/>
                  </a:lnTo>
                  <a:lnTo>
                    <a:pt x="1023175" y="70675"/>
                  </a:lnTo>
                  <a:lnTo>
                    <a:pt x="1027223" y="64627"/>
                  </a:lnTo>
                  <a:lnTo>
                    <a:pt x="1028700" y="57149"/>
                  </a:lnTo>
                  <a:close/>
                </a:path>
                <a:path w="2613025" h="114300">
                  <a:moveTo>
                    <a:pt x="1104900" y="57149"/>
                  </a:moveTo>
                  <a:lnTo>
                    <a:pt x="1103423" y="49672"/>
                  </a:lnTo>
                  <a:lnTo>
                    <a:pt x="1099375" y="43624"/>
                  </a:lnTo>
                  <a:lnTo>
                    <a:pt x="1093327" y="39576"/>
                  </a:lnTo>
                  <a:lnTo>
                    <a:pt x="1085850" y="38099"/>
                  </a:lnTo>
                  <a:lnTo>
                    <a:pt x="1078694" y="39576"/>
                  </a:lnTo>
                  <a:lnTo>
                    <a:pt x="1072610" y="43624"/>
                  </a:lnTo>
                  <a:lnTo>
                    <a:pt x="1068383" y="49672"/>
                  </a:lnTo>
                  <a:lnTo>
                    <a:pt x="1066800" y="57149"/>
                  </a:lnTo>
                  <a:lnTo>
                    <a:pt x="1068383" y="64627"/>
                  </a:lnTo>
                  <a:lnTo>
                    <a:pt x="1072610" y="70675"/>
                  </a:lnTo>
                  <a:lnTo>
                    <a:pt x="1078694" y="74723"/>
                  </a:lnTo>
                  <a:lnTo>
                    <a:pt x="1085850" y="76199"/>
                  </a:lnTo>
                  <a:lnTo>
                    <a:pt x="1093327" y="74723"/>
                  </a:lnTo>
                  <a:lnTo>
                    <a:pt x="1099375" y="70675"/>
                  </a:lnTo>
                  <a:lnTo>
                    <a:pt x="1103423" y="64627"/>
                  </a:lnTo>
                  <a:lnTo>
                    <a:pt x="1104900" y="57149"/>
                  </a:lnTo>
                  <a:close/>
                </a:path>
                <a:path w="2613025" h="114300">
                  <a:moveTo>
                    <a:pt x="1181862" y="57149"/>
                  </a:moveTo>
                  <a:lnTo>
                    <a:pt x="1180278" y="49672"/>
                  </a:lnTo>
                  <a:lnTo>
                    <a:pt x="1176051" y="43624"/>
                  </a:lnTo>
                  <a:lnTo>
                    <a:pt x="1169967" y="39576"/>
                  </a:lnTo>
                  <a:lnTo>
                    <a:pt x="1162812" y="38099"/>
                  </a:lnTo>
                  <a:lnTo>
                    <a:pt x="1162050" y="38099"/>
                  </a:lnTo>
                  <a:lnTo>
                    <a:pt x="1154894" y="39576"/>
                  </a:lnTo>
                  <a:lnTo>
                    <a:pt x="1148810" y="43624"/>
                  </a:lnTo>
                  <a:lnTo>
                    <a:pt x="1144583" y="49672"/>
                  </a:lnTo>
                  <a:lnTo>
                    <a:pt x="1143000" y="57149"/>
                  </a:lnTo>
                  <a:lnTo>
                    <a:pt x="1144583" y="64627"/>
                  </a:lnTo>
                  <a:lnTo>
                    <a:pt x="1148810" y="70675"/>
                  </a:lnTo>
                  <a:lnTo>
                    <a:pt x="1154894" y="74723"/>
                  </a:lnTo>
                  <a:lnTo>
                    <a:pt x="1162050" y="76199"/>
                  </a:lnTo>
                  <a:lnTo>
                    <a:pt x="1162812" y="76199"/>
                  </a:lnTo>
                  <a:lnTo>
                    <a:pt x="1169967" y="74723"/>
                  </a:lnTo>
                  <a:lnTo>
                    <a:pt x="1176051" y="70675"/>
                  </a:lnTo>
                  <a:lnTo>
                    <a:pt x="1180278" y="64627"/>
                  </a:lnTo>
                  <a:lnTo>
                    <a:pt x="1181862" y="57149"/>
                  </a:lnTo>
                  <a:close/>
                </a:path>
                <a:path w="2613025" h="114300">
                  <a:moveTo>
                    <a:pt x="1258062" y="57149"/>
                  </a:moveTo>
                  <a:lnTo>
                    <a:pt x="1256478" y="49672"/>
                  </a:lnTo>
                  <a:lnTo>
                    <a:pt x="1252251" y="43624"/>
                  </a:lnTo>
                  <a:lnTo>
                    <a:pt x="1246167" y="39576"/>
                  </a:lnTo>
                  <a:lnTo>
                    <a:pt x="1239012" y="38099"/>
                  </a:lnTo>
                  <a:lnTo>
                    <a:pt x="1231534" y="39576"/>
                  </a:lnTo>
                  <a:lnTo>
                    <a:pt x="1225486" y="43624"/>
                  </a:lnTo>
                  <a:lnTo>
                    <a:pt x="1221438" y="49672"/>
                  </a:lnTo>
                  <a:lnTo>
                    <a:pt x="1219962" y="57149"/>
                  </a:lnTo>
                  <a:lnTo>
                    <a:pt x="1221438" y="64627"/>
                  </a:lnTo>
                  <a:lnTo>
                    <a:pt x="1225486" y="70675"/>
                  </a:lnTo>
                  <a:lnTo>
                    <a:pt x="1231534" y="74723"/>
                  </a:lnTo>
                  <a:lnTo>
                    <a:pt x="1239012" y="76199"/>
                  </a:lnTo>
                  <a:lnTo>
                    <a:pt x="1246167" y="74723"/>
                  </a:lnTo>
                  <a:lnTo>
                    <a:pt x="1252251" y="70675"/>
                  </a:lnTo>
                  <a:lnTo>
                    <a:pt x="1256478" y="64627"/>
                  </a:lnTo>
                  <a:lnTo>
                    <a:pt x="1258062" y="57149"/>
                  </a:lnTo>
                  <a:close/>
                </a:path>
                <a:path w="2613025" h="114300">
                  <a:moveTo>
                    <a:pt x="1334262" y="57149"/>
                  </a:moveTo>
                  <a:lnTo>
                    <a:pt x="1332678" y="49672"/>
                  </a:lnTo>
                  <a:lnTo>
                    <a:pt x="1328451" y="43624"/>
                  </a:lnTo>
                  <a:lnTo>
                    <a:pt x="1322367" y="39576"/>
                  </a:lnTo>
                  <a:lnTo>
                    <a:pt x="1315212" y="38099"/>
                  </a:lnTo>
                  <a:lnTo>
                    <a:pt x="1307734" y="39576"/>
                  </a:lnTo>
                  <a:lnTo>
                    <a:pt x="1301686" y="43624"/>
                  </a:lnTo>
                  <a:lnTo>
                    <a:pt x="1297638" y="49672"/>
                  </a:lnTo>
                  <a:lnTo>
                    <a:pt x="1296162" y="57149"/>
                  </a:lnTo>
                  <a:lnTo>
                    <a:pt x="1297638" y="64627"/>
                  </a:lnTo>
                  <a:lnTo>
                    <a:pt x="1301686" y="70675"/>
                  </a:lnTo>
                  <a:lnTo>
                    <a:pt x="1307734" y="74723"/>
                  </a:lnTo>
                  <a:lnTo>
                    <a:pt x="1315212" y="76199"/>
                  </a:lnTo>
                  <a:lnTo>
                    <a:pt x="1322367" y="74723"/>
                  </a:lnTo>
                  <a:lnTo>
                    <a:pt x="1328451" y="70675"/>
                  </a:lnTo>
                  <a:lnTo>
                    <a:pt x="1332678" y="64627"/>
                  </a:lnTo>
                  <a:lnTo>
                    <a:pt x="1334262" y="57149"/>
                  </a:lnTo>
                  <a:close/>
                </a:path>
                <a:path w="2613025" h="114300">
                  <a:moveTo>
                    <a:pt x="1410462" y="57149"/>
                  </a:moveTo>
                  <a:lnTo>
                    <a:pt x="1408878" y="49672"/>
                  </a:lnTo>
                  <a:lnTo>
                    <a:pt x="1404651" y="43624"/>
                  </a:lnTo>
                  <a:lnTo>
                    <a:pt x="1398567" y="39576"/>
                  </a:lnTo>
                  <a:lnTo>
                    <a:pt x="1391412" y="38099"/>
                  </a:lnTo>
                  <a:lnTo>
                    <a:pt x="1383934" y="39576"/>
                  </a:lnTo>
                  <a:lnTo>
                    <a:pt x="1377886" y="43624"/>
                  </a:lnTo>
                  <a:lnTo>
                    <a:pt x="1373838" y="49672"/>
                  </a:lnTo>
                  <a:lnTo>
                    <a:pt x="1372362" y="57149"/>
                  </a:lnTo>
                  <a:lnTo>
                    <a:pt x="1373838" y="64627"/>
                  </a:lnTo>
                  <a:lnTo>
                    <a:pt x="1377886" y="70675"/>
                  </a:lnTo>
                  <a:lnTo>
                    <a:pt x="1383934" y="74723"/>
                  </a:lnTo>
                  <a:lnTo>
                    <a:pt x="1391412" y="76199"/>
                  </a:lnTo>
                  <a:lnTo>
                    <a:pt x="1398567" y="74723"/>
                  </a:lnTo>
                  <a:lnTo>
                    <a:pt x="1404651" y="70675"/>
                  </a:lnTo>
                  <a:lnTo>
                    <a:pt x="1408878" y="64627"/>
                  </a:lnTo>
                  <a:lnTo>
                    <a:pt x="1410462" y="57149"/>
                  </a:lnTo>
                  <a:close/>
                </a:path>
                <a:path w="2613025" h="114300">
                  <a:moveTo>
                    <a:pt x="1486662" y="57149"/>
                  </a:moveTo>
                  <a:lnTo>
                    <a:pt x="1485185" y="49672"/>
                  </a:lnTo>
                  <a:lnTo>
                    <a:pt x="1481137" y="43624"/>
                  </a:lnTo>
                  <a:lnTo>
                    <a:pt x="1475089" y="39576"/>
                  </a:lnTo>
                  <a:lnTo>
                    <a:pt x="1467612" y="38099"/>
                  </a:lnTo>
                  <a:lnTo>
                    <a:pt x="1460134" y="39576"/>
                  </a:lnTo>
                  <a:lnTo>
                    <a:pt x="1454086" y="43624"/>
                  </a:lnTo>
                  <a:lnTo>
                    <a:pt x="1450038" y="49672"/>
                  </a:lnTo>
                  <a:lnTo>
                    <a:pt x="1448562" y="57149"/>
                  </a:lnTo>
                  <a:lnTo>
                    <a:pt x="1450038" y="64627"/>
                  </a:lnTo>
                  <a:lnTo>
                    <a:pt x="1454086" y="70675"/>
                  </a:lnTo>
                  <a:lnTo>
                    <a:pt x="1460134" y="74723"/>
                  </a:lnTo>
                  <a:lnTo>
                    <a:pt x="1467612" y="76199"/>
                  </a:lnTo>
                  <a:lnTo>
                    <a:pt x="1475089" y="74723"/>
                  </a:lnTo>
                  <a:lnTo>
                    <a:pt x="1481137" y="70675"/>
                  </a:lnTo>
                  <a:lnTo>
                    <a:pt x="1485185" y="64627"/>
                  </a:lnTo>
                  <a:lnTo>
                    <a:pt x="1486662" y="57149"/>
                  </a:lnTo>
                  <a:close/>
                </a:path>
                <a:path w="2613025" h="114300">
                  <a:moveTo>
                    <a:pt x="1562862" y="57149"/>
                  </a:moveTo>
                  <a:lnTo>
                    <a:pt x="1561385" y="49672"/>
                  </a:lnTo>
                  <a:lnTo>
                    <a:pt x="1557337" y="43624"/>
                  </a:lnTo>
                  <a:lnTo>
                    <a:pt x="1551289" y="39576"/>
                  </a:lnTo>
                  <a:lnTo>
                    <a:pt x="1543812" y="38099"/>
                  </a:lnTo>
                  <a:lnTo>
                    <a:pt x="1536334" y="39576"/>
                  </a:lnTo>
                  <a:lnTo>
                    <a:pt x="1530286" y="43624"/>
                  </a:lnTo>
                  <a:lnTo>
                    <a:pt x="1526238" y="49672"/>
                  </a:lnTo>
                  <a:lnTo>
                    <a:pt x="1524762" y="57149"/>
                  </a:lnTo>
                  <a:lnTo>
                    <a:pt x="1526238" y="64627"/>
                  </a:lnTo>
                  <a:lnTo>
                    <a:pt x="1530286" y="70675"/>
                  </a:lnTo>
                  <a:lnTo>
                    <a:pt x="1536334" y="74723"/>
                  </a:lnTo>
                  <a:lnTo>
                    <a:pt x="1543812" y="76199"/>
                  </a:lnTo>
                  <a:lnTo>
                    <a:pt x="1551289" y="74723"/>
                  </a:lnTo>
                  <a:lnTo>
                    <a:pt x="1557337" y="70675"/>
                  </a:lnTo>
                  <a:lnTo>
                    <a:pt x="1561385" y="64627"/>
                  </a:lnTo>
                  <a:lnTo>
                    <a:pt x="1562862" y="57149"/>
                  </a:lnTo>
                  <a:close/>
                </a:path>
                <a:path w="2613025" h="114300">
                  <a:moveTo>
                    <a:pt x="1639062" y="57149"/>
                  </a:moveTo>
                  <a:lnTo>
                    <a:pt x="1637585" y="49672"/>
                  </a:lnTo>
                  <a:lnTo>
                    <a:pt x="1633537" y="43624"/>
                  </a:lnTo>
                  <a:lnTo>
                    <a:pt x="1627489" y="39576"/>
                  </a:lnTo>
                  <a:lnTo>
                    <a:pt x="1620012" y="38099"/>
                  </a:lnTo>
                  <a:lnTo>
                    <a:pt x="1612534" y="39576"/>
                  </a:lnTo>
                  <a:lnTo>
                    <a:pt x="1606486" y="43624"/>
                  </a:lnTo>
                  <a:lnTo>
                    <a:pt x="1602438" y="49672"/>
                  </a:lnTo>
                  <a:lnTo>
                    <a:pt x="1600962" y="57149"/>
                  </a:lnTo>
                  <a:lnTo>
                    <a:pt x="1602438" y="64627"/>
                  </a:lnTo>
                  <a:lnTo>
                    <a:pt x="1606486" y="70675"/>
                  </a:lnTo>
                  <a:lnTo>
                    <a:pt x="1612534" y="74723"/>
                  </a:lnTo>
                  <a:lnTo>
                    <a:pt x="1620012" y="76199"/>
                  </a:lnTo>
                  <a:lnTo>
                    <a:pt x="1627489" y="74723"/>
                  </a:lnTo>
                  <a:lnTo>
                    <a:pt x="1633537" y="70675"/>
                  </a:lnTo>
                  <a:lnTo>
                    <a:pt x="1637585" y="64627"/>
                  </a:lnTo>
                  <a:lnTo>
                    <a:pt x="1639062" y="57149"/>
                  </a:lnTo>
                  <a:close/>
                </a:path>
                <a:path w="2613025" h="114300">
                  <a:moveTo>
                    <a:pt x="1715262" y="57149"/>
                  </a:moveTo>
                  <a:lnTo>
                    <a:pt x="1713785" y="49672"/>
                  </a:lnTo>
                  <a:lnTo>
                    <a:pt x="1709737" y="43624"/>
                  </a:lnTo>
                  <a:lnTo>
                    <a:pt x="1703689" y="39576"/>
                  </a:lnTo>
                  <a:lnTo>
                    <a:pt x="1696212" y="38099"/>
                  </a:lnTo>
                  <a:lnTo>
                    <a:pt x="1688734" y="39576"/>
                  </a:lnTo>
                  <a:lnTo>
                    <a:pt x="1682686" y="43624"/>
                  </a:lnTo>
                  <a:lnTo>
                    <a:pt x="1678638" y="49672"/>
                  </a:lnTo>
                  <a:lnTo>
                    <a:pt x="1677162" y="57149"/>
                  </a:lnTo>
                  <a:lnTo>
                    <a:pt x="1678638" y="64627"/>
                  </a:lnTo>
                  <a:lnTo>
                    <a:pt x="1682686" y="70675"/>
                  </a:lnTo>
                  <a:lnTo>
                    <a:pt x="1688734" y="74723"/>
                  </a:lnTo>
                  <a:lnTo>
                    <a:pt x="1696212" y="76199"/>
                  </a:lnTo>
                  <a:lnTo>
                    <a:pt x="1703689" y="74723"/>
                  </a:lnTo>
                  <a:lnTo>
                    <a:pt x="1709737" y="70675"/>
                  </a:lnTo>
                  <a:lnTo>
                    <a:pt x="1713785" y="64627"/>
                  </a:lnTo>
                  <a:lnTo>
                    <a:pt x="1715262" y="57149"/>
                  </a:lnTo>
                  <a:close/>
                </a:path>
                <a:path w="2613025" h="114300">
                  <a:moveTo>
                    <a:pt x="1791462" y="57149"/>
                  </a:moveTo>
                  <a:lnTo>
                    <a:pt x="1789985" y="49672"/>
                  </a:lnTo>
                  <a:lnTo>
                    <a:pt x="1785937" y="43624"/>
                  </a:lnTo>
                  <a:lnTo>
                    <a:pt x="1779889" y="39576"/>
                  </a:lnTo>
                  <a:lnTo>
                    <a:pt x="1772412" y="38099"/>
                  </a:lnTo>
                  <a:lnTo>
                    <a:pt x="1764934" y="39576"/>
                  </a:lnTo>
                  <a:lnTo>
                    <a:pt x="1758886" y="43624"/>
                  </a:lnTo>
                  <a:lnTo>
                    <a:pt x="1754838" y="49672"/>
                  </a:lnTo>
                  <a:lnTo>
                    <a:pt x="1753362" y="57149"/>
                  </a:lnTo>
                  <a:lnTo>
                    <a:pt x="1754838" y="64627"/>
                  </a:lnTo>
                  <a:lnTo>
                    <a:pt x="1758886" y="70675"/>
                  </a:lnTo>
                  <a:lnTo>
                    <a:pt x="1764934" y="74723"/>
                  </a:lnTo>
                  <a:lnTo>
                    <a:pt x="1772412" y="76199"/>
                  </a:lnTo>
                  <a:lnTo>
                    <a:pt x="1779889" y="74723"/>
                  </a:lnTo>
                  <a:lnTo>
                    <a:pt x="1785937" y="70675"/>
                  </a:lnTo>
                  <a:lnTo>
                    <a:pt x="1789985" y="64627"/>
                  </a:lnTo>
                  <a:lnTo>
                    <a:pt x="1791462" y="57149"/>
                  </a:lnTo>
                  <a:close/>
                </a:path>
                <a:path w="2613025" h="114300">
                  <a:moveTo>
                    <a:pt x="1867662" y="57149"/>
                  </a:moveTo>
                  <a:lnTo>
                    <a:pt x="1866185" y="49672"/>
                  </a:lnTo>
                  <a:lnTo>
                    <a:pt x="1862137" y="43624"/>
                  </a:lnTo>
                  <a:lnTo>
                    <a:pt x="1856089" y="39576"/>
                  </a:lnTo>
                  <a:lnTo>
                    <a:pt x="1848612" y="38099"/>
                  </a:lnTo>
                  <a:lnTo>
                    <a:pt x="1841134" y="39576"/>
                  </a:lnTo>
                  <a:lnTo>
                    <a:pt x="1835086" y="43624"/>
                  </a:lnTo>
                  <a:lnTo>
                    <a:pt x="1831038" y="49672"/>
                  </a:lnTo>
                  <a:lnTo>
                    <a:pt x="1829562" y="57149"/>
                  </a:lnTo>
                  <a:lnTo>
                    <a:pt x="1831038" y="64627"/>
                  </a:lnTo>
                  <a:lnTo>
                    <a:pt x="1835086" y="70675"/>
                  </a:lnTo>
                  <a:lnTo>
                    <a:pt x="1841134" y="74723"/>
                  </a:lnTo>
                  <a:lnTo>
                    <a:pt x="1848612" y="76199"/>
                  </a:lnTo>
                  <a:lnTo>
                    <a:pt x="1856089" y="74723"/>
                  </a:lnTo>
                  <a:lnTo>
                    <a:pt x="1862137" y="70675"/>
                  </a:lnTo>
                  <a:lnTo>
                    <a:pt x="1866185" y="64627"/>
                  </a:lnTo>
                  <a:lnTo>
                    <a:pt x="1867662" y="57149"/>
                  </a:lnTo>
                  <a:close/>
                </a:path>
                <a:path w="2613025" h="114300">
                  <a:moveTo>
                    <a:pt x="1943862" y="57149"/>
                  </a:moveTo>
                  <a:lnTo>
                    <a:pt x="1942385" y="49672"/>
                  </a:lnTo>
                  <a:lnTo>
                    <a:pt x="1938337" y="43624"/>
                  </a:lnTo>
                  <a:lnTo>
                    <a:pt x="1932289" y="39576"/>
                  </a:lnTo>
                  <a:lnTo>
                    <a:pt x="1924812" y="38099"/>
                  </a:lnTo>
                  <a:lnTo>
                    <a:pt x="1917334" y="39576"/>
                  </a:lnTo>
                  <a:lnTo>
                    <a:pt x="1911286" y="43624"/>
                  </a:lnTo>
                  <a:lnTo>
                    <a:pt x="1907238" y="49672"/>
                  </a:lnTo>
                  <a:lnTo>
                    <a:pt x="1905762" y="57149"/>
                  </a:lnTo>
                  <a:lnTo>
                    <a:pt x="1907238" y="64627"/>
                  </a:lnTo>
                  <a:lnTo>
                    <a:pt x="1911286" y="70675"/>
                  </a:lnTo>
                  <a:lnTo>
                    <a:pt x="1917334" y="74723"/>
                  </a:lnTo>
                  <a:lnTo>
                    <a:pt x="1924812" y="76199"/>
                  </a:lnTo>
                  <a:lnTo>
                    <a:pt x="1932289" y="74723"/>
                  </a:lnTo>
                  <a:lnTo>
                    <a:pt x="1938337" y="70675"/>
                  </a:lnTo>
                  <a:lnTo>
                    <a:pt x="1942385" y="64627"/>
                  </a:lnTo>
                  <a:lnTo>
                    <a:pt x="1943862" y="57149"/>
                  </a:lnTo>
                  <a:close/>
                </a:path>
                <a:path w="2613025" h="114300">
                  <a:moveTo>
                    <a:pt x="2020062" y="57149"/>
                  </a:moveTo>
                  <a:lnTo>
                    <a:pt x="2018585" y="49672"/>
                  </a:lnTo>
                  <a:lnTo>
                    <a:pt x="2014537" y="43624"/>
                  </a:lnTo>
                  <a:lnTo>
                    <a:pt x="2008489" y="39576"/>
                  </a:lnTo>
                  <a:lnTo>
                    <a:pt x="2001012" y="38099"/>
                  </a:lnTo>
                  <a:lnTo>
                    <a:pt x="1993534" y="39576"/>
                  </a:lnTo>
                  <a:lnTo>
                    <a:pt x="1987486" y="43624"/>
                  </a:lnTo>
                  <a:lnTo>
                    <a:pt x="1983438" y="49672"/>
                  </a:lnTo>
                  <a:lnTo>
                    <a:pt x="1981962" y="57149"/>
                  </a:lnTo>
                  <a:lnTo>
                    <a:pt x="1983438" y="64627"/>
                  </a:lnTo>
                  <a:lnTo>
                    <a:pt x="1987486" y="70675"/>
                  </a:lnTo>
                  <a:lnTo>
                    <a:pt x="1993534" y="74723"/>
                  </a:lnTo>
                  <a:lnTo>
                    <a:pt x="2001012" y="76199"/>
                  </a:lnTo>
                  <a:lnTo>
                    <a:pt x="2008489" y="74723"/>
                  </a:lnTo>
                  <a:lnTo>
                    <a:pt x="2014537" y="70675"/>
                  </a:lnTo>
                  <a:lnTo>
                    <a:pt x="2018585" y="64627"/>
                  </a:lnTo>
                  <a:lnTo>
                    <a:pt x="2020062" y="57149"/>
                  </a:lnTo>
                  <a:close/>
                </a:path>
                <a:path w="2613025" h="114300">
                  <a:moveTo>
                    <a:pt x="2096262" y="57149"/>
                  </a:moveTo>
                  <a:lnTo>
                    <a:pt x="2094785" y="49672"/>
                  </a:lnTo>
                  <a:lnTo>
                    <a:pt x="2090737" y="43624"/>
                  </a:lnTo>
                  <a:lnTo>
                    <a:pt x="2084689" y="39576"/>
                  </a:lnTo>
                  <a:lnTo>
                    <a:pt x="2077212" y="38099"/>
                  </a:lnTo>
                  <a:lnTo>
                    <a:pt x="2069734" y="39576"/>
                  </a:lnTo>
                  <a:lnTo>
                    <a:pt x="2063686" y="43624"/>
                  </a:lnTo>
                  <a:lnTo>
                    <a:pt x="2059638" y="49672"/>
                  </a:lnTo>
                  <a:lnTo>
                    <a:pt x="2058162" y="57149"/>
                  </a:lnTo>
                  <a:lnTo>
                    <a:pt x="2059638" y="64627"/>
                  </a:lnTo>
                  <a:lnTo>
                    <a:pt x="2063686" y="70675"/>
                  </a:lnTo>
                  <a:lnTo>
                    <a:pt x="2069734" y="74723"/>
                  </a:lnTo>
                  <a:lnTo>
                    <a:pt x="2077212" y="76199"/>
                  </a:lnTo>
                  <a:lnTo>
                    <a:pt x="2084689" y="74723"/>
                  </a:lnTo>
                  <a:lnTo>
                    <a:pt x="2090737" y="70675"/>
                  </a:lnTo>
                  <a:lnTo>
                    <a:pt x="2094785" y="64627"/>
                  </a:lnTo>
                  <a:lnTo>
                    <a:pt x="2096262" y="57149"/>
                  </a:lnTo>
                  <a:close/>
                </a:path>
                <a:path w="2613025" h="114300">
                  <a:moveTo>
                    <a:pt x="2172462" y="57149"/>
                  </a:moveTo>
                  <a:lnTo>
                    <a:pt x="2170985" y="49672"/>
                  </a:lnTo>
                  <a:lnTo>
                    <a:pt x="2166937" y="43624"/>
                  </a:lnTo>
                  <a:lnTo>
                    <a:pt x="2160889" y="39576"/>
                  </a:lnTo>
                  <a:lnTo>
                    <a:pt x="2153412" y="38099"/>
                  </a:lnTo>
                  <a:lnTo>
                    <a:pt x="2145934" y="39576"/>
                  </a:lnTo>
                  <a:lnTo>
                    <a:pt x="2139886" y="43624"/>
                  </a:lnTo>
                  <a:lnTo>
                    <a:pt x="2135838" y="49672"/>
                  </a:lnTo>
                  <a:lnTo>
                    <a:pt x="2134362" y="57149"/>
                  </a:lnTo>
                  <a:lnTo>
                    <a:pt x="2135838" y="64627"/>
                  </a:lnTo>
                  <a:lnTo>
                    <a:pt x="2139886" y="70675"/>
                  </a:lnTo>
                  <a:lnTo>
                    <a:pt x="2145934" y="74723"/>
                  </a:lnTo>
                  <a:lnTo>
                    <a:pt x="2153412" y="76199"/>
                  </a:lnTo>
                  <a:lnTo>
                    <a:pt x="2160889" y="74723"/>
                  </a:lnTo>
                  <a:lnTo>
                    <a:pt x="2166937" y="70675"/>
                  </a:lnTo>
                  <a:lnTo>
                    <a:pt x="2170985" y="64627"/>
                  </a:lnTo>
                  <a:lnTo>
                    <a:pt x="2172462" y="57149"/>
                  </a:lnTo>
                  <a:close/>
                </a:path>
                <a:path w="2613025" h="114300">
                  <a:moveTo>
                    <a:pt x="2248662" y="57149"/>
                  </a:moveTo>
                  <a:lnTo>
                    <a:pt x="2247185" y="49672"/>
                  </a:lnTo>
                  <a:lnTo>
                    <a:pt x="2243137" y="43624"/>
                  </a:lnTo>
                  <a:lnTo>
                    <a:pt x="2237089" y="39576"/>
                  </a:lnTo>
                  <a:lnTo>
                    <a:pt x="2229612" y="38099"/>
                  </a:lnTo>
                  <a:lnTo>
                    <a:pt x="2222134" y="39576"/>
                  </a:lnTo>
                  <a:lnTo>
                    <a:pt x="2216086" y="43624"/>
                  </a:lnTo>
                  <a:lnTo>
                    <a:pt x="2212038" y="49672"/>
                  </a:lnTo>
                  <a:lnTo>
                    <a:pt x="2210562" y="57149"/>
                  </a:lnTo>
                  <a:lnTo>
                    <a:pt x="2212038" y="64627"/>
                  </a:lnTo>
                  <a:lnTo>
                    <a:pt x="2216086" y="70675"/>
                  </a:lnTo>
                  <a:lnTo>
                    <a:pt x="2222134" y="74723"/>
                  </a:lnTo>
                  <a:lnTo>
                    <a:pt x="2229612" y="76199"/>
                  </a:lnTo>
                  <a:lnTo>
                    <a:pt x="2237089" y="74723"/>
                  </a:lnTo>
                  <a:lnTo>
                    <a:pt x="2243137" y="70675"/>
                  </a:lnTo>
                  <a:lnTo>
                    <a:pt x="2247185" y="64627"/>
                  </a:lnTo>
                  <a:lnTo>
                    <a:pt x="2248662" y="57149"/>
                  </a:lnTo>
                  <a:close/>
                </a:path>
                <a:path w="2613025" h="114300">
                  <a:moveTo>
                    <a:pt x="2324862" y="57149"/>
                  </a:moveTo>
                  <a:lnTo>
                    <a:pt x="2323385" y="49672"/>
                  </a:lnTo>
                  <a:lnTo>
                    <a:pt x="2319337" y="43624"/>
                  </a:lnTo>
                  <a:lnTo>
                    <a:pt x="2313289" y="39576"/>
                  </a:lnTo>
                  <a:lnTo>
                    <a:pt x="2305812" y="38099"/>
                  </a:lnTo>
                  <a:lnTo>
                    <a:pt x="2298334" y="39576"/>
                  </a:lnTo>
                  <a:lnTo>
                    <a:pt x="2292286" y="43624"/>
                  </a:lnTo>
                  <a:lnTo>
                    <a:pt x="2288238" y="49672"/>
                  </a:lnTo>
                  <a:lnTo>
                    <a:pt x="2286762" y="57149"/>
                  </a:lnTo>
                  <a:lnTo>
                    <a:pt x="2288238" y="64627"/>
                  </a:lnTo>
                  <a:lnTo>
                    <a:pt x="2292286" y="70675"/>
                  </a:lnTo>
                  <a:lnTo>
                    <a:pt x="2298334" y="74723"/>
                  </a:lnTo>
                  <a:lnTo>
                    <a:pt x="2305812" y="76199"/>
                  </a:lnTo>
                  <a:lnTo>
                    <a:pt x="2313289" y="74723"/>
                  </a:lnTo>
                  <a:lnTo>
                    <a:pt x="2319337" y="70675"/>
                  </a:lnTo>
                  <a:lnTo>
                    <a:pt x="2323385" y="64627"/>
                  </a:lnTo>
                  <a:lnTo>
                    <a:pt x="2324862" y="57149"/>
                  </a:lnTo>
                  <a:close/>
                </a:path>
                <a:path w="2613025" h="114300">
                  <a:moveTo>
                    <a:pt x="2401062" y="57149"/>
                  </a:moveTo>
                  <a:lnTo>
                    <a:pt x="2399585" y="49672"/>
                  </a:lnTo>
                  <a:lnTo>
                    <a:pt x="2395537" y="43624"/>
                  </a:lnTo>
                  <a:lnTo>
                    <a:pt x="2389489" y="39576"/>
                  </a:lnTo>
                  <a:lnTo>
                    <a:pt x="2382012" y="38099"/>
                  </a:lnTo>
                  <a:lnTo>
                    <a:pt x="2374534" y="39576"/>
                  </a:lnTo>
                  <a:lnTo>
                    <a:pt x="2368486" y="43624"/>
                  </a:lnTo>
                  <a:lnTo>
                    <a:pt x="2364438" y="49672"/>
                  </a:lnTo>
                  <a:lnTo>
                    <a:pt x="2362962" y="57149"/>
                  </a:lnTo>
                  <a:lnTo>
                    <a:pt x="2364438" y="64627"/>
                  </a:lnTo>
                  <a:lnTo>
                    <a:pt x="2368486" y="70675"/>
                  </a:lnTo>
                  <a:lnTo>
                    <a:pt x="2374534" y="74723"/>
                  </a:lnTo>
                  <a:lnTo>
                    <a:pt x="2382012" y="76199"/>
                  </a:lnTo>
                  <a:lnTo>
                    <a:pt x="2389489" y="74723"/>
                  </a:lnTo>
                  <a:lnTo>
                    <a:pt x="2395537" y="70675"/>
                  </a:lnTo>
                  <a:lnTo>
                    <a:pt x="2399585" y="64627"/>
                  </a:lnTo>
                  <a:lnTo>
                    <a:pt x="2401062" y="57149"/>
                  </a:lnTo>
                  <a:close/>
                </a:path>
                <a:path w="2613025" h="114300">
                  <a:moveTo>
                    <a:pt x="2477262" y="57149"/>
                  </a:moveTo>
                  <a:lnTo>
                    <a:pt x="2475785" y="49672"/>
                  </a:lnTo>
                  <a:lnTo>
                    <a:pt x="2471737" y="43624"/>
                  </a:lnTo>
                  <a:lnTo>
                    <a:pt x="2465689" y="39576"/>
                  </a:lnTo>
                  <a:lnTo>
                    <a:pt x="2458212" y="38099"/>
                  </a:lnTo>
                  <a:lnTo>
                    <a:pt x="2451056" y="39576"/>
                  </a:lnTo>
                  <a:lnTo>
                    <a:pt x="2444972" y="43624"/>
                  </a:lnTo>
                  <a:lnTo>
                    <a:pt x="2440745" y="49672"/>
                  </a:lnTo>
                  <a:lnTo>
                    <a:pt x="2439162" y="57149"/>
                  </a:lnTo>
                  <a:lnTo>
                    <a:pt x="2440745" y="64627"/>
                  </a:lnTo>
                  <a:lnTo>
                    <a:pt x="2444972" y="70675"/>
                  </a:lnTo>
                  <a:lnTo>
                    <a:pt x="2451056" y="74723"/>
                  </a:lnTo>
                  <a:lnTo>
                    <a:pt x="2458212" y="76199"/>
                  </a:lnTo>
                  <a:lnTo>
                    <a:pt x="2465689" y="74723"/>
                  </a:lnTo>
                  <a:lnTo>
                    <a:pt x="2471737" y="70675"/>
                  </a:lnTo>
                  <a:lnTo>
                    <a:pt x="2475785" y="64627"/>
                  </a:lnTo>
                  <a:lnTo>
                    <a:pt x="2477262" y="57149"/>
                  </a:lnTo>
                  <a:close/>
                </a:path>
                <a:path w="2613025" h="114300">
                  <a:moveTo>
                    <a:pt x="2612898" y="57149"/>
                  </a:moveTo>
                  <a:lnTo>
                    <a:pt x="2498598" y="0"/>
                  </a:lnTo>
                  <a:lnTo>
                    <a:pt x="2498598" y="114299"/>
                  </a:lnTo>
                  <a:lnTo>
                    <a:pt x="2612898" y="57149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264796" y="932460"/>
            <a:ext cx="2055497" cy="1001103"/>
          </a:xfrm>
          <a:prstGeom prst="rect">
            <a:avLst/>
          </a:prstGeom>
        </p:spPr>
        <p:txBody>
          <a:bodyPr vert="horz" wrap="square" lIns="0" tIns="12688" rIns="0" bIns="0" rtlCol="0" anchor="ctr">
            <a:spAutoFit/>
          </a:bodyPr>
          <a:lstStyle/>
          <a:p>
            <a:pPr marL="12689" marR="5075">
              <a:lnSpc>
                <a:spcPct val="100000"/>
              </a:lnSpc>
              <a:spcBef>
                <a:spcPts val="100"/>
              </a:spcBef>
            </a:pPr>
            <a:r>
              <a:rPr sz="2398" dirty="0"/>
              <a:t>★</a:t>
            </a:r>
            <a:r>
              <a:rPr sz="2398" spc="-35" dirty="0"/>
              <a:t> </a:t>
            </a:r>
            <a:r>
              <a:rPr sz="2398" dirty="0"/>
              <a:t>跟別人比： </a:t>
            </a:r>
            <a:r>
              <a:rPr sz="2398" spc="5" dirty="0"/>
              <a:t> </a:t>
            </a:r>
            <a:r>
              <a:rPr sz="1998" spc="-5" dirty="0">
                <a:latin typeface="Microsoft JhengHei"/>
                <a:cs typeface="Microsoft JhengHei"/>
              </a:rPr>
              <a:t>該項能力與全國高 一學生比較</a:t>
            </a:r>
            <a:endParaRPr sz="1998" dirty="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20160" y="1931786"/>
            <a:ext cx="2466596" cy="114194"/>
          </a:xfrm>
          <a:custGeom>
            <a:avLst/>
            <a:gdLst/>
            <a:ahLst/>
            <a:cxnLst/>
            <a:rect l="l" t="t" r="r" b="b"/>
            <a:pathLst>
              <a:path w="2468879" h="114300">
                <a:moveTo>
                  <a:pt x="38100" y="57150"/>
                </a:moveTo>
                <a:lnTo>
                  <a:pt x="36623" y="49994"/>
                </a:lnTo>
                <a:lnTo>
                  <a:pt x="32575" y="43910"/>
                </a:lnTo>
                <a:lnTo>
                  <a:pt x="26527" y="39683"/>
                </a:lnTo>
                <a:lnTo>
                  <a:pt x="19050" y="38100"/>
                </a:lnTo>
                <a:lnTo>
                  <a:pt x="11572" y="39683"/>
                </a:lnTo>
                <a:lnTo>
                  <a:pt x="5524" y="43910"/>
                </a:lnTo>
                <a:lnTo>
                  <a:pt x="1476" y="49994"/>
                </a:lnTo>
                <a:lnTo>
                  <a:pt x="0" y="57150"/>
                </a:lnTo>
                <a:lnTo>
                  <a:pt x="1476" y="64627"/>
                </a:lnTo>
                <a:lnTo>
                  <a:pt x="5524" y="70675"/>
                </a:lnTo>
                <a:lnTo>
                  <a:pt x="11572" y="74723"/>
                </a:lnTo>
                <a:lnTo>
                  <a:pt x="19050" y="76200"/>
                </a:lnTo>
                <a:lnTo>
                  <a:pt x="26527" y="74723"/>
                </a:lnTo>
                <a:lnTo>
                  <a:pt x="32575" y="70675"/>
                </a:lnTo>
                <a:lnTo>
                  <a:pt x="36623" y="64627"/>
                </a:lnTo>
                <a:lnTo>
                  <a:pt x="38100" y="57150"/>
                </a:lnTo>
                <a:close/>
              </a:path>
              <a:path w="2468879" h="114300">
                <a:moveTo>
                  <a:pt x="114300" y="57150"/>
                </a:moveTo>
                <a:lnTo>
                  <a:pt x="112823" y="49994"/>
                </a:lnTo>
                <a:lnTo>
                  <a:pt x="108775" y="43910"/>
                </a:lnTo>
                <a:lnTo>
                  <a:pt x="102727" y="39683"/>
                </a:lnTo>
                <a:lnTo>
                  <a:pt x="95250" y="38099"/>
                </a:lnTo>
                <a:lnTo>
                  <a:pt x="87772" y="39683"/>
                </a:lnTo>
                <a:lnTo>
                  <a:pt x="81724" y="43910"/>
                </a:lnTo>
                <a:lnTo>
                  <a:pt x="77676" y="49994"/>
                </a:lnTo>
                <a:lnTo>
                  <a:pt x="76200" y="57150"/>
                </a:lnTo>
                <a:lnTo>
                  <a:pt x="77676" y="64627"/>
                </a:lnTo>
                <a:lnTo>
                  <a:pt x="81724" y="70675"/>
                </a:lnTo>
                <a:lnTo>
                  <a:pt x="87772" y="74723"/>
                </a:lnTo>
                <a:lnTo>
                  <a:pt x="95250" y="76200"/>
                </a:lnTo>
                <a:lnTo>
                  <a:pt x="102727" y="74723"/>
                </a:lnTo>
                <a:lnTo>
                  <a:pt x="108775" y="70675"/>
                </a:lnTo>
                <a:lnTo>
                  <a:pt x="112823" y="64627"/>
                </a:lnTo>
                <a:lnTo>
                  <a:pt x="114300" y="57150"/>
                </a:lnTo>
                <a:close/>
              </a:path>
              <a:path w="2468879" h="114300">
                <a:moveTo>
                  <a:pt x="190500" y="57149"/>
                </a:moveTo>
                <a:lnTo>
                  <a:pt x="189023" y="49994"/>
                </a:lnTo>
                <a:lnTo>
                  <a:pt x="184975" y="43910"/>
                </a:lnTo>
                <a:lnTo>
                  <a:pt x="178927" y="39683"/>
                </a:lnTo>
                <a:lnTo>
                  <a:pt x="171450" y="38099"/>
                </a:lnTo>
                <a:lnTo>
                  <a:pt x="163972" y="39683"/>
                </a:lnTo>
                <a:lnTo>
                  <a:pt x="157924" y="43910"/>
                </a:lnTo>
                <a:lnTo>
                  <a:pt x="153876" y="49994"/>
                </a:lnTo>
                <a:lnTo>
                  <a:pt x="152400" y="57149"/>
                </a:lnTo>
                <a:lnTo>
                  <a:pt x="153876" y="64627"/>
                </a:lnTo>
                <a:lnTo>
                  <a:pt x="157924" y="70675"/>
                </a:lnTo>
                <a:lnTo>
                  <a:pt x="163972" y="74723"/>
                </a:lnTo>
                <a:lnTo>
                  <a:pt x="171450" y="76199"/>
                </a:lnTo>
                <a:lnTo>
                  <a:pt x="178927" y="74723"/>
                </a:lnTo>
                <a:lnTo>
                  <a:pt x="184975" y="70675"/>
                </a:lnTo>
                <a:lnTo>
                  <a:pt x="189023" y="64627"/>
                </a:lnTo>
                <a:lnTo>
                  <a:pt x="190500" y="57149"/>
                </a:lnTo>
                <a:close/>
              </a:path>
              <a:path w="2468879" h="114300">
                <a:moveTo>
                  <a:pt x="266700" y="57149"/>
                </a:moveTo>
                <a:lnTo>
                  <a:pt x="265223" y="49994"/>
                </a:lnTo>
                <a:lnTo>
                  <a:pt x="261175" y="43910"/>
                </a:lnTo>
                <a:lnTo>
                  <a:pt x="255127" y="39683"/>
                </a:lnTo>
                <a:lnTo>
                  <a:pt x="247650" y="38099"/>
                </a:lnTo>
                <a:lnTo>
                  <a:pt x="240172" y="39683"/>
                </a:lnTo>
                <a:lnTo>
                  <a:pt x="234124" y="43910"/>
                </a:lnTo>
                <a:lnTo>
                  <a:pt x="230076" y="49994"/>
                </a:lnTo>
                <a:lnTo>
                  <a:pt x="228600" y="57149"/>
                </a:lnTo>
                <a:lnTo>
                  <a:pt x="230076" y="64627"/>
                </a:lnTo>
                <a:lnTo>
                  <a:pt x="234124" y="70675"/>
                </a:lnTo>
                <a:lnTo>
                  <a:pt x="240172" y="74723"/>
                </a:lnTo>
                <a:lnTo>
                  <a:pt x="247650" y="76199"/>
                </a:lnTo>
                <a:lnTo>
                  <a:pt x="255127" y="74723"/>
                </a:lnTo>
                <a:lnTo>
                  <a:pt x="261175" y="70675"/>
                </a:lnTo>
                <a:lnTo>
                  <a:pt x="265223" y="64627"/>
                </a:lnTo>
                <a:lnTo>
                  <a:pt x="266700" y="57149"/>
                </a:lnTo>
                <a:close/>
              </a:path>
              <a:path w="2468879" h="114300">
                <a:moveTo>
                  <a:pt x="342900" y="57149"/>
                </a:moveTo>
                <a:lnTo>
                  <a:pt x="341423" y="49994"/>
                </a:lnTo>
                <a:lnTo>
                  <a:pt x="337375" y="43910"/>
                </a:lnTo>
                <a:lnTo>
                  <a:pt x="331327" y="39683"/>
                </a:lnTo>
                <a:lnTo>
                  <a:pt x="323850" y="38099"/>
                </a:lnTo>
                <a:lnTo>
                  <a:pt x="316372" y="39683"/>
                </a:lnTo>
                <a:lnTo>
                  <a:pt x="310324" y="43910"/>
                </a:lnTo>
                <a:lnTo>
                  <a:pt x="306276" y="49994"/>
                </a:lnTo>
                <a:lnTo>
                  <a:pt x="304800" y="57149"/>
                </a:lnTo>
                <a:lnTo>
                  <a:pt x="306276" y="64627"/>
                </a:lnTo>
                <a:lnTo>
                  <a:pt x="310324" y="70675"/>
                </a:lnTo>
                <a:lnTo>
                  <a:pt x="316372" y="74723"/>
                </a:lnTo>
                <a:lnTo>
                  <a:pt x="323850" y="76199"/>
                </a:lnTo>
                <a:lnTo>
                  <a:pt x="331327" y="74723"/>
                </a:lnTo>
                <a:lnTo>
                  <a:pt x="337375" y="70675"/>
                </a:lnTo>
                <a:lnTo>
                  <a:pt x="341423" y="64627"/>
                </a:lnTo>
                <a:lnTo>
                  <a:pt x="342900" y="57149"/>
                </a:lnTo>
                <a:close/>
              </a:path>
              <a:path w="2468879" h="114300">
                <a:moveTo>
                  <a:pt x="419100" y="57149"/>
                </a:moveTo>
                <a:lnTo>
                  <a:pt x="417623" y="49994"/>
                </a:lnTo>
                <a:lnTo>
                  <a:pt x="413575" y="43910"/>
                </a:lnTo>
                <a:lnTo>
                  <a:pt x="407527" y="39683"/>
                </a:lnTo>
                <a:lnTo>
                  <a:pt x="400050" y="38099"/>
                </a:lnTo>
                <a:lnTo>
                  <a:pt x="392572" y="39683"/>
                </a:lnTo>
                <a:lnTo>
                  <a:pt x="386524" y="43910"/>
                </a:lnTo>
                <a:lnTo>
                  <a:pt x="382476" y="49994"/>
                </a:lnTo>
                <a:lnTo>
                  <a:pt x="381000" y="57149"/>
                </a:lnTo>
                <a:lnTo>
                  <a:pt x="382476" y="64627"/>
                </a:lnTo>
                <a:lnTo>
                  <a:pt x="386524" y="70675"/>
                </a:lnTo>
                <a:lnTo>
                  <a:pt x="392572" y="74723"/>
                </a:lnTo>
                <a:lnTo>
                  <a:pt x="400050" y="76199"/>
                </a:lnTo>
                <a:lnTo>
                  <a:pt x="407527" y="74723"/>
                </a:lnTo>
                <a:lnTo>
                  <a:pt x="413575" y="70675"/>
                </a:lnTo>
                <a:lnTo>
                  <a:pt x="417623" y="64627"/>
                </a:lnTo>
                <a:lnTo>
                  <a:pt x="419100" y="57149"/>
                </a:lnTo>
                <a:close/>
              </a:path>
              <a:path w="2468879" h="114300">
                <a:moveTo>
                  <a:pt x="495300" y="57149"/>
                </a:moveTo>
                <a:lnTo>
                  <a:pt x="493823" y="49994"/>
                </a:lnTo>
                <a:lnTo>
                  <a:pt x="489775" y="43910"/>
                </a:lnTo>
                <a:lnTo>
                  <a:pt x="483727" y="39683"/>
                </a:lnTo>
                <a:lnTo>
                  <a:pt x="476250" y="38099"/>
                </a:lnTo>
                <a:lnTo>
                  <a:pt x="468772" y="39683"/>
                </a:lnTo>
                <a:lnTo>
                  <a:pt x="462724" y="43910"/>
                </a:lnTo>
                <a:lnTo>
                  <a:pt x="458676" y="49994"/>
                </a:lnTo>
                <a:lnTo>
                  <a:pt x="457200" y="57149"/>
                </a:lnTo>
                <a:lnTo>
                  <a:pt x="458676" y="64627"/>
                </a:lnTo>
                <a:lnTo>
                  <a:pt x="462724" y="70675"/>
                </a:lnTo>
                <a:lnTo>
                  <a:pt x="468772" y="74723"/>
                </a:lnTo>
                <a:lnTo>
                  <a:pt x="476250" y="76199"/>
                </a:lnTo>
                <a:lnTo>
                  <a:pt x="483727" y="74723"/>
                </a:lnTo>
                <a:lnTo>
                  <a:pt x="489775" y="70675"/>
                </a:lnTo>
                <a:lnTo>
                  <a:pt x="493823" y="64627"/>
                </a:lnTo>
                <a:lnTo>
                  <a:pt x="495300" y="57149"/>
                </a:lnTo>
                <a:close/>
              </a:path>
              <a:path w="2468879" h="114300">
                <a:moveTo>
                  <a:pt x="571500" y="57149"/>
                </a:moveTo>
                <a:lnTo>
                  <a:pt x="570023" y="49994"/>
                </a:lnTo>
                <a:lnTo>
                  <a:pt x="565975" y="43910"/>
                </a:lnTo>
                <a:lnTo>
                  <a:pt x="559927" y="39683"/>
                </a:lnTo>
                <a:lnTo>
                  <a:pt x="552450" y="38099"/>
                </a:lnTo>
                <a:lnTo>
                  <a:pt x="545294" y="39683"/>
                </a:lnTo>
                <a:lnTo>
                  <a:pt x="539210" y="43910"/>
                </a:lnTo>
                <a:lnTo>
                  <a:pt x="534983" y="49994"/>
                </a:lnTo>
                <a:lnTo>
                  <a:pt x="533400" y="57149"/>
                </a:lnTo>
                <a:lnTo>
                  <a:pt x="534983" y="64627"/>
                </a:lnTo>
                <a:lnTo>
                  <a:pt x="539210" y="70675"/>
                </a:lnTo>
                <a:lnTo>
                  <a:pt x="545294" y="74723"/>
                </a:lnTo>
                <a:lnTo>
                  <a:pt x="552450" y="76199"/>
                </a:lnTo>
                <a:lnTo>
                  <a:pt x="559927" y="74723"/>
                </a:lnTo>
                <a:lnTo>
                  <a:pt x="565975" y="70675"/>
                </a:lnTo>
                <a:lnTo>
                  <a:pt x="570023" y="64627"/>
                </a:lnTo>
                <a:lnTo>
                  <a:pt x="571500" y="57149"/>
                </a:lnTo>
                <a:close/>
              </a:path>
              <a:path w="2468879" h="114300">
                <a:moveTo>
                  <a:pt x="647700" y="57149"/>
                </a:moveTo>
                <a:lnTo>
                  <a:pt x="646223" y="49994"/>
                </a:lnTo>
                <a:lnTo>
                  <a:pt x="642175" y="43910"/>
                </a:lnTo>
                <a:lnTo>
                  <a:pt x="636127" y="39683"/>
                </a:lnTo>
                <a:lnTo>
                  <a:pt x="628650" y="38099"/>
                </a:lnTo>
                <a:lnTo>
                  <a:pt x="621494" y="39683"/>
                </a:lnTo>
                <a:lnTo>
                  <a:pt x="615410" y="43910"/>
                </a:lnTo>
                <a:lnTo>
                  <a:pt x="611183" y="49994"/>
                </a:lnTo>
                <a:lnTo>
                  <a:pt x="609600" y="57149"/>
                </a:lnTo>
                <a:lnTo>
                  <a:pt x="611183" y="64627"/>
                </a:lnTo>
                <a:lnTo>
                  <a:pt x="615410" y="70675"/>
                </a:lnTo>
                <a:lnTo>
                  <a:pt x="621494" y="74723"/>
                </a:lnTo>
                <a:lnTo>
                  <a:pt x="628650" y="76199"/>
                </a:lnTo>
                <a:lnTo>
                  <a:pt x="636127" y="74723"/>
                </a:lnTo>
                <a:lnTo>
                  <a:pt x="642175" y="70675"/>
                </a:lnTo>
                <a:lnTo>
                  <a:pt x="646223" y="64627"/>
                </a:lnTo>
                <a:lnTo>
                  <a:pt x="647700" y="57149"/>
                </a:lnTo>
                <a:close/>
              </a:path>
              <a:path w="2468879" h="114300">
                <a:moveTo>
                  <a:pt x="723900" y="57149"/>
                </a:moveTo>
                <a:lnTo>
                  <a:pt x="722423" y="49994"/>
                </a:lnTo>
                <a:lnTo>
                  <a:pt x="718375" y="43910"/>
                </a:lnTo>
                <a:lnTo>
                  <a:pt x="712327" y="39683"/>
                </a:lnTo>
                <a:lnTo>
                  <a:pt x="704850" y="38099"/>
                </a:lnTo>
                <a:lnTo>
                  <a:pt x="697694" y="39683"/>
                </a:lnTo>
                <a:lnTo>
                  <a:pt x="691610" y="43910"/>
                </a:lnTo>
                <a:lnTo>
                  <a:pt x="687383" y="49994"/>
                </a:lnTo>
                <a:lnTo>
                  <a:pt x="685800" y="57149"/>
                </a:lnTo>
                <a:lnTo>
                  <a:pt x="687383" y="64627"/>
                </a:lnTo>
                <a:lnTo>
                  <a:pt x="691610" y="70675"/>
                </a:lnTo>
                <a:lnTo>
                  <a:pt x="697694" y="74723"/>
                </a:lnTo>
                <a:lnTo>
                  <a:pt x="704850" y="76199"/>
                </a:lnTo>
                <a:lnTo>
                  <a:pt x="712327" y="74723"/>
                </a:lnTo>
                <a:lnTo>
                  <a:pt x="718375" y="70675"/>
                </a:lnTo>
                <a:lnTo>
                  <a:pt x="722423" y="64627"/>
                </a:lnTo>
                <a:lnTo>
                  <a:pt x="723900" y="57149"/>
                </a:lnTo>
                <a:close/>
              </a:path>
              <a:path w="2468879" h="114300">
                <a:moveTo>
                  <a:pt x="800862" y="57149"/>
                </a:moveTo>
                <a:lnTo>
                  <a:pt x="799278" y="49994"/>
                </a:lnTo>
                <a:lnTo>
                  <a:pt x="795051" y="43910"/>
                </a:lnTo>
                <a:lnTo>
                  <a:pt x="788967" y="39683"/>
                </a:lnTo>
                <a:lnTo>
                  <a:pt x="781812" y="38099"/>
                </a:lnTo>
                <a:lnTo>
                  <a:pt x="781050" y="38099"/>
                </a:lnTo>
                <a:lnTo>
                  <a:pt x="773894" y="39683"/>
                </a:lnTo>
                <a:lnTo>
                  <a:pt x="767810" y="43910"/>
                </a:lnTo>
                <a:lnTo>
                  <a:pt x="763583" y="49994"/>
                </a:lnTo>
                <a:lnTo>
                  <a:pt x="762000" y="57149"/>
                </a:lnTo>
                <a:lnTo>
                  <a:pt x="763583" y="64627"/>
                </a:lnTo>
                <a:lnTo>
                  <a:pt x="767810" y="70675"/>
                </a:lnTo>
                <a:lnTo>
                  <a:pt x="773894" y="74723"/>
                </a:lnTo>
                <a:lnTo>
                  <a:pt x="781050" y="76199"/>
                </a:lnTo>
                <a:lnTo>
                  <a:pt x="781812" y="76199"/>
                </a:lnTo>
                <a:lnTo>
                  <a:pt x="788967" y="74723"/>
                </a:lnTo>
                <a:lnTo>
                  <a:pt x="795051" y="70675"/>
                </a:lnTo>
                <a:lnTo>
                  <a:pt x="799278" y="64627"/>
                </a:lnTo>
                <a:lnTo>
                  <a:pt x="800862" y="57149"/>
                </a:lnTo>
                <a:close/>
              </a:path>
              <a:path w="2468879" h="114300">
                <a:moveTo>
                  <a:pt x="877062" y="57149"/>
                </a:moveTo>
                <a:lnTo>
                  <a:pt x="875478" y="49994"/>
                </a:lnTo>
                <a:lnTo>
                  <a:pt x="871251" y="43910"/>
                </a:lnTo>
                <a:lnTo>
                  <a:pt x="865167" y="39683"/>
                </a:lnTo>
                <a:lnTo>
                  <a:pt x="858012" y="38099"/>
                </a:lnTo>
                <a:lnTo>
                  <a:pt x="850534" y="39683"/>
                </a:lnTo>
                <a:lnTo>
                  <a:pt x="844486" y="43910"/>
                </a:lnTo>
                <a:lnTo>
                  <a:pt x="840438" y="49994"/>
                </a:lnTo>
                <a:lnTo>
                  <a:pt x="838962" y="57149"/>
                </a:lnTo>
                <a:lnTo>
                  <a:pt x="840438" y="64627"/>
                </a:lnTo>
                <a:lnTo>
                  <a:pt x="844486" y="70675"/>
                </a:lnTo>
                <a:lnTo>
                  <a:pt x="850534" y="74723"/>
                </a:lnTo>
                <a:lnTo>
                  <a:pt x="858012" y="76199"/>
                </a:lnTo>
                <a:lnTo>
                  <a:pt x="865167" y="74723"/>
                </a:lnTo>
                <a:lnTo>
                  <a:pt x="871251" y="70675"/>
                </a:lnTo>
                <a:lnTo>
                  <a:pt x="875478" y="64627"/>
                </a:lnTo>
                <a:lnTo>
                  <a:pt x="877062" y="57149"/>
                </a:lnTo>
                <a:close/>
              </a:path>
              <a:path w="2468879" h="114300">
                <a:moveTo>
                  <a:pt x="953262" y="57149"/>
                </a:moveTo>
                <a:lnTo>
                  <a:pt x="951678" y="49994"/>
                </a:lnTo>
                <a:lnTo>
                  <a:pt x="947451" y="43910"/>
                </a:lnTo>
                <a:lnTo>
                  <a:pt x="941367" y="39683"/>
                </a:lnTo>
                <a:lnTo>
                  <a:pt x="934212" y="38099"/>
                </a:lnTo>
                <a:lnTo>
                  <a:pt x="926734" y="39683"/>
                </a:lnTo>
                <a:lnTo>
                  <a:pt x="920686" y="43910"/>
                </a:lnTo>
                <a:lnTo>
                  <a:pt x="916638" y="49994"/>
                </a:lnTo>
                <a:lnTo>
                  <a:pt x="915162" y="57149"/>
                </a:lnTo>
                <a:lnTo>
                  <a:pt x="916638" y="64627"/>
                </a:lnTo>
                <a:lnTo>
                  <a:pt x="920686" y="70675"/>
                </a:lnTo>
                <a:lnTo>
                  <a:pt x="926734" y="74723"/>
                </a:lnTo>
                <a:lnTo>
                  <a:pt x="934212" y="76199"/>
                </a:lnTo>
                <a:lnTo>
                  <a:pt x="941367" y="74723"/>
                </a:lnTo>
                <a:lnTo>
                  <a:pt x="947451" y="70675"/>
                </a:lnTo>
                <a:lnTo>
                  <a:pt x="951678" y="64627"/>
                </a:lnTo>
                <a:lnTo>
                  <a:pt x="953262" y="57149"/>
                </a:lnTo>
                <a:close/>
              </a:path>
              <a:path w="2468879" h="114300">
                <a:moveTo>
                  <a:pt x="1029462" y="57149"/>
                </a:moveTo>
                <a:lnTo>
                  <a:pt x="1027878" y="49994"/>
                </a:lnTo>
                <a:lnTo>
                  <a:pt x="1023651" y="43910"/>
                </a:lnTo>
                <a:lnTo>
                  <a:pt x="1017567" y="39683"/>
                </a:lnTo>
                <a:lnTo>
                  <a:pt x="1010412" y="38099"/>
                </a:lnTo>
                <a:lnTo>
                  <a:pt x="1002934" y="39683"/>
                </a:lnTo>
                <a:lnTo>
                  <a:pt x="996886" y="43910"/>
                </a:lnTo>
                <a:lnTo>
                  <a:pt x="992838" y="49994"/>
                </a:lnTo>
                <a:lnTo>
                  <a:pt x="991362" y="57149"/>
                </a:lnTo>
                <a:lnTo>
                  <a:pt x="992838" y="64627"/>
                </a:lnTo>
                <a:lnTo>
                  <a:pt x="996886" y="70675"/>
                </a:lnTo>
                <a:lnTo>
                  <a:pt x="1002934" y="74723"/>
                </a:lnTo>
                <a:lnTo>
                  <a:pt x="1010412" y="76199"/>
                </a:lnTo>
                <a:lnTo>
                  <a:pt x="1017567" y="74723"/>
                </a:lnTo>
                <a:lnTo>
                  <a:pt x="1023651" y="70675"/>
                </a:lnTo>
                <a:lnTo>
                  <a:pt x="1027878" y="64627"/>
                </a:lnTo>
                <a:lnTo>
                  <a:pt x="1029462" y="57149"/>
                </a:lnTo>
                <a:close/>
              </a:path>
              <a:path w="2468879" h="114300">
                <a:moveTo>
                  <a:pt x="1105662" y="57149"/>
                </a:moveTo>
                <a:lnTo>
                  <a:pt x="1104185" y="49994"/>
                </a:lnTo>
                <a:lnTo>
                  <a:pt x="1100137" y="43910"/>
                </a:lnTo>
                <a:lnTo>
                  <a:pt x="1094089" y="39683"/>
                </a:lnTo>
                <a:lnTo>
                  <a:pt x="1086612" y="38099"/>
                </a:lnTo>
                <a:lnTo>
                  <a:pt x="1079134" y="39683"/>
                </a:lnTo>
                <a:lnTo>
                  <a:pt x="1073086" y="43910"/>
                </a:lnTo>
                <a:lnTo>
                  <a:pt x="1069038" y="49994"/>
                </a:lnTo>
                <a:lnTo>
                  <a:pt x="1067562" y="57149"/>
                </a:lnTo>
                <a:lnTo>
                  <a:pt x="1069038" y="64627"/>
                </a:lnTo>
                <a:lnTo>
                  <a:pt x="1073086" y="70675"/>
                </a:lnTo>
                <a:lnTo>
                  <a:pt x="1079134" y="74723"/>
                </a:lnTo>
                <a:lnTo>
                  <a:pt x="1086612" y="76199"/>
                </a:lnTo>
                <a:lnTo>
                  <a:pt x="1094089" y="74723"/>
                </a:lnTo>
                <a:lnTo>
                  <a:pt x="1100137" y="70675"/>
                </a:lnTo>
                <a:lnTo>
                  <a:pt x="1104185" y="64627"/>
                </a:lnTo>
                <a:lnTo>
                  <a:pt x="1105662" y="57149"/>
                </a:lnTo>
                <a:close/>
              </a:path>
              <a:path w="2468879" h="114300">
                <a:moveTo>
                  <a:pt x="1181862" y="57149"/>
                </a:moveTo>
                <a:lnTo>
                  <a:pt x="1180385" y="49994"/>
                </a:lnTo>
                <a:lnTo>
                  <a:pt x="1176337" y="43910"/>
                </a:lnTo>
                <a:lnTo>
                  <a:pt x="1170289" y="39683"/>
                </a:lnTo>
                <a:lnTo>
                  <a:pt x="1162812" y="38099"/>
                </a:lnTo>
                <a:lnTo>
                  <a:pt x="1155334" y="39683"/>
                </a:lnTo>
                <a:lnTo>
                  <a:pt x="1149286" y="43910"/>
                </a:lnTo>
                <a:lnTo>
                  <a:pt x="1145238" y="49994"/>
                </a:lnTo>
                <a:lnTo>
                  <a:pt x="1143762" y="57149"/>
                </a:lnTo>
                <a:lnTo>
                  <a:pt x="1145238" y="64627"/>
                </a:lnTo>
                <a:lnTo>
                  <a:pt x="1149286" y="70675"/>
                </a:lnTo>
                <a:lnTo>
                  <a:pt x="1155334" y="74723"/>
                </a:lnTo>
                <a:lnTo>
                  <a:pt x="1162812" y="76199"/>
                </a:lnTo>
                <a:lnTo>
                  <a:pt x="1170289" y="74723"/>
                </a:lnTo>
                <a:lnTo>
                  <a:pt x="1176337" y="70675"/>
                </a:lnTo>
                <a:lnTo>
                  <a:pt x="1180385" y="64627"/>
                </a:lnTo>
                <a:lnTo>
                  <a:pt x="1181862" y="57149"/>
                </a:lnTo>
                <a:close/>
              </a:path>
              <a:path w="2468879" h="114300">
                <a:moveTo>
                  <a:pt x="1258062" y="57149"/>
                </a:moveTo>
                <a:lnTo>
                  <a:pt x="1256585" y="49994"/>
                </a:lnTo>
                <a:lnTo>
                  <a:pt x="1252537" y="43910"/>
                </a:lnTo>
                <a:lnTo>
                  <a:pt x="1246489" y="39683"/>
                </a:lnTo>
                <a:lnTo>
                  <a:pt x="1239012" y="38099"/>
                </a:lnTo>
                <a:lnTo>
                  <a:pt x="1231534" y="39683"/>
                </a:lnTo>
                <a:lnTo>
                  <a:pt x="1225486" y="43910"/>
                </a:lnTo>
                <a:lnTo>
                  <a:pt x="1221438" y="49994"/>
                </a:lnTo>
                <a:lnTo>
                  <a:pt x="1219962" y="57149"/>
                </a:lnTo>
                <a:lnTo>
                  <a:pt x="1221438" y="64627"/>
                </a:lnTo>
                <a:lnTo>
                  <a:pt x="1225486" y="70675"/>
                </a:lnTo>
                <a:lnTo>
                  <a:pt x="1231534" y="74723"/>
                </a:lnTo>
                <a:lnTo>
                  <a:pt x="1239012" y="76199"/>
                </a:lnTo>
                <a:lnTo>
                  <a:pt x="1246489" y="74723"/>
                </a:lnTo>
                <a:lnTo>
                  <a:pt x="1252537" y="70675"/>
                </a:lnTo>
                <a:lnTo>
                  <a:pt x="1256585" y="64627"/>
                </a:lnTo>
                <a:lnTo>
                  <a:pt x="1258062" y="57149"/>
                </a:lnTo>
                <a:close/>
              </a:path>
              <a:path w="2468879" h="114300">
                <a:moveTo>
                  <a:pt x="1334262" y="57149"/>
                </a:moveTo>
                <a:lnTo>
                  <a:pt x="1332785" y="49994"/>
                </a:lnTo>
                <a:lnTo>
                  <a:pt x="1328737" y="43910"/>
                </a:lnTo>
                <a:lnTo>
                  <a:pt x="1322689" y="39683"/>
                </a:lnTo>
                <a:lnTo>
                  <a:pt x="1315212" y="38099"/>
                </a:lnTo>
                <a:lnTo>
                  <a:pt x="1307734" y="39683"/>
                </a:lnTo>
                <a:lnTo>
                  <a:pt x="1301686" y="43910"/>
                </a:lnTo>
                <a:lnTo>
                  <a:pt x="1297638" y="49994"/>
                </a:lnTo>
                <a:lnTo>
                  <a:pt x="1296162" y="57149"/>
                </a:lnTo>
                <a:lnTo>
                  <a:pt x="1297638" y="64627"/>
                </a:lnTo>
                <a:lnTo>
                  <a:pt x="1301686" y="70675"/>
                </a:lnTo>
                <a:lnTo>
                  <a:pt x="1307734" y="74723"/>
                </a:lnTo>
                <a:lnTo>
                  <a:pt x="1315212" y="76199"/>
                </a:lnTo>
                <a:lnTo>
                  <a:pt x="1322689" y="74723"/>
                </a:lnTo>
                <a:lnTo>
                  <a:pt x="1328737" y="70675"/>
                </a:lnTo>
                <a:lnTo>
                  <a:pt x="1332785" y="64627"/>
                </a:lnTo>
                <a:lnTo>
                  <a:pt x="1334262" y="57149"/>
                </a:lnTo>
                <a:close/>
              </a:path>
              <a:path w="2468879" h="114300">
                <a:moveTo>
                  <a:pt x="1410462" y="57149"/>
                </a:moveTo>
                <a:lnTo>
                  <a:pt x="1408985" y="49994"/>
                </a:lnTo>
                <a:lnTo>
                  <a:pt x="1404937" y="43910"/>
                </a:lnTo>
                <a:lnTo>
                  <a:pt x="1398889" y="39683"/>
                </a:lnTo>
                <a:lnTo>
                  <a:pt x="1391412" y="38099"/>
                </a:lnTo>
                <a:lnTo>
                  <a:pt x="1383934" y="39683"/>
                </a:lnTo>
                <a:lnTo>
                  <a:pt x="1377886" y="43910"/>
                </a:lnTo>
                <a:lnTo>
                  <a:pt x="1373838" y="49994"/>
                </a:lnTo>
                <a:lnTo>
                  <a:pt x="1372362" y="57149"/>
                </a:lnTo>
                <a:lnTo>
                  <a:pt x="1373838" y="64627"/>
                </a:lnTo>
                <a:lnTo>
                  <a:pt x="1377886" y="70675"/>
                </a:lnTo>
                <a:lnTo>
                  <a:pt x="1383934" y="74723"/>
                </a:lnTo>
                <a:lnTo>
                  <a:pt x="1391412" y="76199"/>
                </a:lnTo>
                <a:lnTo>
                  <a:pt x="1398889" y="74723"/>
                </a:lnTo>
                <a:lnTo>
                  <a:pt x="1404937" y="70675"/>
                </a:lnTo>
                <a:lnTo>
                  <a:pt x="1408985" y="64627"/>
                </a:lnTo>
                <a:lnTo>
                  <a:pt x="1410462" y="57149"/>
                </a:lnTo>
                <a:close/>
              </a:path>
              <a:path w="2468879" h="114300">
                <a:moveTo>
                  <a:pt x="1486662" y="57149"/>
                </a:moveTo>
                <a:lnTo>
                  <a:pt x="1485185" y="49994"/>
                </a:lnTo>
                <a:lnTo>
                  <a:pt x="1481137" y="43910"/>
                </a:lnTo>
                <a:lnTo>
                  <a:pt x="1475089" y="39683"/>
                </a:lnTo>
                <a:lnTo>
                  <a:pt x="1467612" y="38099"/>
                </a:lnTo>
                <a:lnTo>
                  <a:pt x="1460134" y="39683"/>
                </a:lnTo>
                <a:lnTo>
                  <a:pt x="1454086" y="43910"/>
                </a:lnTo>
                <a:lnTo>
                  <a:pt x="1450038" y="49994"/>
                </a:lnTo>
                <a:lnTo>
                  <a:pt x="1448562" y="57149"/>
                </a:lnTo>
                <a:lnTo>
                  <a:pt x="1450038" y="64627"/>
                </a:lnTo>
                <a:lnTo>
                  <a:pt x="1454086" y="70675"/>
                </a:lnTo>
                <a:lnTo>
                  <a:pt x="1460134" y="74723"/>
                </a:lnTo>
                <a:lnTo>
                  <a:pt x="1467612" y="76199"/>
                </a:lnTo>
                <a:lnTo>
                  <a:pt x="1475089" y="74723"/>
                </a:lnTo>
                <a:lnTo>
                  <a:pt x="1481137" y="70675"/>
                </a:lnTo>
                <a:lnTo>
                  <a:pt x="1485185" y="64627"/>
                </a:lnTo>
                <a:lnTo>
                  <a:pt x="1486662" y="57149"/>
                </a:lnTo>
                <a:close/>
              </a:path>
              <a:path w="2468879" h="114300">
                <a:moveTo>
                  <a:pt x="1562862" y="57149"/>
                </a:moveTo>
                <a:lnTo>
                  <a:pt x="1561385" y="49994"/>
                </a:lnTo>
                <a:lnTo>
                  <a:pt x="1557337" y="43910"/>
                </a:lnTo>
                <a:lnTo>
                  <a:pt x="1551289" y="39683"/>
                </a:lnTo>
                <a:lnTo>
                  <a:pt x="1543812" y="38099"/>
                </a:lnTo>
                <a:lnTo>
                  <a:pt x="1536334" y="39683"/>
                </a:lnTo>
                <a:lnTo>
                  <a:pt x="1530286" y="43910"/>
                </a:lnTo>
                <a:lnTo>
                  <a:pt x="1526238" y="49994"/>
                </a:lnTo>
                <a:lnTo>
                  <a:pt x="1524762" y="57149"/>
                </a:lnTo>
                <a:lnTo>
                  <a:pt x="1526238" y="64627"/>
                </a:lnTo>
                <a:lnTo>
                  <a:pt x="1530286" y="70675"/>
                </a:lnTo>
                <a:lnTo>
                  <a:pt x="1536334" y="74723"/>
                </a:lnTo>
                <a:lnTo>
                  <a:pt x="1543812" y="76199"/>
                </a:lnTo>
                <a:lnTo>
                  <a:pt x="1551289" y="74723"/>
                </a:lnTo>
                <a:lnTo>
                  <a:pt x="1557337" y="70675"/>
                </a:lnTo>
                <a:lnTo>
                  <a:pt x="1561385" y="64627"/>
                </a:lnTo>
                <a:lnTo>
                  <a:pt x="1562862" y="57149"/>
                </a:lnTo>
                <a:close/>
              </a:path>
              <a:path w="2468879" h="114300">
                <a:moveTo>
                  <a:pt x="1639062" y="57149"/>
                </a:moveTo>
                <a:lnTo>
                  <a:pt x="1637585" y="49994"/>
                </a:lnTo>
                <a:lnTo>
                  <a:pt x="1633537" y="43910"/>
                </a:lnTo>
                <a:lnTo>
                  <a:pt x="1627489" y="39683"/>
                </a:lnTo>
                <a:lnTo>
                  <a:pt x="1620012" y="38099"/>
                </a:lnTo>
                <a:lnTo>
                  <a:pt x="1612534" y="39683"/>
                </a:lnTo>
                <a:lnTo>
                  <a:pt x="1606486" y="43910"/>
                </a:lnTo>
                <a:lnTo>
                  <a:pt x="1602438" y="49994"/>
                </a:lnTo>
                <a:lnTo>
                  <a:pt x="1600962" y="57149"/>
                </a:lnTo>
                <a:lnTo>
                  <a:pt x="1602438" y="64627"/>
                </a:lnTo>
                <a:lnTo>
                  <a:pt x="1606486" y="70675"/>
                </a:lnTo>
                <a:lnTo>
                  <a:pt x="1612534" y="74723"/>
                </a:lnTo>
                <a:lnTo>
                  <a:pt x="1620012" y="76199"/>
                </a:lnTo>
                <a:lnTo>
                  <a:pt x="1627489" y="74723"/>
                </a:lnTo>
                <a:lnTo>
                  <a:pt x="1633537" y="70675"/>
                </a:lnTo>
                <a:lnTo>
                  <a:pt x="1637585" y="64627"/>
                </a:lnTo>
                <a:lnTo>
                  <a:pt x="1639062" y="57149"/>
                </a:lnTo>
                <a:close/>
              </a:path>
              <a:path w="2468879" h="114300">
                <a:moveTo>
                  <a:pt x="1715262" y="57149"/>
                </a:moveTo>
                <a:lnTo>
                  <a:pt x="1713785" y="49994"/>
                </a:lnTo>
                <a:lnTo>
                  <a:pt x="1709737" y="43910"/>
                </a:lnTo>
                <a:lnTo>
                  <a:pt x="1703689" y="39683"/>
                </a:lnTo>
                <a:lnTo>
                  <a:pt x="1696212" y="38099"/>
                </a:lnTo>
                <a:lnTo>
                  <a:pt x="1688734" y="39683"/>
                </a:lnTo>
                <a:lnTo>
                  <a:pt x="1682686" y="43910"/>
                </a:lnTo>
                <a:lnTo>
                  <a:pt x="1678638" y="49994"/>
                </a:lnTo>
                <a:lnTo>
                  <a:pt x="1677162" y="57149"/>
                </a:lnTo>
                <a:lnTo>
                  <a:pt x="1678638" y="64627"/>
                </a:lnTo>
                <a:lnTo>
                  <a:pt x="1682686" y="70675"/>
                </a:lnTo>
                <a:lnTo>
                  <a:pt x="1688734" y="74723"/>
                </a:lnTo>
                <a:lnTo>
                  <a:pt x="1696212" y="76199"/>
                </a:lnTo>
                <a:lnTo>
                  <a:pt x="1703689" y="74723"/>
                </a:lnTo>
                <a:lnTo>
                  <a:pt x="1709737" y="70675"/>
                </a:lnTo>
                <a:lnTo>
                  <a:pt x="1713785" y="64627"/>
                </a:lnTo>
                <a:lnTo>
                  <a:pt x="1715262" y="57149"/>
                </a:lnTo>
                <a:close/>
              </a:path>
              <a:path w="2468879" h="114300">
                <a:moveTo>
                  <a:pt x="1791462" y="57149"/>
                </a:moveTo>
                <a:lnTo>
                  <a:pt x="1789985" y="49994"/>
                </a:lnTo>
                <a:lnTo>
                  <a:pt x="1785937" y="43910"/>
                </a:lnTo>
                <a:lnTo>
                  <a:pt x="1779889" y="39683"/>
                </a:lnTo>
                <a:lnTo>
                  <a:pt x="1772412" y="38099"/>
                </a:lnTo>
                <a:lnTo>
                  <a:pt x="1764934" y="39683"/>
                </a:lnTo>
                <a:lnTo>
                  <a:pt x="1758886" y="43910"/>
                </a:lnTo>
                <a:lnTo>
                  <a:pt x="1754838" y="49994"/>
                </a:lnTo>
                <a:lnTo>
                  <a:pt x="1753362" y="57149"/>
                </a:lnTo>
                <a:lnTo>
                  <a:pt x="1754838" y="64627"/>
                </a:lnTo>
                <a:lnTo>
                  <a:pt x="1758886" y="70675"/>
                </a:lnTo>
                <a:lnTo>
                  <a:pt x="1764934" y="74723"/>
                </a:lnTo>
                <a:lnTo>
                  <a:pt x="1772412" y="76199"/>
                </a:lnTo>
                <a:lnTo>
                  <a:pt x="1779889" y="74723"/>
                </a:lnTo>
                <a:lnTo>
                  <a:pt x="1785937" y="70675"/>
                </a:lnTo>
                <a:lnTo>
                  <a:pt x="1789985" y="64627"/>
                </a:lnTo>
                <a:lnTo>
                  <a:pt x="1791462" y="57149"/>
                </a:lnTo>
                <a:close/>
              </a:path>
              <a:path w="2468879" h="114300">
                <a:moveTo>
                  <a:pt x="1867662" y="57149"/>
                </a:moveTo>
                <a:lnTo>
                  <a:pt x="1866185" y="49994"/>
                </a:lnTo>
                <a:lnTo>
                  <a:pt x="1862137" y="43910"/>
                </a:lnTo>
                <a:lnTo>
                  <a:pt x="1856089" y="39683"/>
                </a:lnTo>
                <a:lnTo>
                  <a:pt x="1848612" y="38099"/>
                </a:lnTo>
                <a:lnTo>
                  <a:pt x="1841134" y="39683"/>
                </a:lnTo>
                <a:lnTo>
                  <a:pt x="1835086" y="43910"/>
                </a:lnTo>
                <a:lnTo>
                  <a:pt x="1831038" y="49994"/>
                </a:lnTo>
                <a:lnTo>
                  <a:pt x="1829562" y="57149"/>
                </a:lnTo>
                <a:lnTo>
                  <a:pt x="1831038" y="64627"/>
                </a:lnTo>
                <a:lnTo>
                  <a:pt x="1835086" y="70675"/>
                </a:lnTo>
                <a:lnTo>
                  <a:pt x="1841134" y="74723"/>
                </a:lnTo>
                <a:lnTo>
                  <a:pt x="1848612" y="76199"/>
                </a:lnTo>
                <a:lnTo>
                  <a:pt x="1856089" y="74723"/>
                </a:lnTo>
                <a:lnTo>
                  <a:pt x="1862137" y="70675"/>
                </a:lnTo>
                <a:lnTo>
                  <a:pt x="1866185" y="64627"/>
                </a:lnTo>
                <a:lnTo>
                  <a:pt x="1867662" y="57149"/>
                </a:lnTo>
                <a:close/>
              </a:path>
              <a:path w="2468879" h="114300">
                <a:moveTo>
                  <a:pt x="1943862" y="57149"/>
                </a:moveTo>
                <a:lnTo>
                  <a:pt x="1942385" y="49994"/>
                </a:lnTo>
                <a:lnTo>
                  <a:pt x="1938337" y="43910"/>
                </a:lnTo>
                <a:lnTo>
                  <a:pt x="1932289" y="39683"/>
                </a:lnTo>
                <a:lnTo>
                  <a:pt x="1924812" y="38099"/>
                </a:lnTo>
                <a:lnTo>
                  <a:pt x="1917334" y="39683"/>
                </a:lnTo>
                <a:lnTo>
                  <a:pt x="1911286" y="43910"/>
                </a:lnTo>
                <a:lnTo>
                  <a:pt x="1907238" y="49994"/>
                </a:lnTo>
                <a:lnTo>
                  <a:pt x="1905762" y="57149"/>
                </a:lnTo>
                <a:lnTo>
                  <a:pt x="1907238" y="64627"/>
                </a:lnTo>
                <a:lnTo>
                  <a:pt x="1911286" y="70675"/>
                </a:lnTo>
                <a:lnTo>
                  <a:pt x="1917334" y="74723"/>
                </a:lnTo>
                <a:lnTo>
                  <a:pt x="1924812" y="76199"/>
                </a:lnTo>
                <a:lnTo>
                  <a:pt x="1932289" y="74723"/>
                </a:lnTo>
                <a:lnTo>
                  <a:pt x="1938337" y="70675"/>
                </a:lnTo>
                <a:lnTo>
                  <a:pt x="1942385" y="64627"/>
                </a:lnTo>
                <a:lnTo>
                  <a:pt x="1943862" y="57149"/>
                </a:lnTo>
                <a:close/>
              </a:path>
              <a:path w="2468879" h="114300">
                <a:moveTo>
                  <a:pt x="2020062" y="57149"/>
                </a:moveTo>
                <a:lnTo>
                  <a:pt x="2018585" y="49994"/>
                </a:lnTo>
                <a:lnTo>
                  <a:pt x="2014537" y="43910"/>
                </a:lnTo>
                <a:lnTo>
                  <a:pt x="2008489" y="39683"/>
                </a:lnTo>
                <a:lnTo>
                  <a:pt x="2001012" y="38099"/>
                </a:lnTo>
                <a:lnTo>
                  <a:pt x="1993534" y="39683"/>
                </a:lnTo>
                <a:lnTo>
                  <a:pt x="1987486" y="43910"/>
                </a:lnTo>
                <a:lnTo>
                  <a:pt x="1983438" y="49994"/>
                </a:lnTo>
                <a:lnTo>
                  <a:pt x="1981962" y="57149"/>
                </a:lnTo>
                <a:lnTo>
                  <a:pt x="1983438" y="64627"/>
                </a:lnTo>
                <a:lnTo>
                  <a:pt x="1987486" y="70675"/>
                </a:lnTo>
                <a:lnTo>
                  <a:pt x="1993534" y="74723"/>
                </a:lnTo>
                <a:lnTo>
                  <a:pt x="2001012" y="76199"/>
                </a:lnTo>
                <a:lnTo>
                  <a:pt x="2008489" y="74723"/>
                </a:lnTo>
                <a:lnTo>
                  <a:pt x="2014537" y="70675"/>
                </a:lnTo>
                <a:lnTo>
                  <a:pt x="2018585" y="64627"/>
                </a:lnTo>
                <a:lnTo>
                  <a:pt x="2020062" y="57149"/>
                </a:lnTo>
                <a:close/>
              </a:path>
              <a:path w="2468879" h="114300">
                <a:moveTo>
                  <a:pt x="2096262" y="57149"/>
                </a:moveTo>
                <a:lnTo>
                  <a:pt x="2094785" y="49994"/>
                </a:lnTo>
                <a:lnTo>
                  <a:pt x="2090737" y="43910"/>
                </a:lnTo>
                <a:lnTo>
                  <a:pt x="2084689" y="39683"/>
                </a:lnTo>
                <a:lnTo>
                  <a:pt x="2077212" y="38099"/>
                </a:lnTo>
                <a:lnTo>
                  <a:pt x="2070056" y="39683"/>
                </a:lnTo>
                <a:lnTo>
                  <a:pt x="2063972" y="43910"/>
                </a:lnTo>
                <a:lnTo>
                  <a:pt x="2059745" y="49994"/>
                </a:lnTo>
                <a:lnTo>
                  <a:pt x="2058162" y="57149"/>
                </a:lnTo>
                <a:lnTo>
                  <a:pt x="2059745" y="64627"/>
                </a:lnTo>
                <a:lnTo>
                  <a:pt x="2063972" y="70675"/>
                </a:lnTo>
                <a:lnTo>
                  <a:pt x="2070056" y="74723"/>
                </a:lnTo>
                <a:lnTo>
                  <a:pt x="2077212" y="76199"/>
                </a:lnTo>
                <a:lnTo>
                  <a:pt x="2084689" y="74723"/>
                </a:lnTo>
                <a:lnTo>
                  <a:pt x="2090737" y="70675"/>
                </a:lnTo>
                <a:lnTo>
                  <a:pt x="2094785" y="64627"/>
                </a:lnTo>
                <a:lnTo>
                  <a:pt x="2096262" y="57149"/>
                </a:lnTo>
                <a:close/>
              </a:path>
              <a:path w="2468879" h="114300">
                <a:moveTo>
                  <a:pt x="2172462" y="57149"/>
                </a:moveTo>
                <a:lnTo>
                  <a:pt x="2170985" y="49994"/>
                </a:lnTo>
                <a:lnTo>
                  <a:pt x="2166937" y="43910"/>
                </a:lnTo>
                <a:lnTo>
                  <a:pt x="2160889" y="39683"/>
                </a:lnTo>
                <a:lnTo>
                  <a:pt x="2153412" y="38099"/>
                </a:lnTo>
                <a:lnTo>
                  <a:pt x="2146256" y="39683"/>
                </a:lnTo>
                <a:lnTo>
                  <a:pt x="2140172" y="43910"/>
                </a:lnTo>
                <a:lnTo>
                  <a:pt x="2135945" y="49994"/>
                </a:lnTo>
                <a:lnTo>
                  <a:pt x="2134362" y="57149"/>
                </a:lnTo>
                <a:lnTo>
                  <a:pt x="2135945" y="64627"/>
                </a:lnTo>
                <a:lnTo>
                  <a:pt x="2140172" y="70675"/>
                </a:lnTo>
                <a:lnTo>
                  <a:pt x="2146256" y="74723"/>
                </a:lnTo>
                <a:lnTo>
                  <a:pt x="2153412" y="76199"/>
                </a:lnTo>
                <a:lnTo>
                  <a:pt x="2160889" y="74723"/>
                </a:lnTo>
                <a:lnTo>
                  <a:pt x="2166937" y="70675"/>
                </a:lnTo>
                <a:lnTo>
                  <a:pt x="2170985" y="64627"/>
                </a:lnTo>
                <a:lnTo>
                  <a:pt x="2172462" y="57149"/>
                </a:lnTo>
                <a:close/>
              </a:path>
              <a:path w="2468879" h="114300">
                <a:moveTo>
                  <a:pt x="2248662" y="57149"/>
                </a:moveTo>
                <a:lnTo>
                  <a:pt x="2247185" y="49994"/>
                </a:lnTo>
                <a:lnTo>
                  <a:pt x="2243137" y="43910"/>
                </a:lnTo>
                <a:lnTo>
                  <a:pt x="2237089" y="39683"/>
                </a:lnTo>
                <a:lnTo>
                  <a:pt x="2229612" y="38099"/>
                </a:lnTo>
                <a:lnTo>
                  <a:pt x="2222456" y="39683"/>
                </a:lnTo>
                <a:lnTo>
                  <a:pt x="2216372" y="43910"/>
                </a:lnTo>
                <a:lnTo>
                  <a:pt x="2212145" y="49994"/>
                </a:lnTo>
                <a:lnTo>
                  <a:pt x="2210562" y="57149"/>
                </a:lnTo>
                <a:lnTo>
                  <a:pt x="2212145" y="64627"/>
                </a:lnTo>
                <a:lnTo>
                  <a:pt x="2216372" y="70675"/>
                </a:lnTo>
                <a:lnTo>
                  <a:pt x="2222456" y="74723"/>
                </a:lnTo>
                <a:lnTo>
                  <a:pt x="2229612" y="76199"/>
                </a:lnTo>
                <a:lnTo>
                  <a:pt x="2237089" y="74723"/>
                </a:lnTo>
                <a:lnTo>
                  <a:pt x="2243137" y="70675"/>
                </a:lnTo>
                <a:lnTo>
                  <a:pt x="2247185" y="64627"/>
                </a:lnTo>
                <a:lnTo>
                  <a:pt x="2248662" y="57149"/>
                </a:lnTo>
                <a:close/>
              </a:path>
              <a:path w="2468879" h="114300">
                <a:moveTo>
                  <a:pt x="2325624" y="57149"/>
                </a:moveTo>
                <a:lnTo>
                  <a:pt x="2324040" y="49994"/>
                </a:lnTo>
                <a:lnTo>
                  <a:pt x="2319813" y="43910"/>
                </a:lnTo>
                <a:lnTo>
                  <a:pt x="2313729" y="39683"/>
                </a:lnTo>
                <a:lnTo>
                  <a:pt x="2306574" y="38099"/>
                </a:lnTo>
                <a:lnTo>
                  <a:pt x="2305812" y="38099"/>
                </a:lnTo>
                <a:lnTo>
                  <a:pt x="2298656" y="39683"/>
                </a:lnTo>
                <a:lnTo>
                  <a:pt x="2292572" y="43910"/>
                </a:lnTo>
                <a:lnTo>
                  <a:pt x="2288345" y="49994"/>
                </a:lnTo>
                <a:lnTo>
                  <a:pt x="2286762" y="57149"/>
                </a:lnTo>
                <a:lnTo>
                  <a:pt x="2288345" y="64627"/>
                </a:lnTo>
                <a:lnTo>
                  <a:pt x="2292572" y="70675"/>
                </a:lnTo>
                <a:lnTo>
                  <a:pt x="2298656" y="74723"/>
                </a:lnTo>
                <a:lnTo>
                  <a:pt x="2305812" y="76199"/>
                </a:lnTo>
                <a:lnTo>
                  <a:pt x="2306574" y="76199"/>
                </a:lnTo>
                <a:lnTo>
                  <a:pt x="2313729" y="74723"/>
                </a:lnTo>
                <a:lnTo>
                  <a:pt x="2319813" y="70675"/>
                </a:lnTo>
                <a:lnTo>
                  <a:pt x="2324040" y="64627"/>
                </a:lnTo>
                <a:lnTo>
                  <a:pt x="2325624" y="57149"/>
                </a:lnTo>
                <a:close/>
              </a:path>
              <a:path w="2468879" h="114300">
                <a:moveTo>
                  <a:pt x="2468880" y="57149"/>
                </a:moveTo>
                <a:lnTo>
                  <a:pt x="2354580" y="0"/>
                </a:lnTo>
                <a:lnTo>
                  <a:pt x="2354580" y="114299"/>
                </a:lnTo>
                <a:lnTo>
                  <a:pt x="2468880" y="571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832288" y="1557991"/>
          <a:ext cx="3885142" cy="718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" name="组合 43">
            <a:extLst>
              <a:ext uri="{FF2B5EF4-FFF2-40B4-BE49-F238E27FC236}">
                <a16:creationId xmlns:a16="http://schemas.microsoft.com/office/drawing/2014/main" id="{FF8F5638-ED2F-4F90-BC0B-42246CA78D05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8" name="椭圆 44">
              <a:extLst>
                <a:ext uri="{FF2B5EF4-FFF2-40B4-BE49-F238E27FC236}">
                  <a16:creationId xmlns:a16="http://schemas.microsoft.com/office/drawing/2014/main" id="{7549B3D6-8675-4991-BF4C-A6F3658A0D23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45">
              <a:extLst>
                <a:ext uri="{FF2B5EF4-FFF2-40B4-BE49-F238E27FC236}">
                  <a16:creationId xmlns:a16="http://schemas.microsoft.com/office/drawing/2014/main" id="{EB64EC63-DEFA-4CBD-9614-B35EDE9C0DB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46">
              <a:extLst>
                <a:ext uri="{FF2B5EF4-FFF2-40B4-BE49-F238E27FC236}">
                  <a16:creationId xmlns:a16="http://schemas.microsoft.com/office/drawing/2014/main" id="{BBEEDE2C-1AA1-4183-A833-99CCC110241C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7">
              <a:extLst>
                <a:ext uri="{FF2B5EF4-FFF2-40B4-BE49-F238E27FC236}">
                  <a16:creationId xmlns:a16="http://schemas.microsoft.com/office/drawing/2014/main" id="{790B6909-1FFC-4EC7-9D95-7C2E065DA3BE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8">
              <a:extLst>
                <a:ext uri="{FF2B5EF4-FFF2-40B4-BE49-F238E27FC236}">
                  <a16:creationId xmlns:a16="http://schemas.microsoft.com/office/drawing/2014/main" id="{C6A70ACC-9185-48DB-97BA-8C23FC72B0C3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9">
              <a:extLst>
                <a:ext uri="{FF2B5EF4-FFF2-40B4-BE49-F238E27FC236}">
                  <a16:creationId xmlns:a16="http://schemas.microsoft.com/office/drawing/2014/main" id="{8C4FED55-B8DF-4A66-B747-05138CDC8DAD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50">
              <a:extLst>
                <a:ext uri="{FF2B5EF4-FFF2-40B4-BE49-F238E27FC236}">
                  <a16:creationId xmlns:a16="http://schemas.microsoft.com/office/drawing/2014/main" id="{9EA5C582-1A02-49E8-9D6C-1B2507CA850D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51">
              <a:extLst>
                <a:ext uri="{FF2B5EF4-FFF2-40B4-BE49-F238E27FC236}">
                  <a16:creationId xmlns:a16="http://schemas.microsoft.com/office/drawing/2014/main" id="{61CC2308-21BF-4818-BD71-F86A604BE95F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52">
              <a:extLst>
                <a:ext uri="{FF2B5EF4-FFF2-40B4-BE49-F238E27FC236}">
                  <a16:creationId xmlns:a16="http://schemas.microsoft.com/office/drawing/2014/main" id="{7D3EEA7B-DA8E-4319-8770-F840C8480931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53">
              <a:extLst>
                <a:ext uri="{FF2B5EF4-FFF2-40B4-BE49-F238E27FC236}">
                  <a16:creationId xmlns:a16="http://schemas.microsoft.com/office/drawing/2014/main" id="{18CC2213-0C2A-4088-997E-9581432F5F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54">
              <a:extLst>
                <a:ext uri="{FF2B5EF4-FFF2-40B4-BE49-F238E27FC236}">
                  <a16:creationId xmlns:a16="http://schemas.microsoft.com/office/drawing/2014/main" id="{0F3B671D-0E51-45A2-A8B3-DC1729A1558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55">
              <a:extLst>
                <a:ext uri="{FF2B5EF4-FFF2-40B4-BE49-F238E27FC236}">
                  <a16:creationId xmlns:a16="http://schemas.microsoft.com/office/drawing/2014/main" id="{2F8335CB-051C-4DC2-AFA7-515DBE0F2A20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56">
              <a:extLst>
                <a:ext uri="{FF2B5EF4-FFF2-40B4-BE49-F238E27FC236}">
                  <a16:creationId xmlns:a16="http://schemas.microsoft.com/office/drawing/2014/main" id="{0499D768-46EF-462A-ACF2-2D01A978F98F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43">
            <a:extLst>
              <a:ext uri="{FF2B5EF4-FFF2-40B4-BE49-F238E27FC236}">
                <a16:creationId xmlns:a16="http://schemas.microsoft.com/office/drawing/2014/main" id="{192240B6-D6D2-403F-AB07-BCA57D5C37B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52" name="椭圆 44">
              <a:extLst>
                <a:ext uri="{FF2B5EF4-FFF2-40B4-BE49-F238E27FC236}">
                  <a16:creationId xmlns:a16="http://schemas.microsoft.com/office/drawing/2014/main" id="{5E44DD68-DA20-458C-BF15-4A5B0934167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45">
              <a:extLst>
                <a:ext uri="{FF2B5EF4-FFF2-40B4-BE49-F238E27FC236}">
                  <a16:creationId xmlns:a16="http://schemas.microsoft.com/office/drawing/2014/main" id="{60AC7441-A3A4-4663-8037-15C1BD6D695B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46">
              <a:extLst>
                <a:ext uri="{FF2B5EF4-FFF2-40B4-BE49-F238E27FC236}">
                  <a16:creationId xmlns:a16="http://schemas.microsoft.com/office/drawing/2014/main" id="{45DAAC2E-7C64-484B-BEB8-58EE8A0046B2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47">
              <a:extLst>
                <a:ext uri="{FF2B5EF4-FFF2-40B4-BE49-F238E27FC236}">
                  <a16:creationId xmlns:a16="http://schemas.microsoft.com/office/drawing/2014/main" id="{F64165FD-51E8-49C2-8EA8-42B82882E4CE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48">
              <a:extLst>
                <a:ext uri="{FF2B5EF4-FFF2-40B4-BE49-F238E27FC236}">
                  <a16:creationId xmlns:a16="http://schemas.microsoft.com/office/drawing/2014/main" id="{4E6DBA69-0702-48A8-9273-CD81D5A697E4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49">
              <a:extLst>
                <a:ext uri="{FF2B5EF4-FFF2-40B4-BE49-F238E27FC236}">
                  <a16:creationId xmlns:a16="http://schemas.microsoft.com/office/drawing/2014/main" id="{B317D17C-2396-4EE4-8F5A-029969B43FE4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0">
              <a:extLst>
                <a:ext uri="{FF2B5EF4-FFF2-40B4-BE49-F238E27FC236}">
                  <a16:creationId xmlns:a16="http://schemas.microsoft.com/office/drawing/2014/main" id="{53F69D14-830B-4410-97CD-AFEFDC162E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1">
              <a:extLst>
                <a:ext uri="{FF2B5EF4-FFF2-40B4-BE49-F238E27FC236}">
                  <a16:creationId xmlns:a16="http://schemas.microsoft.com/office/drawing/2014/main" id="{B038FD6E-42C3-4CF1-B886-43394ADC0C6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2">
              <a:extLst>
                <a:ext uri="{FF2B5EF4-FFF2-40B4-BE49-F238E27FC236}">
                  <a16:creationId xmlns:a16="http://schemas.microsoft.com/office/drawing/2014/main" id="{7589D211-918F-445D-96E1-74E6F5251F1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53">
              <a:extLst>
                <a:ext uri="{FF2B5EF4-FFF2-40B4-BE49-F238E27FC236}">
                  <a16:creationId xmlns:a16="http://schemas.microsoft.com/office/drawing/2014/main" id="{E9402BA1-A8BF-49E2-B1E9-88B8C8B7551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54">
              <a:extLst>
                <a:ext uri="{FF2B5EF4-FFF2-40B4-BE49-F238E27FC236}">
                  <a16:creationId xmlns:a16="http://schemas.microsoft.com/office/drawing/2014/main" id="{5F60EBF3-57C7-44ED-8B26-88FFC410511E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55">
              <a:extLst>
                <a:ext uri="{FF2B5EF4-FFF2-40B4-BE49-F238E27FC236}">
                  <a16:creationId xmlns:a16="http://schemas.microsoft.com/office/drawing/2014/main" id="{65FE104E-4A11-4486-8AC5-18D8073E8CC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56">
              <a:extLst>
                <a:ext uri="{FF2B5EF4-FFF2-40B4-BE49-F238E27FC236}">
                  <a16:creationId xmlns:a16="http://schemas.microsoft.com/office/drawing/2014/main" id="{BE3E7FAF-A762-4308-87DA-A89CCB55EA6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學業性向分數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5184" y="1721679"/>
            <a:ext cx="7671951" cy="18271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90174" algn="ctr">
              <a:spcBef>
                <a:spcPts val="95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0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語文推理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數字推理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圖形推理</a:t>
            </a:r>
            <a:endParaRPr sz="3197" dirty="0">
              <a:latin typeface="Microsoft JhengHei"/>
              <a:cs typeface="Microsoft JhengHei"/>
            </a:endParaRPr>
          </a:p>
          <a:p>
            <a:pPr marL="354646" marR="5075" indent="-342591">
              <a:spcBef>
                <a:spcPts val="2688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此項分數越高，在各級學校階段之學習能 力也越高，能有效預測學業成就之優劣。</a:t>
            </a:r>
            <a:endParaRPr sz="3197" dirty="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147917"/>
            <a:ext cx="6332072" cy="1798560"/>
            <a:chOff x="1405509" y="4151757"/>
            <a:chExt cx="6337935" cy="1800225"/>
          </a:xfrm>
        </p:grpSpPr>
        <p:sp>
          <p:nvSpPr>
            <p:cNvPr id="6" name="object 6"/>
            <p:cNvSpPr/>
            <p:nvPr/>
          </p:nvSpPr>
          <p:spPr>
            <a:xfrm>
              <a:off x="5726786" y="4943474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151757"/>
              <a:ext cx="6337554" cy="1799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58849" y="4925948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4260"/>
                  </a:lnTo>
                  <a:lnTo>
                    <a:pt x="14954" y="290226"/>
                  </a:lnTo>
                  <a:lnTo>
                    <a:pt x="31182" y="300906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906"/>
                  </a:lnTo>
                  <a:lnTo>
                    <a:pt x="6195726" y="290226"/>
                  </a:lnTo>
                  <a:lnTo>
                    <a:pt x="6206406" y="274260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:a16="http://schemas.microsoft.com/office/drawing/2014/main" id="{96DF5523-8F58-41FD-A7D5-929BED3EE75A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B283CF73-DED8-456A-9D68-4F55B187E9A0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5">
              <a:extLst>
                <a:ext uri="{FF2B5EF4-FFF2-40B4-BE49-F238E27FC236}">
                  <a16:creationId xmlns:a16="http://schemas.microsoft.com/office/drawing/2014/main" id="{E6CF1CBE-A2B2-4063-9F1A-772B8AE5595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6">
              <a:extLst>
                <a:ext uri="{FF2B5EF4-FFF2-40B4-BE49-F238E27FC236}">
                  <a16:creationId xmlns:a16="http://schemas.microsoft.com/office/drawing/2014/main" id="{EF552B18-1552-4364-86FB-09904D6DD9B3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4E1FB32E-2890-496D-A140-5F763F45F2A7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8">
              <a:extLst>
                <a:ext uri="{FF2B5EF4-FFF2-40B4-BE49-F238E27FC236}">
                  <a16:creationId xmlns:a16="http://schemas.microsoft.com/office/drawing/2014/main" id="{F3888AAB-E50E-4644-BEFC-6E7FC08686E5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9">
              <a:extLst>
                <a:ext uri="{FF2B5EF4-FFF2-40B4-BE49-F238E27FC236}">
                  <a16:creationId xmlns:a16="http://schemas.microsoft.com/office/drawing/2014/main" id="{B14E436E-06A1-4E30-A475-38016DEA2ACA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0">
              <a:extLst>
                <a:ext uri="{FF2B5EF4-FFF2-40B4-BE49-F238E27FC236}">
                  <a16:creationId xmlns:a16="http://schemas.microsoft.com/office/drawing/2014/main" id="{518D196D-CD39-4715-B204-65B80F765DEA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1">
              <a:extLst>
                <a:ext uri="{FF2B5EF4-FFF2-40B4-BE49-F238E27FC236}">
                  <a16:creationId xmlns:a16="http://schemas.microsoft.com/office/drawing/2014/main" id="{E3402503-9837-41CC-B499-65524D805638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2">
              <a:extLst>
                <a:ext uri="{FF2B5EF4-FFF2-40B4-BE49-F238E27FC236}">
                  <a16:creationId xmlns:a16="http://schemas.microsoft.com/office/drawing/2014/main" id="{89EE1C6D-E50B-428B-9198-58DDBB3926C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3">
              <a:extLst>
                <a:ext uri="{FF2B5EF4-FFF2-40B4-BE49-F238E27FC236}">
                  <a16:creationId xmlns:a16="http://schemas.microsoft.com/office/drawing/2014/main" id="{E5670001-4D51-4712-99AA-17080C4E0368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35279F8A-2F5A-4E39-9DD3-C6C812B003F6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5">
              <a:extLst>
                <a:ext uri="{FF2B5EF4-FFF2-40B4-BE49-F238E27FC236}">
                  <a16:creationId xmlns:a16="http://schemas.microsoft.com/office/drawing/2014/main" id="{3DD01784-7310-4BFA-A043-43128C6B5858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6">
              <a:extLst>
                <a:ext uri="{FF2B5EF4-FFF2-40B4-BE49-F238E27FC236}">
                  <a16:creationId xmlns:a16="http://schemas.microsoft.com/office/drawing/2014/main" id="{9473AC20-AFBD-47D3-A96C-ED391D9ACC8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8000"/>
                </a:solidFill>
              </a:rPr>
              <a:t>理工性向分數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603" y="1621949"/>
            <a:ext cx="8063384" cy="1923539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0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機械推理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空間關係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圖形推理</a:t>
            </a:r>
            <a:endParaRPr sz="3197">
              <a:latin typeface="Microsoft JhengHei"/>
              <a:cs typeface="Microsoft JhengHei"/>
            </a:endParaRPr>
          </a:p>
          <a:p>
            <a:pPr marL="354646" indent="-342591">
              <a:spcBef>
                <a:spcPts val="2688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理工性向</a:t>
            </a:r>
            <a:r>
              <a:rPr sz="2398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＞文科性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endParaRPr sz="2398">
              <a:latin typeface="Microsoft JhengHei"/>
              <a:cs typeface="Microsoft JhengHei"/>
            </a:endParaRPr>
          </a:p>
          <a:p>
            <a:pPr marL="6426126">
              <a:spcBef>
                <a:spcPts val="74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→自然組</a:t>
            </a:r>
            <a:endParaRPr sz="3197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147917"/>
            <a:ext cx="6332072" cy="1798560"/>
            <a:chOff x="1405509" y="4151757"/>
            <a:chExt cx="6337935" cy="1800225"/>
          </a:xfrm>
        </p:grpSpPr>
        <p:sp>
          <p:nvSpPr>
            <p:cNvPr id="6" name="object 6"/>
            <p:cNvSpPr/>
            <p:nvPr/>
          </p:nvSpPr>
          <p:spPr>
            <a:xfrm>
              <a:off x="5726786" y="4943474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151757"/>
              <a:ext cx="6337554" cy="1799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58849" y="5230748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4260"/>
                  </a:lnTo>
                  <a:lnTo>
                    <a:pt x="14954" y="290226"/>
                  </a:lnTo>
                  <a:lnTo>
                    <a:pt x="31182" y="300906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906"/>
                  </a:lnTo>
                  <a:lnTo>
                    <a:pt x="6195726" y="290226"/>
                  </a:lnTo>
                  <a:lnTo>
                    <a:pt x="6206406" y="274260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:a16="http://schemas.microsoft.com/office/drawing/2014/main" id="{0C3C7033-A589-4AC1-BCA2-13AF0389D1FB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3A437D82-8A0C-4173-BB1B-C983ADAB3DEA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5">
              <a:extLst>
                <a:ext uri="{FF2B5EF4-FFF2-40B4-BE49-F238E27FC236}">
                  <a16:creationId xmlns:a16="http://schemas.microsoft.com/office/drawing/2014/main" id="{0050A8A3-EC3B-45EE-8B39-3C78BD2AAFFC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6">
              <a:extLst>
                <a:ext uri="{FF2B5EF4-FFF2-40B4-BE49-F238E27FC236}">
                  <a16:creationId xmlns:a16="http://schemas.microsoft.com/office/drawing/2014/main" id="{287CFD9C-451F-4389-9610-F1C8EDEF21F1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6AFA2014-E5DF-4F18-B31E-406647693EE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8">
              <a:extLst>
                <a:ext uri="{FF2B5EF4-FFF2-40B4-BE49-F238E27FC236}">
                  <a16:creationId xmlns:a16="http://schemas.microsoft.com/office/drawing/2014/main" id="{ABA744A4-464C-425D-9A58-8D313EF7142C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9">
              <a:extLst>
                <a:ext uri="{FF2B5EF4-FFF2-40B4-BE49-F238E27FC236}">
                  <a16:creationId xmlns:a16="http://schemas.microsoft.com/office/drawing/2014/main" id="{014CDEBB-4DF3-4496-926F-3378EB635D2D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0">
              <a:extLst>
                <a:ext uri="{FF2B5EF4-FFF2-40B4-BE49-F238E27FC236}">
                  <a16:creationId xmlns:a16="http://schemas.microsoft.com/office/drawing/2014/main" id="{E7A1C020-0C2F-4CA3-A20D-086C91CA71A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1">
              <a:extLst>
                <a:ext uri="{FF2B5EF4-FFF2-40B4-BE49-F238E27FC236}">
                  <a16:creationId xmlns:a16="http://schemas.microsoft.com/office/drawing/2014/main" id="{A7E9688E-DC80-411B-B346-79DD4019D0B2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2">
              <a:extLst>
                <a:ext uri="{FF2B5EF4-FFF2-40B4-BE49-F238E27FC236}">
                  <a16:creationId xmlns:a16="http://schemas.microsoft.com/office/drawing/2014/main" id="{B1A101E6-5B4C-448D-B8B2-48C1C00DB3B4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3">
              <a:extLst>
                <a:ext uri="{FF2B5EF4-FFF2-40B4-BE49-F238E27FC236}">
                  <a16:creationId xmlns:a16="http://schemas.microsoft.com/office/drawing/2014/main" id="{4002E264-41BA-42FC-8AEF-9C399887C041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5039A0ED-4563-4E0D-80EE-7D9E9C1D8D67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5">
              <a:extLst>
                <a:ext uri="{FF2B5EF4-FFF2-40B4-BE49-F238E27FC236}">
                  <a16:creationId xmlns:a16="http://schemas.microsoft.com/office/drawing/2014/main" id="{0ADDE3B1-78EE-487A-8CE0-B346D4EDF07F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6">
              <a:extLst>
                <a:ext uri="{FF2B5EF4-FFF2-40B4-BE49-F238E27FC236}">
                  <a16:creationId xmlns:a16="http://schemas.microsoft.com/office/drawing/2014/main" id="{10863909-49A2-444C-A329-B66DBA85C192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文科性向分數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331" y="1524971"/>
            <a:ext cx="8063384" cy="2846609"/>
          </a:xfrm>
          <a:prstGeom prst="rect">
            <a:avLst/>
          </a:prstGeom>
        </p:spPr>
        <p:txBody>
          <a:bodyPr vert="horz" wrap="square" lIns="0" tIns="109119" rIns="0" bIns="0" rtlCol="0">
            <a:spAutoFit/>
          </a:bodyPr>
          <a:lstStyle/>
          <a:p>
            <a:pPr marL="2041591">
              <a:spcBef>
                <a:spcPts val="85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5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語文推理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中文詞語</a:t>
            </a:r>
            <a:endParaRPr sz="3197" dirty="0">
              <a:latin typeface="Microsoft JhengHei"/>
              <a:cs typeface="Microsoft JhengHei"/>
            </a:endParaRPr>
          </a:p>
          <a:p>
            <a:pPr marL="355280" indent="-342591">
              <a:spcBef>
                <a:spcPts val="764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文科性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＞理工性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endParaRPr sz="2398" dirty="0">
              <a:latin typeface="Microsoft JhengHei"/>
              <a:cs typeface="Microsoft JhengHei"/>
            </a:endParaRPr>
          </a:p>
          <a:p>
            <a:pPr marL="6426126">
              <a:spcBef>
                <a:spcPts val="74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→社會組</a:t>
            </a:r>
            <a:endParaRPr sz="3197" dirty="0">
              <a:latin typeface="Microsoft JhengHei"/>
              <a:cs typeface="Microsoft JhengHei"/>
            </a:endParaRPr>
          </a:p>
          <a:p>
            <a:pPr marL="355280" marR="241717" indent="-343226">
              <a:spcBef>
                <a:spcPts val="1712"/>
              </a:spcBef>
              <a:buClr>
                <a:srgbClr val="018000"/>
              </a:buClr>
              <a:buChar char="•"/>
              <a:tabLst>
                <a:tab pos="355280" algn="l"/>
                <a:tab pos="355914" algn="l"/>
              </a:tabLst>
            </a:pPr>
            <a:r>
              <a:rPr sz="2797" spc="-5" dirty="0">
                <a:solidFill>
                  <a:srgbClr val="008000"/>
                </a:solidFill>
                <a:latin typeface="Microsoft JhengHei"/>
                <a:cs typeface="Microsoft JhengHei"/>
              </a:rPr>
              <a:t>英文詞語分</a:t>
            </a:r>
            <a:r>
              <a:rPr sz="2797" spc="-10" dirty="0">
                <a:solidFill>
                  <a:srgbClr val="008000"/>
                </a:solidFill>
                <a:latin typeface="Microsoft JhengHei"/>
                <a:cs typeface="Microsoft JhengHei"/>
              </a:rPr>
              <a:t>數</a:t>
            </a:r>
            <a:r>
              <a:rPr sz="27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與文科性向組合分數一併列為選修 社會組相關院校之參考數據。</a:t>
            </a:r>
            <a:endParaRPr sz="2797" dirty="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506486"/>
            <a:ext cx="6332072" cy="2186186"/>
            <a:chOff x="1405509" y="4510659"/>
            <a:chExt cx="6337935" cy="2188210"/>
          </a:xfrm>
        </p:grpSpPr>
        <p:sp>
          <p:nvSpPr>
            <p:cNvPr id="5" name="object 5"/>
            <p:cNvSpPr/>
            <p:nvPr/>
          </p:nvSpPr>
          <p:spPr>
            <a:xfrm>
              <a:off x="5366372" y="6094857"/>
              <a:ext cx="1295400" cy="603885"/>
            </a:xfrm>
            <a:custGeom>
              <a:avLst/>
              <a:gdLst/>
              <a:ahLst/>
              <a:cxnLst/>
              <a:rect l="l" t="t" r="r" b="b"/>
              <a:pathLst>
                <a:path w="1295400" h="603884">
                  <a:moveTo>
                    <a:pt x="288798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288798" y="603504"/>
                  </a:lnTo>
                  <a:lnTo>
                    <a:pt x="288798" y="0"/>
                  </a:lnTo>
                  <a:close/>
                </a:path>
                <a:path w="1295400" h="603884">
                  <a:moveTo>
                    <a:pt x="791705" y="0"/>
                  </a:moveTo>
                  <a:lnTo>
                    <a:pt x="502907" y="0"/>
                  </a:lnTo>
                  <a:lnTo>
                    <a:pt x="502907" y="603504"/>
                  </a:lnTo>
                  <a:lnTo>
                    <a:pt x="791705" y="603504"/>
                  </a:lnTo>
                  <a:lnTo>
                    <a:pt x="791705" y="0"/>
                  </a:lnTo>
                  <a:close/>
                </a:path>
                <a:path w="1295400" h="603884">
                  <a:moveTo>
                    <a:pt x="1295387" y="0"/>
                  </a:moveTo>
                  <a:lnTo>
                    <a:pt x="1005827" y="0"/>
                  </a:lnTo>
                  <a:lnTo>
                    <a:pt x="1005827" y="603504"/>
                  </a:lnTo>
                  <a:lnTo>
                    <a:pt x="1295387" y="603504"/>
                  </a:lnTo>
                  <a:lnTo>
                    <a:pt x="129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5726786" y="5302377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510659"/>
              <a:ext cx="6337554" cy="1799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8849" y="5932551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3939"/>
                  </a:lnTo>
                  <a:lnTo>
                    <a:pt x="14954" y="289941"/>
                  </a:lnTo>
                  <a:lnTo>
                    <a:pt x="31182" y="300799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799"/>
                  </a:lnTo>
                  <a:lnTo>
                    <a:pt x="6195726" y="289940"/>
                  </a:lnTo>
                  <a:lnTo>
                    <a:pt x="6206406" y="273938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9" name="组合 43">
            <a:extLst>
              <a:ext uri="{FF2B5EF4-FFF2-40B4-BE49-F238E27FC236}">
                <a16:creationId xmlns:a16="http://schemas.microsoft.com/office/drawing/2014/main" id="{13ED2582-2618-4479-BDA4-05490DDB14D7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10" name="椭圆 44">
              <a:extLst>
                <a:ext uri="{FF2B5EF4-FFF2-40B4-BE49-F238E27FC236}">
                  <a16:creationId xmlns:a16="http://schemas.microsoft.com/office/drawing/2014/main" id="{CA3F3246-8A64-47A3-A025-0C949BB78FA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5">
              <a:extLst>
                <a:ext uri="{FF2B5EF4-FFF2-40B4-BE49-F238E27FC236}">
                  <a16:creationId xmlns:a16="http://schemas.microsoft.com/office/drawing/2014/main" id="{B328DB78-BF9C-4657-8904-9C671E4A3466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6">
              <a:extLst>
                <a:ext uri="{FF2B5EF4-FFF2-40B4-BE49-F238E27FC236}">
                  <a16:creationId xmlns:a16="http://schemas.microsoft.com/office/drawing/2014/main" id="{F5365261-8737-4B4D-BA3A-DC81CFA35342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7">
              <a:extLst>
                <a:ext uri="{FF2B5EF4-FFF2-40B4-BE49-F238E27FC236}">
                  <a16:creationId xmlns:a16="http://schemas.microsoft.com/office/drawing/2014/main" id="{C1DD9DBA-E8A6-436B-BE8E-F1E76CD70D9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8">
              <a:extLst>
                <a:ext uri="{FF2B5EF4-FFF2-40B4-BE49-F238E27FC236}">
                  <a16:creationId xmlns:a16="http://schemas.microsoft.com/office/drawing/2014/main" id="{54EE40BA-4ECB-4C98-865A-6D8ED8E4D246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9">
              <a:extLst>
                <a:ext uri="{FF2B5EF4-FFF2-40B4-BE49-F238E27FC236}">
                  <a16:creationId xmlns:a16="http://schemas.microsoft.com/office/drawing/2014/main" id="{56DDFAF3-B19E-4318-8C52-3D31BBF3DC45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0">
              <a:extLst>
                <a:ext uri="{FF2B5EF4-FFF2-40B4-BE49-F238E27FC236}">
                  <a16:creationId xmlns:a16="http://schemas.microsoft.com/office/drawing/2014/main" id="{A4FB08FD-3310-4215-94E9-5E6C819A70C5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id="{FAC59315-B7A2-475D-894C-6FCB9376112F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2">
              <a:extLst>
                <a:ext uri="{FF2B5EF4-FFF2-40B4-BE49-F238E27FC236}">
                  <a16:creationId xmlns:a16="http://schemas.microsoft.com/office/drawing/2014/main" id="{087D27E8-DDE9-45EB-A7D8-FD8A66F51E3E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3">
              <a:extLst>
                <a:ext uri="{FF2B5EF4-FFF2-40B4-BE49-F238E27FC236}">
                  <a16:creationId xmlns:a16="http://schemas.microsoft.com/office/drawing/2014/main" id="{E5588ED4-4B11-4149-99C1-D927B187C95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4">
              <a:extLst>
                <a:ext uri="{FF2B5EF4-FFF2-40B4-BE49-F238E27FC236}">
                  <a16:creationId xmlns:a16="http://schemas.microsoft.com/office/drawing/2014/main" id="{36865E3E-F3FB-4724-84F3-FFD2268DD052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5">
              <a:extLst>
                <a:ext uri="{FF2B5EF4-FFF2-40B4-BE49-F238E27FC236}">
                  <a16:creationId xmlns:a16="http://schemas.microsoft.com/office/drawing/2014/main" id="{98DD6332-E11C-4427-94D9-29293D799E09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56">
              <a:extLst>
                <a:ext uri="{FF2B5EF4-FFF2-40B4-BE49-F238E27FC236}">
                  <a16:creationId xmlns:a16="http://schemas.microsoft.com/office/drawing/2014/main" id="{AC3A7D20-5081-4F5B-8102-5083499C50A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132" y="1903"/>
            <a:ext cx="9135541" cy="68516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656" y="468029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8000"/>
                </a:solidFill>
              </a:rPr>
              <a:t>理工性向</a:t>
            </a:r>
            <a:r>
              <a:rPr spc="-5" dirty="0">
                <a:solidFill>
                  <a:srgbClr val="FF0065"/>
                </a:solidFill>
              </a:rPr>
              <a:t>＞</a:t>
            </a:r>
            <a:r>
              <a:rPr spc="-5" dirty="0">
                <a:solidFill>
                  <a:srgbClr val="0000FF"/>
                </a:solidFill>
              </a:rPr>
              <a:t>文科性向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09499" y="1486429"/>
            <a:ext cx="5107021" cy="5107021"/>
            <a:chOff x="1983104" y="1487805"/>
            <a:chExt cx="5111750" cy="5111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3104" y="1487805"/>
              <a:ext cx="5111496" cy="5111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832" y="1701926"/>
              <a:ext cx="1369060" cy="288925"/>
            </a:xfrm>
            <a:custGeom>
              <a:avLst/>
              <a:gdLst/>
              <a:ahLst/>
              <a:cxnLst/>
              <a:rect l="l" t="t" r="r" b="b"/>
              <a:pathLst>
                <a:path w="1369060" h="288925">
                  <a:moveTo>
                    <a:pt x="48005" y="0"/>
                  </a:moveTo>
                  <a:lnTo>
                    <a:pt x="29253" y="3857"/>
                  </a:lnTo>
                  <a:lnTo>
                    <a:pt x="14001" y="14287"/>
                  </a:lnTo>
                  <a:lnTo>
                    <a:pt x="3750" y="29575"/>
                  </a:lnTo>
                  <a:lnTo>
                    <a:pt x="0" y="48006"/>
                  </a:lnTo>
                  <a:lnTo>
                    <a:pt x="0" y="240792"/>
                  </a:lnTo>
                  <a:lnTo>
                    <a:pt x="3750" y="259544"/>
                  </a:lnTo>
                  <a:lnTo>
                    <a:pt x="14001" y="274796"/>
                  </a:lnTo>
                  <a:lnTo>
                    <a:pt x="29253" y="285047"/>
                  </a:lnTo>
                  <a:lnTo>
                    <a:pt x="48005" y="288798"/>
                  </a:lnTo>
                  <a:lnTo>
                    <a:pt x="1319783" y="288797"/>
                  </a:lnTo>
                  <a:lnTo>
                    <a:pt x="1338655" y="285047"/>
                  </a:lnTo>
                  <a:lnTo>
                    <a:pt x="1354169" y="274796"/>
                  </a:lnTo>
                  <a:lnTo>
                    <a:pt x="1364682" y="259544"/>
                  </a:lnTo>
                  <a:lnTo>
                    <a:pt x="1368551" y="240791"/>
                  </a:lnTo>
                  <a:lnTo>
                    <a:pt x="1368551" y="48005"/>
                  </a:lnTo>
                  <a:lnTo>
                    <a:pt x="1364682" y="29575"/>
                  </a:lnTo>
                  <a:lnTo>
                    <a:pt x="1354169" y="14287"/>
                  </a:lnTo>
                  <a:lnTo>
                    <a:pt x="1338655" y="3857"/>
                  </a:lnTo>
                  <a:lnTo>
                    <a:pt x="1319783" y="0"/>
                  </a:lnTo>
                  <a:lnTo>
                    <a:pt x="48005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764DFBDE-63D0-4F2C-94A3-4F3F2BC695C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37F0EA80-180A-4DFA-B750-6CD6E714E379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B94CCC09-FDAC-4923-9987-0D70D57F5689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34085803-B69B-40F0-A942-AEE59D6640B1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B49911FA-58E6-43A6-A152-F8644BD4EB30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2B812769-5944-469A-98F6-82177E015E2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6146C523-D38F-446E-A457-E7F891708382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628E4B73-40DD-4119-89BE-FB3258E4C893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B3B549E9-5D29-4AC7-A3AA-D12395CE9E3D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10987574-C496-4E97-AAAC-32BD6D41CB06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92E732B8-BEB8-4468-B1AA-54142C34A565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E9D88741-FC91-4381-AD64-E8EC3BE1DC89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0AC49804-53E0-460E-9EF8-8FE47CC57AF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15E89788-16E0-4400-91A1-669C13A35649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>
            <a:extLst>
              <a:ext uri="{FF2B5EF4-FFF2-40B4-BE49-F238E27FC236}">
                <a16:creationId xmlns:a16="http://schemas.microsoft.com/office/drawing/2014/main" id="{A117BBEC-F535-4082-A0E0-72EFAA60F7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132" y="1903"/>
            <a:ext cx="9135541" cy="685165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56" y="468029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文科性向</a:t>
            </a:r>
            <a:r>
              <a:rPr spc="-5" dirty="0">
                <a:solidFill>
                  <a:srgbClr val="FF0065"/>
                </a:solidFill>
              </a:rPr>
              <a:t>＞</a:t>
            </a:r>
            <a:r>
              <a:rPr spc="-5" dirty="0">
                <a:solidFill>
                  <a:srgbClr val="008000"/>
                </a:solidFill>
              </a:rPr>
              <a:t>理工性向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07976" y="1484905"/>
            <a:ext cx="5108290" cy="5108290"/>
            <a:chOff x="1981580" y="1486280"/>
            <a:chExt cx="5113020" cy="5113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580" y="1486280"/>
              <a:ext cx="5113020" cy="51130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1335" y="1630298"/>
              <a:ext cx="433070" cy="360680"/>
            </a:xfrm>
            <a:custGeom>
              <a:avLst/>
              <a:gdLst/>
              <a:ahLst/>
              <a:cxnLst/>
              <a:rect l="l" t="t" r="r" b="b"/>
              <a:pathLst>
                <a:path w="433070" h="360680">
                  <a:moveTo>
                    <a:pt x="59436" y="0"/>
                  </a:moveTo>
                  <a:lnTo>
                    <a:pt x="36325" y="4798"/>
                  </a:lnTo>
                  <a:lnTo>
                    <a:pt x="17430" y="17811"/>
                  </a:lnTo>
                  <a:lnTo>
                    <a:pt x="4679" y="36968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679" y="324100"/>
                  </a:lnTo>
                  <a:lnTo>
                    <a:pt x="17430" y="342995"/>
                  </a:lnTo>
                  <a:lnTo>
                    <a:pt x="36325" y="355746"/>
                  </a:lnTo>
                  <a:lnTo>
                    <a:pt x="59436" y="360426"/>
                  </a:lnTo>
                  <a:lnTo>
                    <a:pt x="372618" y="360426"/>
                  </a:lnTo>
                  <a:lnTo>
                    <a:pt x="396168" y="355746"/>
                  </a:lnTo>
                  <a:lnTo>
                    <a:pt x="415290" y="342995"/>
                  </a:lnTo>
                  <a:lnTo>
                    <a:pt x="428124" y="324100"/>
                  </a:lnTo>
                  <a:lnTo>
                    <a:pt x="432816" y="300989"/>
                  </a:lnTo>
                  <a:lnTo>
                    <a:pt x="432816" y="60197"/>
                  </a:lnTo>
                  <a:lnTo>
                    <a:pt x="428124" y="36968"/>
                  </a:lnTo>
                  <a:lnTo>
                    <a:pt x="415290" y="17811"/>
                  </a:lnTo>
                  <a:lnTo>
                    <a:pt x="396168" y="4798"/>
                  </a:lnTo>
                  <a:lnTo>
                    <a:pt x="372618" y="0"/>
                  </a:lnTo>
                  <a:lnTo>
                    <a:pt x="59436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6" name="object 6"/>
            <p:cNvSpPr/>
            <p:nvPr/>
          </p:nvSpPr>
          <p:spPr>
            <a:xfrm>
              <a:off x="5294757" y="1630298"/>
              <a:ext cx="433705" cy="360680"/>
            </a:xfrm>
            <a:custGeom>
              <a:avLst/>
              <a:gdLst/>
              <a:ahLst/>
              <a:cxnLst/>
              <a:rect l="l" t="t" r="r" b="b"/>
              <a:pathLst>
                <a:path w="433704" h="360680">
                  <a:moveTo>
                    <a:pt x="60198" y="0"/>
                  </a:moveTo>
                  <a:lnTo>
                    <a:pt x="36647" y="4798"/>
                  </a:lnTo>
                  <a:lnTo>
                    <a:pt x="17526" y="17811"/>
                  </a:lnTo>
                  <a:lnTo>
                    <a:pt x="4691" y="36968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691" y="324100"/>
                  </a:lnTo>
                  <a:lnTo>
                    <a:pt x="17526" y="342995"/>
                  </a:lnTo>
                  <a:lnTo>
                    <a:pt x="36647" y="355746"/>
                  </a:lnTo>
                  <a:lnTo>
                    <a:pt x="60198" y="360426"/>
                  </a:lnTo>
                  <a:lnTo>
                    <a:pt x="373380" y="360426"/>
                  </a:lnTo>
                  <a:lnTo>
                    <a:pt x="396609" y="355746"/>
                  </a:lnTo>
                  <a:lnTo>
                    <a:pt x="415766" y="342995"/>
                  </a:lnTo>
                  <a:lnTo>
                    <a:pt x="428779" y="324100"/>
                  </a:lnTo>
                  <a:lnTo>
                    <a:pt x="433578" y="300989"/>
                  </a:lnTo>
                  <a:lnTo>
                    <a:pt x="433578" y="60197"/>
                  </a:lnTo>
                  <a:lnTo>
                    <a:pt x="428779" y="36968"/>
                  </a:lnTo>
                  <a:lnTo>
                    <a:pt x="415766" y="17811"/>
                  </a:lnTo>
                  <a:lnTo>
                    <a:pt x="396609" y="4798"/>
                  </a:lnTo>
                  <a:lnTo>
                    <a:pt x="373380" y="0"/>
                  </a:lnTo>
                  <a:lnTo>
                    <a:pt x="60198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936C79CC-5612-42BC-BEE8-29D1ADA9467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BFD8FED1-2522-46D3-93C2-207931A8F3B6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DBC1529F-AC30-4F95-8157-B203DECF553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7B8284C4-274A-47F9-9D2B-1999FABBA43B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F030C2AF-8C47-472C-B284-0C5182803A87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29E66CA4-8D0C-4C86-B03C-6B8C120AF2EF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D40C4259-3C36-4673-986C-DC502C35E314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186966C7-3774-43B7-BD58-6BDBFDA1D8F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3CE5AAAB-6916-4F9B-AA6A-5D11B94337F7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C1164BA8-B4AC-4719-B534-E0861F06EAB5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096452E7-A1F9-408D-92D8-38A630670B35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216F9AC9-C3C1-4146-95E6-802D96D7181B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18C608CC-C123-4B65-BD82-BE6963882405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1ACCF8BB-8235-4EED-808C-F5A12F17886F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1746036" y="3977999"/>
            <a:ext cx="2606873" cy="260687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6200000">
            <a:off x="1294480" y="3601826"/>
            <a:ext cx="1656813" cy="16568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0" y="1142816"/>
            <a:ext cx="12192000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98754" y="2013974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73504" y="1850422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472319" y="1123776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40288" y="2305039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767394" y="1259980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20485" y="2636505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73624" y="470283"/>
            <a:ext cx="350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目標策略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01043" y="3027269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317" y="682311"/>
            <a:ext cx="6739365" cy="5110193"/>
            <a:chOff x="1140142" y="682942"/>
            <a:chExt cx="6745605" cy="5114925"/>
          </a:xfrm>
        </p:grpSpPr>
        <p:sp>
          <p:nvSpPr>
            <p:cNvPr id="3" name="object 3"/>
            <p:cNvSpPr/>
            <p:nvPr/>
          </p:nvSpPr>
          <p:spPr>
            <a:xfrm>
              <a:off x="3049905" y="6877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300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" name="object 4"/>
            <p:cNvSpPr/>
            <p:nvPr/>
          </p:nvSpPr>
          <p:spPr>
            <a:xfrm>
              <a:off x="3049905" y="6877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30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144905" y="38119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299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6" name="object 6"/>
            <p:cNvSpPr/>
            <p:nvPr/>
          </p:nvSpPr>
          <p:spPr>
            <a:xfrm>
              <a:off x="1144905" y="38119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299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2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3659505" y="3278504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1600200" y="761999"/>
                  </a:move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80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60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100" y="0"/>
                  </a:lnTo>
                  <a:lnTo>
                    <a:pt x="751352" y="1391"/>
                  </a:lnTo>
                  <a:lnTo>
                    <a:pt x="703377" y="5512"/>
                  </a:lnTo>
                  <a:lnTo>
                    <a:pt x="656260" y="12283"/>
                  </a:lnTo>
                  <a:lnTo>
                    <a:pt x="610084" y="21625"/>
                  </a:lnTo>
                  <a:lnTo>
                    <a:pt x="564932" y="33456"/>
                  </a:lnTo>
                  <a:lnTo>
                    <a:pt x="520888" y="47697"/>
                  </a:lnTo>
                  <a:lnTo>
                    <a:pt x="478035" y="64269"/>
                  </a:lnTo>
                  <a:lnTo>
                    <a:pt x="436458" y="83091"/>
                  </a:lnTo>
                  <a:lnTo>
                    <a:pt x="396239" y="104083"/>
                  </a:lnTo>
                  <a:lnTo>
                    <a:pt x="357464" y="127166"/>
                  </a:lnTo>
                  <a:lnTo>
                    <a:pt x="320214" y="152260"/>
                  </a:lnTo>
                  <a:lnTo>
                    <a:pt x="284574" y="179284"/>
                  </a:lnTo>
                  <a:lnTo>
                    <a:pt x="250627" y="208159"/>
                  </a:lnTo>
                  <a:lnTo>
                    <a:pt x="218457" y="238805"/>
                  </a:lnTo>
                  <a:lnTo>
                    <a:pt x="188148" y="271142"/>
                  </a:lnTo>
                  <a:lnTo>
                    <a:pt x="159783" y="305090"/>
                  </a:lnTo>
                  <a:lnTo>
                    <a:pt x="133445" y="340569"/>
                  </a:lnTo>
                  <a:lnTo>
                    <a:pt x="109219" y="377500"/>
                  </a:lnTo>
                  <a:lnTo>
                    <a:pt x="87189" y="415802"/>
                  </a:lnTo>
                  <a:lnTo>
                    <a:pt x="67437" y="455395"/>
                  </a:lnTo>
                  <a:lnTo>
                    <a:pt x="50047" y="496201"/>
                  </a:lnTo>
                  <a:lnTo>
                    <a:pt x="35103" y="538137"/>
                  </a:lnTo>
                  <a:lnTo>
                    <a:pt x="22689" y="581126"/>
                  </a:lnTo>
                  <a:lnTo>
                    <a:pt x="12888" y="625086"/>
                  </a:lnTo>
                  <a:lnTo>
                    <a:pt x="5783" y="669939"/>
                  </a:lnTo>
                  <a:lnTo>
                    <a:pt x="1459" y="715603"/>
                  </a:lnTo>
                  <a:lnTo>
                    <a:pt x="0" y="762000"/>
                  </a:lnTo>
                  <a:lnTo>
                    <a:pt x="1459" y="808396"/>
                  </a:lnTo>
                  <a:lnTo>
                    <a:pt x="5783" y="854060"/>
                  </a:lnTo>
                  <a:lnTo>
                    <a:pt x="12888" y="898913"/>
                  </a:lnTo>
                  <a:lnTo>
                    <a:pt x="22689" y="942873"/>
                  </a:lnTo>
                  <a:lnTo>
                    <a:pt x="35103" y="985862"/>
                  </a:lnTo>
                  <a:lnTo>
                    <a:pt x="50047" y="1027798"/>
                  </a:lnTo>
                  <a:lnTo>
                    <a:pt x="67437" y="1068604"/>
                  </a:lnTo>
                  <a:lnTo>
                    <a:pt x="87189" y="1108197"/>
                  </a:lnTo>
                  <a:lnTo>
                    <a:pt x="109220" y="1146499"/>
                  </a:lnTo>
                  <a:lnTo>
                    <a:pt x="133445" y="1183430"/>
                  </a:lnTo>
                  <a:lnTo>
                    <a:pt x="159783" y="1218909"/>
                  </a:lnTo>
                  <a:lnTo>
                    <a:pt x="188148" y="1252857"/>
                  </a:lnTo>
                  <a:lnTo>
                    <a:pt x="218457" y="1285194"/>
                  </a:lnTo>
                  <a:lnTo>
                    <a:pt x="250627" y="1315840"/>
                  </a:lnTo>
                  <a:lnTo>
                    <a:pt x="284574" y="1344715"/>
                  </a:lnTo>
                  <a:lnTo>
                    <a:pt x="320214" y="1371739"/>
                  </a:lnTo>
                  <a:lnTo>
                    <a:pt x="357464" y="1396833"/>
                  </a:lnTo>
                  <a:lnTo>
                    <a:pt x="396240" y="1419916"/>
                  </a:lnTo>
                  <a:lnTo>
                    <a:pt x="436458" y="1440908"/>
                  </a:lnTo>
                  <a:lnTo>
                    <a:pt x="478035" y="1459730"/>
                  </a:lnTo>
                  <a:lnTo>
                    <a:pt x="520888" y="1476302"/>
                  </a:lnTo>
                  <a:lnTo>
                    <a:pt x="564932" y="1490543"/>
                  </a:lnTo>
                  <a:lnTo>
                    <a:pt x="610084" y="1502374"/>
                  </a:lnTo>
                  <a:lnTo>
                    <a:pt x="656260" y="1511716"/>
                  </a:lnTo>
                  <a:lnTo>
                    <a:pt x="703377" y="1518487"/>
                  </a:lnTo>
                  <a:lnTo>
                    <a:pt x="751352" y="1522608"/>
                  </a:lnTo>
                  <a:lnTo>
                    <a:pt x="800100" y="1524000"/>
                  </a:lnTo>
                  <a:lnTo>
                    <a:pt x="848847" y="1522608"/>
                  </a:lnTo>
                  <a:lnTo>
                    <a:pt x="896822" y="1518487"/>
                  </a:lnTo>
                  <a:lnTo>
                    <a:pt x="943939" y="1511716"/>
                  </a:lnTo>
                  <a:lnTo>
                    <a:pt x="990115" y="1502374"/>
                  </a:lnTo>
                  <a:lnTo>
                    <a:pt x="1035267" y="1490543"/>
                  </a:lnTo>
                  <a:lnTo>
                    <a:pt x="1079311" y="1476302"/>
                  </a:lnTo>
                  <a:lnTo>
                    <a:pt x="1122164" y="1459730"/>
                  </a:lnTo>
                  <a:lnTo>
                    <a:pt x="1163741" y="1440908"/>
                  </a:lnTo>
                  <a:lnTo>
                    <a:pt x="1203960" y="1419916"/>
                  </a:lnTo>
                  <a:lnTo>
                    <a:pt x="1242735" y="1396833"/>
                  </a:lnTo>
                  <a:lnTo>
                    <a:pt x="1279985" y="1371739"/>
                  </a:lnTo>
                  <a:lnTo>
                    <a:pt x="1315625" y="1344715"/>
                  </a:lnTo>
                  <a:lnTo>
                    <a:pt x="1349572" y="1315840"/>
                  </a:lnTo>
                  <a:lnTo>
                    <a:pt x="1381742" y="1285194"/>
                  </a:lnTo>
                  <a:lnTo>
                    <a:pt x="1412051" y="1252857"/>
                  </a:lnTo>
                  <a:lnTo>
                    <a:pt x="1440416" y="1218909"/>
                  </a:lnTo>
                  <a:lnTo>
                    <a:pt x="1466754" y="1183430"/>
                  </a:lnTo>
                  <a:lnTo>
                    <a:pt x="1490980" y="1146499"/>
                  </a:lnTo>
                  <a:lnTo>
                    <a:pt x="1513010" y="1108197"/>
                  </a:lnTo>
                  <a:lnTo>
                    <a:pt x="1532762" y="1068604"/>
                  </a:lnTo>
                  <a:lnTo>
                    <a:pt x="1550152" y="1027798"/>
                  </a:lnTo>
                  <a:lnTo>
                    <a:pt x="1565096" y="985862"/>
                  </a:lnTo>
                  <a:lnTo>
                    <a:pt x="1577510" y="942873"/>
                  </a:lnTo>
                  <a:lnTo>
                    <a:pt x="1587311" y="898913"/>
                  </a:lnTo>
                  <a:lnTo>
                    <a:pt x="1594416" y="854060"/>
                  </a:lnTo>
                  <a:lnTo>
                    <a:pt x="1598740" y="808396"/>
                  </a:lnTo>
                  <a:lnTo>
                    <a:pt x="1600200" y="76199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object 8"/>
            <p:cNvSpPr/>
            <p:nvPr/>
          </p:nvSpPr>
          <p:spPr>
            <a:xfrm>
              <a:off x="3659505" y="3278504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800100" y="0"/>
                  </a:moveTo>
                  <a:lnTo>
                    <a:pt x="751352" y="1391"/>
                  </a:lnTo>
                  <a:lnTo>
                    <a:pt x="703377" y="5512"/>
                  </a:lnTo>
                  <a:lnTo>
                    <a:pt x="656260" y="12283"/>
                  </a:lnTo>
                  <a:lnTo>
                    <a:pt x="610084" y="21625"/>
                  </a:lnTo>
                  <a:lnTo>
                    <a:pt x="564932" y="33456"/>
                  </a:lnTo>
                  <a:lnTo>
                    <a:pt x="520888" y="47697"/>
                  </a:lnTo>
                  <a:lnTo>
                    <a:pt x="478035" y="64269"/>
                  </a:lnTo>
                  <a:lnTo>
                    <a:pt x="436458" y="83091"/>
                  </a:lnTo>
                  <a:lnTo>
                    <a:pt x="396239" y="104083"/>
                  </a:lnTo>
                  <a:lnTo>
                    <a:pt x="357464" y="127166"/>
                  </a:lnTo>
                  <a:lnTo>
                    <a:pt x="320214" y="152260"/>
                  </a:lnTo>
                  <a:lnTo>
                    <a:pt x="284574" y="179284"/>
                  </a:lnTo>
                  <a:lnTo>
                    <a:pt x="250627" y="208159"/>
                  </a:lnTo>
                  <a:lnTo>
                    <a:pt x="218457" y="238805"/>
                  </a:lnTo>
                  <a:lnTo>
                    <a:pt x="188148" y="271142"/>
                  </a:lnTo>
                  <a:lnTo>
                    <a:pt x="159783" y="305090"/>
                  </a:lnTo>
                  <a:lnTo>
                    <a:pt x="133445" y="340569"/>
                  </a:lnTo>
                  <a:lnTo>
                    <a:pt x="109219" y="377500"/>
                  </a:lnTo>
                  <a:lnTo>
                    <a:pt x="87189" y="415802"/>
                  </a:lnTo>
                  <a:lnTo>
                    <a:pt x="67437" y="455395"/>
                  </a:lnTo>
                  <a:lnTo>
                    <a:pt x="50047" y="496201"/>
                  </a:lnTo>
                  <a:lnTo>
                    <a:pt x="35103" y="538137"/>
                  </a:lnTo>
                  <a:lnTo>
                    <a:pt x="22689" y="581126"/>
                  </a:lnTo>
                  <a:lnTo>
                    <a:pt x="12888" y="625086"/>
                  </a:lnTo>
                  <a:lnTo>
                    <a:pt x="5783" y="669939"/>
                  </a:lnTo>
                  <a:lnTo>
                    <a:pt x="1459" y="715603"/>
                  </a:lnTo>
                  <a:lnTo>
                    <a:pt x="0" y="762000"/>
                  </a:lnTo>
                  <a:lnTo>
                    <a:pt x="1459" y="808396"/>
                  </a:lnTo>
                  <a:lnTo>
                    <a:pt x="5783" y="854060"/>
                  </a:lnTo>
                  <a:lnTo>
                    <a:pt x="12888" y="898913"/>
                  </a:lnTo>
                  <a:lnTo>
                    <a:pt x="22689" y="942873"/>
                  </a:lnTo>
                  <a:lnTo>
                    <a:pt x="35103" y="985862"/>
                  </a:lnTo>
                  <a:lnTo>
                    <a:pt x="50047" y="1027798"/>
                  </a:lnTo>
                  <a:lnTo>
                    <a:pt x="67437" y="1068604"/>
                  </a:lnTo>
                  <a:lnTo>
                    <a:pt x="87189" y="1108197"/>
                  </a:lnTo>
                  <a:lnTo>
                    <a:pt x="109220" y="1146499"/>
                  </a:lnTo>
                  <a:lnTo>
                    <a:pt x="133445" y="1183430"/>
                  </a:lnTo>
                  <a:lnTo>
                    <a:pt x="159783" y="1218909"/>
                  </a:lnTo>
                  <a:lnTo>
                    <a:pt x="188148" y="1252857"/>
                  </a:lnTo>
                  <a:lnTo>
                    <a:pt x="218457" y="1285194"/>
                  </a:lnTo>
                  <a:lnTo>
                    <a:pt x="250627" y="1315840"/>
                  </a:lnTo>
                  <a:lnTo>
                    <a:pt x="284574" y="1344715"/>
                  </a:lnTo>
                  <a:lnTo>
                    <a:pt x="320214" y="1371739"/>
                  </a:lnTo>
                  <a:lnTo>
                    <a:pt x="357464" y="1396833"/>
                  </a:lnTo>
                  <a:lnTo>
                    <a:pt x="396240" y="1419916"/>
                  </a:lnTo>
                  <a:lnTo>
                    <a:pt x="436458" y="1440908"/>
                  </a:lnTo>
                  <a:lnTo>
                    <a:pt x="478035" y="1459730"/>
                  </a:lnTo>
                  <a:lnTo>
                    <a:pt x="520888" y="1476302"/>
                  </a:lnTo>
                  <a:lnTo>
                    <a:pt x="564932" y="1490543"/>
                  </a:lnTo>
                  <a:lnTo>
                    <a:pt x="610084" y="1502374"/>
                  </a:lnTo>
                  <a:lnTo>
                    <a:pt x="656260" y="1511716"/>
                  </a:lnTo>
                  <a:lnTo>
                    <a:pt x="703377" y="1518487"/>
                  </a:lnTo>
                  <a:lnTo>
                    <a:pt x="751352" y="1522608"/>
                  </a:lnTo>
                  <a:lnTo>
                    <a:pt x="800100" y="1524000"/>
                  </a:lnTo>
                  <a:lnTo>
                    <a:pt x="848847" y="1522608"/>
                  </a:lnTo>
                  <a:lnTo>
                    <a:pt x="896822" y="1518487"/>
                  </a:lnTo>
                  <a:lnTo>
                    <a:pt x="943939" y="1511716"/>
                  </a:lnTo>
                  <a:lnTo>
                    <a:pt x="990115" y="1502374"/>
                  </a:lnTo>
                  <a:lnTo>
                    <a:pt x="1035267" y="1490543"/>
                  </a:lnTo>
                  <a:lnTo>
                    <a:pt x="1079311" y="1476302"/>
                  </a:lnTo>
                  <a:lnTo>
                    <a:pt x="1122164" y="1459730"/>
                  </a:lnTo>
                  <a:lnTo>
                    <a:pt x="1163741" y="1440908"/>
                  </a:lnTo>
                  <a:lnTo>
                    <a:pt x="1203960" y="1419916"/>
                  </a:lnTo>
                  <a:lnTo>
                    <a:pt x="1242735" y="1396833"/>
                  </a:lnTo>
                  <a:lnTo>
                    <a:pt x="1279985" y="1371739"/>
                  </a:lnTo>
                  <a:lnTo>
                    <a:pt x="1315625" y="1344715"/>
                  </a:lnTo>
                  <a:lnTo>
                    <a:pt x="1349572" y="1315840"/>
                  </a:lnTo>
                  <a:lnTo>
                    <a:pt x="1381742" y="1285194"/>
                  </a:lnTo>
                  <a:lnTo>
                    <a:pt x="1412051" y="1252857"/>
                  </a:lnTo>
                  <a:lnTo>
                    <a:pt x="1440416" y="1218909"/>
                  </a:lnTo>
                  <a:lnTo>
                    <a:pt x="1466754" y="1183430"/>
                  </a:lnTo>
                  <a:lnTo>
                    <a:pt x="1490980" y="1146499"/>
                  </a:lnTo>
                  <a:lnTo>
                    <a:pt x="1513010" y="1108197"/>
                  </a:lnTo>
                  <a:lnTo>
                    <a:pt x="1532762" y="1068604"/>
                  </a:lnTo>
                  <a:lnTo>
                    <a:pt x="1550152" y="1027798"/>
                  </a:lnTo>
                  <a:lnTo>
                    <a:pt x="1565096" y="985862"/>
                  </a:lnTo>
                  <a:lnTo>
                    <a:pt x="1577510" y="942873"/>
                  </a:lnTo>
                  <a:lnTo>
                    <a:pt x="1587311" y="898913"/>
                  </a:lnTo>
                  <a:lnTo>
                    <a:pt x="1594416" y="854060"/>
                  </a:lnTo>
                  <a:lnTo>
                    <a:pt x="1598740" y="808396"/>
                  </a:lnTo>
                  <a:lnTo>
                    <a:pt x="1600200" y="761999"/>
                  </a:ln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80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60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1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9" name="object 9"/>
            <p:cNvSpPr/>
            <p:nvPr/>
          </p:nvSpPr>
          <p:spPr>
            <a:xfrm>
              <a:off x="5366384" y="3791330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300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6384" y="3791330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30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77302" y="3869998"/>
            <a:ext cx="938931" cy="504166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 marR="5075">
              <a:spcBef>
                <a:spcPts val="95"/>
              </a:spcBef>
            </a:pPr>
            <a:r>
              <a:rPr sz="3197" b="1" spc="-5" dirty="0" err="1">
                <a:latin typeface="Microsoft JhengHei"/>
                <a:cs typeface="Microsoft JhengHei"/>
              </a:rPr>
              <a:t>選組</a:t>
            </a:r>
            <a:endParaRPr sz="3197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6277" y="2666448"/>
            <a:ext cx="4110994" cy="3159375"/>
          </a:xfrm>
          <a:custGeom>
            <a:avLst/>
            <a:gdLst/>
            <a:ahLst/>
            <a:cxnLst/>
            <a:rect l="l" t="t" r="r" b="b"/>
            <a:pathLst>
              <a:path w="4114800" h="3162300">
                <a:moveTo>
                  <a:pt x="1219187" y="990587"/>
                </a:moveTo>
                <a:lnTo>
                  <a:pt x="1174991" y="917435"/>
                </a:lnTo>
                <a:lnTo>
                  <a:pt x="1157249" y="945565"/>
                </a:lnTo>
                <a:lnTo>
                  <a:pt x="384238" y="453999"/>
                </a:lnTo>
                <a:lnTo>
                  <a:pt x="574763" y="144132"/>
                </a:lnTo>
                <a:lnTo>
                  <a:pt x="581406" y="148183"/>
                </a:lnTo>
                <a:lnTo>
                  <a:pt x="601980" y="160769"/>
                </a:lnTo>
                <a:lnTo>
                  <a:pt x="609600" y="76187"/>
                </a:lnTo>
                <a:lnTo>
                  <a:pt x="537210" y="121145"/>
                </a:lnTo>
                <a:lnTo>
                  <a:pt x="564286" y="137718"/>
                </a:lnTo>
                <a:lnTo>
                  <a:pt x="34823" y="998855"/>
                </a:lnTo>
                <a:lnTo>
                  <a:pt x="7620" y="982205"/>
                </a:lnTo>
                <a:lnTo>
                  <a:pt x="0" y="1066787"/>
                </a:lnTo>
                <a:lnTo>
                  <a:pt x="28194" y="1049286"/>
                </a:lnTo>
                <a:lnTo>
                  <a:pt x="72390" y="1021829"/>
                </a:lnTo>
                <a:lnTo>
                  <a:pt x="45300" y="1005268"/>
                </a:lnTo>
                <a:lnTo>
                  <a:pt x="379590" y="461568"/>
                </a:lnTo>
                <a:lnTo>
                  <a:pt x="1151953" y="953960"/>
                </a:lnTo>
                <a:lnTo>
                  <a:pt x="1134605" y="981443"/>
                </a:lnTo>
                <a:lnTo>
                  <a:pt x="1170419" y="985316"/>
                </a:lnTo>
                <a:lnTo>
                  <a:pt x="1219187" y="990587"/>
                </a:lnTo>
                <a:close/>
              </a:path>
              <a:path w="4114800" h="3162300">
                <a:moveTo>
                  <a:pt x="2895587" y="3124187"/>
                </a:moveTo>
                <a:lnTo>
                  <a:pt x="2819387" y="3086087"/>
                </a:lnTo>
                <a:lnTo>
                  <a:pt x="2819387" y="3118091"/>
                </a:lnTo>
                <a:lnTo>
                  <a:pt x="2138172" y="3118091"/>
                </a:lnTo>
                <a:lnTo>
                  <a:pt x="2138172" y="2285987"/>
                </a:lnTo>
                <a:lnTo>
                  <a:pt x="2171700" y="2285987"/>
                </a:lnTo>
                <a:lnTo>
                  <a:pt x="2133600" y="2209787"/>
                </a:lnTo>
                <a:lnTo>
                  <a:pt x="2095500" y="2285987"/>
                </a:lnTo>
                <a:lnTo>
                  <a:pt x="2129028" y="2285987"/>
                </a:lnTo>
                <a:lnTo>
                  <a:pt x="2129028" y="3118091"/>
                </a:lnTo>
                <a:lnTo>
                  <a:pt x="1371587" y="3118091"/>
                </a:lnTo>
                <a:lnTo>
                  <a:pt x="1371587" y="3086087"/>
                </a:lnTo>
                <a:lnTo>
                  <a:pt x="1295387" y="3124187"/>
                </a:lnTo>
                <a:lnTo>
                  <a:pt x="1358633" y="3155810"/>
                </a:lnTo>
                <a:lnTo>
                  <a:pt x="1371587" y="3162287"/>
                </a:lnTo>
                <a:lnTo>
                  <a:pt x="1371587" y="3130283"/>
                </a:lnTo>
                <a:lnTo>
                  <a:pt x="2819387" y="3130283"/>
                </a:lnTo>
                <a:lnTo>
                  <a:pt x="2819387" y="3162287"/>
                </a:lnTo>
                <a:lnTo>
                  <a:pt x="2832341" y="3155810"/>
                </a:lnTo>
                <a:lnTo>
                  <a:pt x="2895587" y="3124187"/>
                </a:lnTo>
                <a:close/>
              </a:path>
              <a:path w="4114800" h="3162300">
                <a:moveTo>
                  <a:pt x="3585959" y="534149"/>
                </a:moveTo>
                <a:lnTo>
                  <a:pt x="3585197" y="531101"/>
                </a:lnTo>
                <a:lnTo>
                  <a:pt x="3582149" y="528815"/>
                </a:lnTo>
                <a:lnTo>
                  <a:pt x="3579101" y="529577"/>
                </a:lnTo>
                <a:lnTo>
                  <a:pt x="2956407" y="944714"/>
                </a:lnTo>
                <a:lnTo>
                  <a:pt x="2937497" y="916673"/>
                </a:lnTo>
                <a:lnTo>
                  <a:pt x="2895587" y="990587"/>
                </a:lnTo>
                <a:lnTo>
                  <a:pt x="2943593" y="984542"/>
                </a:lnTo>
                <a:lnTo>
                  <a:pt x="2980169" y="979919"/>
                </a:lnTo>
                <a:lnTo>
                  <a:pt x="2961602" y="952411"/>
                </a:lnTo>
                <a:lnTo>
                  <a:pt x="3583673" y="537197"/>
                </a:lnTo>
                <a:lnTo>
                  <a:pt x="3585959" y="534149"/>
                </a:lnTo>
                <a:close/>
              </a:path>
              <a:path w="4114800" h="3162300">
                <a:moveTo>
                  <a:pt x="4114787" y="1143000"/>
                </a:moveTo>
                <a:lnTo>
                  <a:pt x="4097261" y="1059942"/>
                </a:lnTo>
                <a:lnTo>
                  <a:pt x="4071899" y="1079842"/>
                </a:lnTo>
                <a:lnTo>
                  <a:pt x="3252940" y="55206"/>
                </a:lnTo>
                <a:lnTo>
                  <a:pt x="3277349" y="35814"/>
                </a:lnTo>
                <a:lnTo>
                  <a:pt x="3200387" y="0"/>
                </a:lnTo>
                <a:lnTo>
                  <a:pt x="3217913" y="83058"/>
                </a:lnTo>
                <a:lnTo>
                  <a:pt x="3235439" y="69126"/>
                </a:lnTo>
                <a:lnTo>
                  <a:pt x="3243161" y="62992"/>
                </a:lnTo>
                <a:lnTo>
                  <a:pt x="4062069" y="1087564"/>
                </a:lnTo>
                <a:lnTo>
                  <a:pt x="4037063" y="1107186"/>
                </a:lnTo>
                <a:lnTo>
                  <a:pt x="4079735" y="1126845"/>
                </a:lnTo>
                <a:lnTo>
                  <a:pt x="4114787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 txBox="1"/>
          <p:nvPr/>
        </p:nvSpPr>
        <p:spPr>
          <a:xfrm>
            <a:off x="7026434" y="3084064"/>
            <a:ext cx="258276" cy="938931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689">
              <a:lnSpc>
                <a:spcPct val="60000"/>
              </a:lnSpc>
            </a:pPr>
            <a:r>
              <a:rPr sz="2398" spc="-5" dirty="0">
                <a:latin typeface="Microsoft JhengHei"/>
                <a:cs typeface="Microsoft JhengHei"/>
              </a:rPr>
              <a:t>做決</a:t>
            </a:r>
            <a:r>
              <a:rPr sz="2398" dirty="0">
                <a:latin typeface="Microsoft JhengHei"/>
                <a:cs typeface="Microsoft JhengHei"/>
              </a:rPr>
              <a:t>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8678" y="3007935"/>
            <a:ext cx="258276" cy="938931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689">
              <a:lnSpc>
                <a:spcPct val="60000"/>
              </a:lnSpc>
            </a:pPr>
            <a:r>
              <a:rPr sz="2398" spc="-5" dirty="0">
                <a:latin typeface="Microsoft JhengHei"/>
                <a:cs typeface="Microsoft JhengHei"/>
              </a:rPr>
              <a:t>做決</a:t>
            </a:r>
            <a:r>
              <a:rPr sz="2398" dirty="0">
                <a:latin typeface="Microsoft JhengHei"/>
                <a:cs typeface="Microsoft JhengHei"/>
              </a:rPr>
              <a:t>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2215" y="5050337"/>
            <a:ext cx="938931" cy="390798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398" dirty="0">
                <a:latin typeface="Microsoft JhengHei"/>
                <a:cs typeface="Microsoft JhengHei"/>
              </a:rPr>
              <a:t>做決定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 rot="3420000">
            <a:off x="5742568" y="1480411"/>
            <a:ext cx="1868583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-9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志</a:t>
            </a:r>
            <a:r>
              <a:rPr sz="359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向</a:t>
            </a:r>
            <a:r>
              <a:rPr sz="3597" spc="-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 </a:t>
            </a:r>
            <a:r>
              <a:rPr sz="2398" spc="-430" dirty="0">
                <a:solidFill>
                  <a:srgbClr val="3333CC"/>
                </a:solidFill>
                <a:latin typeface="Microsoft JhengHei"/>
                <a:cs typeface="Microsoft JhengHei"/>
              </a:rPr>
              <a:t>／</a:t>
            </a:r>
            <a:r>
              <a:rPr sz="2398" spc="-150" dirty="0">
                <a:solidFill>
                  <a:srgbClr val="3333CC"/>
                </a:solidFill>
                <a:latin typeface="Microsoft JhengHei"/>
                <a:cs typeface="Microsoft JhengHei"/>
              </a:rPr>
              <a:t>價</a:t>
            </a:r>
            <a:r>
              <a:rPr sz="2398" spc="120" dirty="0">
                <a:solidFill>
                  <a:srgbClr val="3333CC"/>
                </a:solidFill>
                <a:latin typeface="Microsoft JhengHei"/>
                <a:cs typeface="Microsoft JhengHei"/>
              </a:rPr>
              <a:t>值</a:t>
            </a: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觀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 rot="3420000">
            <a:off x="7669666" y="4767008"/>
            <a:ext cx="2828414" cy="22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sz="3597" spc="-44" baseline="2314" dirty="0">
                <a:solidFill>
                  <a:srgbClr val="800000"/>
                </a:solidFill>
                <a:latin typeface="Microsoft JhengHei"/>
                <a:cs typeface="Microsoft JhengHei"/>
              </a:rPr>
              <a:t>校</a:t>
            </a:r>
            <a:r>
              <a:rPr sz="3597" spc="-7" baseline="1157" dirty="0">
                <a:solidFill>
                  <a:srgbClr val="800000"/>
                </a:solidFill>
                <a:latin typeface="Microsoft JhengHei"/>
                <a:cs typeface="Microsoft JhengHei"/>
              </a:rPr>
              <a:t>友</a:t>
            </a:r>
            <a:r>
              <a:rPr sz="3597" spc="-60" baseline="1157" dirty="0">
                <a:solidFill>
                  <a:srgbClr val="800000"/>
                </a:solidFill>
                <a:latin typeface="Microsoft JhengHei"/>
                <a:cs typeface="Microsoft JhengHei"/>
              </a:rPr>
              <a:t>座</a:t>
            </a:r>
            <a:r>
              <a:rPr sz="2398" spc="40" dirty="0">
                <a:solidFill>
                  <a:srgbClr val="800000"/>
                </a:solidFill>
                <a:latin typeface="Microsoft JhengHei"/>
                <a:cs typeface="Microsoft JhengHei"/>
              </a:rPr>
              <a:t>談</a:t>
            </a:r>
            <a:r>
              <a:rPr sz="3597" spc="44" baseline="-1157" dirty="0">
                <a:solidFill>
                  <a:srgbClr val="800000"/>
                </a:solidFill>
                <a:latin typeface="Microsoft JhengHei"/>
                <a:cs typeface="Microsoft JhengHei"/>
              </a:rPr>
              <a:t>參</a:t>
            </a:r>
            <a:r>
              <a:rPr sz="3597" spc="-240" baseline="-1157" dirty="0">
                <a:solidFill>
                  <a:srgbClr val="800000"/>
                </a:solidFill>
                <a:latin typeface="Microsoft JhengHei"/>
                <a:cs typeface="Microsoft JhengHei"/>
              </a:rPr>
              <a:t>觀</a:t>
            </a:r>
            <a:r>
              <a:rPr sz="3597" spc="292" baseline="-2314" dirty="0">
                <a:solidFill>
                  <a:srgbClr val="800000"/>
                </a:solidFill>
                <a:latin typeface="Microsoft JhengHei"/>
                <a:cs typeface="Microsoft JhengHei"/>
              </a:rPr>
              <a:t>訪</a:t>
            </a:r>
            <a:r>
              <a:rPr sz="3597" baseline="-2314" dirty="0">
                <a:solidFill>
                  <a:srgbClr val="800000"/>
                </a:solidFill>
                <a:latin typeface="Microsoft JhengHei"/>
                <a:cs typeface="Microsoft JhengHei"/>
              </a:rPr>
              <a:t>問</a:t>
            </a:r>
            <a:endParaRPr sz="3597" baseline="-2314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 rot="18123918">
            <a:off x="4552059" y="1472024"/>
            <a:ext cx="678087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2398" spc="-60" dirty="0">
                <a:solidFill>
                  <a:srgbClr val="3333CC"/>
                </a:solidFill>
                <a:latin typeface="Microsoft JhengHei"/>
                <a:cs typeface="Microsoft JhengHei"/>
              </a:rPr>
              <a:t>興 </a:t>
            </a: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趣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 rot="18127005">
            <a:off x="1700409" y="4679727"/>
            <a:ext cx="2612931" cy="236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225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老</a:t>
            </a:r>
            <a:r>
              <a:rPr sz="3597" spc="-434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師</a:t>
            </a:r>
            <a:r>
              <a:rPr sz="3597" spc="300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︑</a:t>
            </a:r>
            <a:r>
              <a:rPr sz="2398" spc="60" dirty="0">
                <a:solidFill>
                  <a:srgbClr val="008000"/>
                </a:solidFill>
                <a:latin typeface="Microsoft JhengHei"/>
                <a:cs typeface="Microsoft JhengHei"/>
              </a:rPr>
              <a:t>家</a:t>
            </a:r>
            <a:r>
              <a:rPr sz="2398" spc="-120" dirty="0">
                <a:solidFill>
                  <a:srgbClr val="008000"/>
                </a:solidFill>
                <a:latin typeface="Microsoft JhengHei"/>
                <a:cs typeface="Microsoft JhengHei"/>
              </a:rPr>
              <a:t>長</a:t>
            </a:r>
            <a:r>
              <a:rPr sz="2398" spc="190" dirty="0">
                <a:solidFill>
                  <a:srgbClr val="008000"/>
                </a:solidFill>
                <a:latin typeface="Microsoft JhengHei"/>
                <a:cs typeface="Microsoft JhengHei"/>
              </a:rPr>
              <a:t>的</a:t>
            </a:r>
            <a:r>
              <a:rPr sz="2398" spc="-85" dirty="0">
                <a:solidFill>
                  <a:srgbClr val="008000"/>
                </a:solidFill>
                <a:latin typeface="Microsoft JhengHei"/>
                <a:cs typeface="Microsoft JhengHei"/>
              </a:rPr>
              <a:t>影</a:t>
            </a:r>
            <a:r>
              <a:rPr sz="2398" dirty="0">
                <a:solidFill>
                  <a:srgbClr val="008000"/>
                </a:solidFill>
                <a:latin typeface="Microsoft JhengHei"/>
                <a:cs typeface="Microsoft JhengHei"/>
              </a:rPr>
              <a:t>響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6104" y="4542521"/>
            <a:ext cx="2157003" cy="174526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645214" marR="590019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（二） 社會</a:t>
            </a:r>
            <a:endParaRPr sz="2398" dirty="0">
              <a:latin typeface="Microsoft JhengHei"/>
              <a:cs typeface="Microsoft JhengHei"/>
            </a:endParaRPr>
          </a:p>
          <a:p>
            <a:pPr marL="50120" algn="ctr">
              <a:lnSpc>
                <a:spcPts val="2862"/>
              </a:lnSpc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環境因素</a:t>
            </a:r>
            <a:endParaRPr sz="2398" dirty="0">
              <a:latin typeface="Microsoft JhengHei"/>
              <a:cs typeface="Microsoft JhengHei"/>
            </a:endParaRPr>
          </a:p>
          <a:p>
            <a:pPr algn="ctr">
              <a:spcBef>
                <a:spcPts val="2043"/>
              </a:spcBef>
            </a:pPr>
            <a:r>
              <a:rPr sz="2398" dirty="0">
                <a:solidFill>
                  <a:srgbClr val="008000"/>
                </a:solidFill>
                <a:latin typeface="Microsoft JhengHei"/>
                <a:cs typeface="Microsoft JhengHei"/>
              </a:rPr>
              <a:t>限制或助長因素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0850" y="4521966"/>
            <a:ext cx="2461521" cy="1766204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727689" marR="812068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（三） 教育</a:t>
            </a:r>
            <a:endParaRPr sz="2398" dirty="0">
              <a:latin typeface="Microsoft JhengHei"/>
              <a:cs typeface="Microsoft JhengHei"/>
            </a:endParaRPr>
          </a:p>
          <a:p>
            <a:pPr marR="80572" algn="ctr">
              <a:lnSpc>
                <a:spcPts val="2862"/>
              </a:lnSpc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職業資料</a:t>
            </a:r>
            <a:endParaRPr sz="2398" dirty="0">
              <a:latin typeface="Microsoft JhengHei"/>
              <a:cs typeface="Microsoft JhengHei"/>
            </a:endParaRPr>
          </a:p>
          <a:p>
            <a:pPr algn="ctr">
              <a:spcBef>
                <a:spcPts val="2208"/>
              </a:spcBef>
            </a:pPr>
            <a:r>
              <a:rPr sz="2398" dirty="0">
                <a:solidFill>
                  <a:srgbClr val="800000"/>
                </a:solidFill>
                <a:latin typeface="Microsoft JhengHei"/>
                <a:cs typeface="Microsoft JhengHei"/>
              </a:rPr>
              <a:t>本校選修學科資料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365654" y="682634"/>
            <a:ext cx="10505872" cy="688653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5369803" marR="5075" indent="557663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選組 </a:t>
            </a:r>
            <a:r>
              <a:rPr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 </a:t>
            </a:r>
            <a:r>
              <a:rPr spc="-5"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探索重點</a:t>
            </a:r>
          </a:p>
        </p:txBody>
      </p:sp>
      <p:sp>
        <p:nvSpPr>
          <p:cNvPr id="23" name="object 23"/>
          <p:cNvSpPr txBox="1"/>
          <p:nvPr/>
        </p:nvSpPr>
        <p:spPr>
          <a:xfrm rot="18186084">
            <a:off x="6086212" y="4589164"/>
            <a:ext cx="2532217" cy="20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sz="3297" spc="-681" baseline="1262" dirty="0">
                <a:solidFill>
                  <a:srgbClr val="800000"/>
                </a:solidFill>
                <a:latin typeface="Microsoft JhengHei"/>
                <a:cs typeface="Microsoft JhengHei"/>
              </a:rPr>
              <a:t>科</a:t>
            </a:r>
            <a:r>
              <a:rPr sz="3297" spc="517" baseline="1262" dirty="0">
                <a:solidFill>
                  <a:srgbClr val="800000"/>
                </a:solidFill>
                <a:latin typeface="Microsoft JhengHei"/>
                <a:cs typeface="Microsoft JhengHei"/>
              </a:rPr>
              <a:t>系</a:t>
            </a:r>
            <a:r>
              <a:rPr sz="2198" spc="165" dirty="0">
                <a:solidFill>
                  <a:srgbClr val="800000"/>
                </a:solidFill>
                <a:latin typeface="Microsoft JhengHei"/>
                <a:cs typeface="Microsoft JhengHei"/>
              </a:rPr>
              <a:t>與</a:t>
            </a:r>
            <a:r>
              <a:rPr sz="3297" spc="-412" baseline="-1262" dirty="0">
                <a:solidFill>
                  <a:srgbClr val="800000"/>
                </a:solidFill>
                <a:latin typeface="Microsoft JhengHei"/>
                <a:cs typeface="Microsoft JhengHei"/>
              </a:rPr>
              <a:t>工</a:t>
            </a:r>
            <a:r>
              <a:rPr sz="3297" spc="-330" baseline="-1262" dirty="0">
                <a:solidFill>
                  <a:srgbClr val="800000"/>
                </a:solidFill>
                <a:latin typeface="Microsoft JhengHei"/>
                <a:cs typeface="Microsoft JhengHei"/>
              </a:rPr>
              <a:t>作</a:t>
            </a:r>
            <a:r>
              <a:rPr sz="3297" spc="390" baseline="-2525" dirty="0">
                <a:solidFill>
                  <a:srgbClr val="800000"/>
                </a:solidFill>
                <a:latin typeface="Microsoft JhengHei"/>
                <a:cs typeface="Microsoft JhengHei"/>
              </a:rPr>
              <a:t>分</a:t>
            </a:r>
            <a:r>
              <a:rPr sz="3297" spc="-7" baseline="-3787" dirty="0">
                <a:solidFill>
                  <a:srgbClr val="800000"/>
                </a:solidFill>
                <a:latin typeface="Microsoft JhengHei"/>
                <a:cs typeface="Microsoft JhengHei"/>
              </a:rPr>
              <a:t>析</a:t>
            </a:r>
            <a:r>
              <a:rPr sz="3297" spc="-179" baseline="-5050" dirty="0">
                <a:solidFill>
                  <a:srgbClr val="800000"/>
                </a:solidFill>
                <a:latin typeface="Microsoft JhengHei"/>
                <a:cs typeface="Microsoft JhengHei"/>
              </a:rPr>
              <a:t>資</a:t>
            </a:r>
            <a:r>
              <a:rPr sz="3297" baseline="-5050" dirty="0">
                <a:solidFill>
                  <a:srgbClr val="800000"/>
                </a:solidFill>
                <a:latin typeface="Microsoft JhengHei"/>
                <a:cs typeface="Microsoft JhengHei"/>
              </a:rPr>
              <a:t>料</a:t>
            </a:r>
            <a:endParaRPr sz="3297" baseline="-5050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 rot="3420000">
            <a:off x="3611648" y="4575877"/>
            <a:ext cx="2178392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44" baseline="2314" dirty="0">
                <a:solidFill>
                  <a:srgbClr val="008000"/>
                </a:solidFill>
                <a:latin typeface="Microsoft JhengHei"/>
                <a:cs typeface="Microsoft JhengHei"/>
              </a:rPr>
              <a:t>社</a:t>
            </a:r>
            <a:r>
              <a:rPr sz="3597" spc="-67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會</a:t>
            </a:r>
            <a:r>
              <a:rPr sz="3597" spc="112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發</a:t>
            </a:r>
            <a:r>
              <a:rPr sz="2398" spc="-140" dirty="0">
                <a:solidFill>
                  <a:srgbClr val="008000"/>
                </a:solidFill>
                <a:latin typeface="Microsoft JhengHei"/>
                <a:cs typeface="Microsoft JhengHei"/>
              </a:rPr>
              <a:t>展</a:t>
            </a:r>
            <a:r>
              <a:rPr sz="3597" baseline="-1157" dirty="0">
                <a:solidFill>
                  <a:srgbClr val="008000"/>
                </a:solidFill>
                <a:latin typeface="Microsoft JhengHei"/>
                <a:cs typeface="Microsoft JhengHei"/>
              </a:rPr>
              <a:t>的</a:t>
            </a:r>
            <a:r>
              <a:rPr sz="3597" spc="52" baseline="-1157" dirty="0">
                <a:solidFill>
                  <a:srgbClr val="008000"/>
                </a:solidFill>
                <a:latin typeface="Microsoft JhengHei"/>
                <a:cs typeface="Microsoft JhengHei"/>
              </a:rPr>
              <a:t>趨</a:t>
            </a:r>
            <a:r>
              <a:rPr sz="3597" baseline="-2314" dirty="0">
                <a:solidFill>
                  <a:srgbClr val="008000"/>
                </a:solidFill>
                <a:latin typeface="Microsoft JhengHei"/>
                <a:cs typeface="Microsoft JhengHei"/>
              </a:rPr>
              <a:t>勢</a:t>
            </a:r>
            <a:endParaRPr sz="3597" baseline="-2314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7459" y="1603921"/>
            <a:ext cx="1547967" cy="147754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66220" marR="155435" indent="-3172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（一） </a:t>
            </a:r>
            <a:r>
              <a:rPr sz="2398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自我認識</a:t>
            </a:r>
            <a:endParaRPr sz="2398">
              <a:latin typeface="Microsoft JhengHei"/>
              <a:cs typeface="Microsoft JhengHei"/>
            </a:endParaRPr>
          </a:p>
          <a:p>
            <a:pPr algn="ctr">
              <a:spcBef>
                <a:spcPts val="2797"/>
              </a:spcBef>
            </a:pP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能力／性向</a:t>
            </a:r>
            <a:endParaRPr sz="2398">
              <a:latin typeface="Microsoft JhengHei"/>
              <a:cs typeface="Microsoft JhengHei"/>
            </a:endParaRPr>
          </a:p>
        </p:txBody>
      </p:sp>
      <p:grpSp>
        <p:nvGrpSpPr>
          <p:cNvPr id="30" name="组合 43">
            <a:extLst>
              <a:ext uri="{FF2B5EF4-FFF2-40B4-BE49-F238E27FC236}">
                <a16:creationId xmlns:a16="http://schemas.microsoft.com/office/drawing/2014/main" id="{8AC0BA69-F428-4421-8EAC-30A43D988915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31" name="椭圆 44">
              <a:extLst>
                <a:ext uri="{FF2B5EF4-FFF2-40B4-BE49-F238E27FC236}">
                  <a16:creationId xmlns:a16="http://schemas.microsoft.com/office/drawing/2014/main" id="{6058FE94-A3D3-4A6A-849A-0E1A9DDE0E48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5">
              <a:extLst>
                <a:ext uri="{FF2B5EF4-FFF2-40B4-BE49-F238E27FC236}">
                  <a16:creationId xmlns:a16="http://schemas.microsoft.com/office/drawing/2014/main" id="{76CD3C88-FFF5-4630-8CC9-17BA658A1B2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6">
              <a:extLst>
                <a:ext uri="{FF2B5EF4-FFF2-40B4-BE49-F238E27FC236}">
                  <a16:creationId xmlns:a16="http://schemas.microsoft.com/office/drawing/2014/main" id="{0AB978B8-DE87-438D-B325-EBCE115B75C9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47">
              <a:extLst>
                <a:ext uri="{FF2B5EF4-FFF2-40B4-BE49-F238E27FC236}">
                  <a16:creationId xmlns:a16="http://schemas.microsoft.com/office/drawing/2014/main" id="{54E52187-FA94-4062-9184-47EA0076ECB5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48">
              <a:extLst>
                <a:ext uri="{FF2B5EF4-FFF2-40B4-BE49-F238E27FC236}">
                  <a16:creationId xmlns:a16="http://schemas.microsoft.com/office/drawing/2014/main" id="{C0E0E728-F917-4489-BAD7-4C10C6224FBF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49">
              <a:extLst>
                <a:ext uri="{FF2B5EF4-FFF2-40B4-BE49-F238E27FC236}">
                  <a16:creationId xmlns:a16="http://schemas.microsoft.com/office/drawing/2014/main" id="{73E1D5E4-7FD0-474C-8E1C-3F58E7A1EAE0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50">
              <a:extLst>
                <a:ext uri="{FF2B5EF4-FFF2-40B4-BE49-F238E27FC236}">
                  <a16:creationId xmlns:a16="http://schemas.microsoft.com/office/drawing/2014/main" id="{17FFF087-48F7-43B3-9D14-040A00C6C3E2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51">
              <a:extLst>
                <a:ext uri="{FF2B5EF4-FFF2-40B4-BE49-F238E27FC236}">
                  <a16:creationId xmlns:a16="http://schemas.microsoft.com/office/drawing/2014/main" id="{ED199FB2-B96B-4321-9D3C-2DB702F4ECA0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52">
              <a:extLst>
                <a:ext uri="{FF2B5EF4-FFF2-40B4-BE49-F238E27FC236}">
                  <a16:creationId xmlns:a16="http://schemas.microsoft.com/office/drawing/2014/main" id="{938E8B73-9651-4D25-B1F6-31F2337B4987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53">
              <a:extLst>
                <a:ext uri="{FF2B5EF4-FFF2-40B4-BE49-F238E27FC236}">
                  <a16:creationId xmlns:a16="http://schemas.microsoft.com/office/drawing/2014/main" id="{802EC5C9-6F74-457A-820F-533D76520D0D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54">
              <a:extLst>
                <a:ext uri="{FF2B5EF4-FFF2-40B4-BE49-F238E27FC236}">
                  <a16:creationId xmlns:a16="http://schemas.microsoft.com/office/drawing/2014/main" id="{CEAB9E47-8649-430D-8AE3-EC347FA64D3E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55">
              <a:extLst>
                <a:ext uri="{FF2B5EF4-FFF2-40B4-BE49-F238E27FC236}">
                  <a16:creationId xmlns:a16="http://schemas.microsoft.com/office/drawing/2014/main" id="{B6416B6D-B077-4FC8-96B7-5E6868116938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56">
              <a:extLst>
                <a:ext uri="{FF2B5EF4-FFF2-40B4-BE49-F238E27FC236}">
                  <a16:creationId xmlns:a16="http://schemas.microsoft.com/office/drawing/2014/main" id="{572B93AE-02B8-4734-B905-5F881EE6B3C7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56" y="482493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D48A12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在生涯規劃上的運用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70232" y="2489053"/>
            <a:ext cx="6052296" cy="34258"/>
            <a:chOff x="1543430" y="2491358"/>
            <a:chExt cx="6057900" cy="34290"/>
          </a:xfrm>
        </p:grpSpPr>
        <p:sp>
          <p:nvSpPr>
            <p:cNvPr id="4" name="object 4"/>
            <p:cNvSpPr/>
            <p:nvPr/>
          </p:nvSpPr>
          <p:spPr>
            <a:xfrm>
              <a:off x="1557908" y="2505836"/>
              <a:ext cx="6043930" cy="20320"/>
            </a:xfrm>
            <a:custGeom>
              <a:avLst/>
              <a:gdLst/>
              <a:ahLst/>
              <a:cxnLst/>
              <a:rect l="l" t="t" r="r" b="b"/>
              <a:pathLst>
                <a:path w="6043930" h="20319">
                  <a:moveTo>
                    <a:pt x="6043422" y="19811"/>
                  </a:moveTo>
                  <a:lnTo>
                    <a:pt x="604342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6043422" y="1981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543430" y="2491358"/>
              <a:ext cx="6043930" cy="20320"/>
            </a:xfrm>
            <a:custGeom>
              <a:avLst/>
              <a:gdLst/>
              <a:ahLst/>
              <a:cxnLst/>
              <a:rect l="l" t="t" r="r" b="b"/>
              <a:pathLst>
                <a:path w="6043930" h="20319">
                  <a:moveTo>
                    <a:pt x="6043422" y="19811"/>
                  </a:moveTo>
                  <a:lnTo>
                    <a:pt x="604342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6043422" y="198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0967" y="1643834"/>
            <a:ext cx="8593997" cy="452795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355280" marR="360355" indent="-342591">
              <a:spcBef>
                <a:spcPts val="100"/>
              </a:spcBef>
              <a:buClr>
                <a:srgbClr val="010065"/>
              </a:buClr>
              <a:buChar char="•"/>
              <a:tabLst>
                <a:tab pos="355280" algn="l"/>
                <a:tab pos="355914" algn="l"/>
              </a:tabLst>
            </a:pPr>
            <a:r>
              <a:rPr sz="27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性向測驗適合用來拓展選擇的範圍，增加你的選</a:t>
            </a:r>
            <a:r>
              <a:rPr sz="2797" spc="-2797" dirty="0">
                <a:solidFill>
                  <a:srgbClr val="000065"/>
                </a:solidFill>
                <a:latin typeface="Microsoft JhengHei"/>
                <a:cs typeface="Microsoft JhengHei"/>
              </a:rPr>
              <a:t>擇 </a:t>
            </a:r>
            <a:r>
              <a:rPr sz="2797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，</a:t>
            </a:r>
            <a:r>
              <a:rPr sz="2797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發現自己原先不知道的潛能並善加運</a:t>
            </a:r>
            <a:r>
              <a:rPr sz="2797" dirty="0">
                <a:solidFill>
                  <a:srgbClr val="FF0000"/>
                </a:solidFill>
                <a:latin typeface="Microsoft JhengHei"/>
                <a:cs typeface="Microsoft JhengHei"/>
              </a:rPr>
              <a:t>用</a:t>
            </a:r>
            <a:r>
              <a:rPr sz="2797" dirty="0">
                <a:solidFill>
                  <a:srgbClr val="000065"/>
                </a:solidFill>
                <a:latin typeface="Microsoft JhengHei"/>
                <a:cs typeface="Microsoft JhengHei"/>
              </a:rPr>
              <a:t>。</a:t>
            </a:r>
            <a:endParaRPr sz="2797" dirty="0">
              <a:latin typeface="Microsoft JhengHei"/>
              <a:cs typeface="Microsoft JhengHei"/>
            </a:endParaRPr>
          </a:p>
          <a:p>
            <a:pPr marL="355280" marR="5075" indent="-342591" algn="just">
              <a:spcBef>
                <a:spcPts val="2563"/>
              </a:spcBef>
              <a:buClr>
                <a:srgbClr val="010065"/>
              </a:buClr>
              <a:buChar char="•"/>
              <a:tabLst>
                <a:tab pos="355914" algn="l"/>
              </a:tabLst>
            </a:pPr>
            <a:r>
              <a:rPr sz="2797" spc="-5" dirty="0" err="1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請參考你分數的高低，找出分數較高的部分，這是你具有學習潛能的項目，要善加運用，將成為成功</a:t>
            </a: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的利器。</a:t>
            </a:r>
            <a:r>
              <a:rPr sz="2797" spc="-2792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endParaRPr lang="zh-TW" altLang="en-US" sz="2797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54646" marR="5075" indent="-342591" algn="just">
              <a:spcBef>
                <a:spcPts val="2398"/>
              </a:spcBef>
              <a:buClr>
                <a:srgbClr val="010065"/>
              </a:buClr>
              <a:buChar char="•"/>
              <a:tabLst>
                <a:tab pos="355280" algn="l"/>
              </a:tabLst>
            </a:pP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接下來看看自己哪些方面較弱，在選擇組別、科系或工作時，先衡量自身的基礎，看是否能夠勝</a:t>
            </a:r>
            <a:r>
              <a:rPr lang="zh-TW" altLang="en-US" sz="2797" spc="-10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任</a:t>
            </a:r>
            <a:r>
              <a:rPr lang="en-US" altLang="zh-TW" sz="2797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﹔</a:t>
            </a: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較弱的部分，便是要努力的方向，需要運用更多的時間與心力來加強，將來的選擇才會更寬廣。</a:t>
            </a:r>
            <a:endParaRPr lang="zh-TW" altLang="en-US" sz="2797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7" name="组合 43">
            <a:extLst>
              <a:ext uri="{FF2B5EF4-FFF2-40B4-BE49-F238E27FC236}">
                <a16:creationId xmlns:a16="http://schemas.microsoft.com/office/drawing/2014/main" id="{85EDEBE8-6E60-45A7-92B0-FE4631C55518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CF0E4590-0B7D-497B-9BB9-79461E1D463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C29BDB51-C9C9-4726-97A5-34F5198A8961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CE246CFA-3FB2-4596-A0B7-C5B62AB93B5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1BC919D9-B5AD-423D-90ED-D69FDDEB712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4C508007-D6CE-458F-8EB6-8651035A9F87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C23A470F-C139-4522-BC02-47B498999E07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6A5F7C00-5119-4D8A-875D-29F146929373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53CF3CBB-FEEE-4F73-AA97-83F26DB9BD82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5681E088-436C-4917-83B7-E49CFF35C7DE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D1EB2957-F32D-460E-9BB0-03E46C8E2309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A556EAFB-2132-4A4B-82C5-D071326DF215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13B71AC6-EB75-4463-ADBF-CA063D2C5EDB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0B7F58D8-950D-4571-B02E-1AD6BAB0DF99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45444" y="5272221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大學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學群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E48B76-AE12-4273-A7ED-E4F4B3B84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768" t="20600" r="7624" b="13900"/>
          <a:stretch/>
        </p:blipFill>
        <p:spPr>
          <a:xfrm>
            <a:off x="1574467" y="857004"/>
            <a:ext cx="10032966" cy="60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1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5468531" y="2111364"/>
            <a:ext cx="1254953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 rot="4320000">
            <a:off x="6366284" y="2788098"/>
            <a:ext cx="1254953" cy="172681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 rot="8640000">
            <a:off x="6029020" y="3865595"/>
            <a:ext cx="1254953" cy="172681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 rot="12960000">
            <a:off x="4908040" y="3875763"/>
            <a:ext cx="1254953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菱形 23"/>
          <p:cNvSpPr/>
          <p:nvPr/>
        </p:nvSpPr>
        <p:spPr>
          <a:xfrm rot="17280000" flipH="1">
            <a:off x="4570776" y="2798266"/>
            <a:ext cx="1254953" cy="172681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22013" y="2932508"/>
            <a:ext cx="240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6F6455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自我評估</a:t>
            </a:r>
            <a:endParaRPr lang="en-US" altLang="zh-CN" sz="1400" dirty="0">
              <a:solidFill>
                <a:srgbClr val="6F6455"/>
              </a:solidFill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13383" y="5613288"/>
            <a:ext cx="28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3868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全台科系地圖</a:t>
            </a:r>
            <a:endParaRPr lang="en-US" altLang="zh-CN" sz="3200" b="1" dirty="0">
              <a:solidFill>
                <a:srgbClr val="73868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72161" y="5573602"/>
            <a:ext cx="320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就業</a:t>
            </a:r>
            <a:r>
              <a:rPr lang="en-US" altLang="zh-TW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/</a:t>
            </a:r>
            <a:r>
              <a:rPr lang="zh-TW" altLang="en-US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薪資地圖</a:t>
            </a:r>
            <a:endParaRPr lang="en-US" altLang="zh-CN" sz="3200" b="1" dirty="0">
              <a:solidFill>
                <a:srgbClr val="5F9387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28846" y="3395272"/>
            <a:ext cx="25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D48A1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學長姐分享</a:t>
            </a:r>
            <a:endParaRPr lang="en-US" altLang="zh-CN" sz="3200" b="1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73186" y="1529423"/>
            <a:ext cx="193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F5F55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重點科系</a:t>
            </a:r>
            <a:endParaRPr lang="en-US" altLang="zh-CN" sz="3200" dirty="0">
              <a:solidFill>
                <a:srgbClr val="CF5F55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1242DE6-C1B0-43F7-A7D9-8BC6FF450D18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大學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學群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9">
            <a:extLst>
              <a:ext uri="{FF2B5EF4-FFF2-40B4-BE49-F238E27FC236}">
                <a16:creationId xmlns:a16="http://schemas.microsoft.com/office/drawing/2014/main" id="{EFB4DFB0-FAEF-46D6-BE27-E4FDB2086740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5" name="椭圆 30">
              <a:extLst>
                <a:ext uri="{FF2B5EF4-FFF2-40B4-BE49-F238E27FC236}">
                  <a16:creationId xmlns:a16="http://schemas.microsoft.com/office/drawing/2014/main" id="{02919B09-E41A-404D-9C23-8EBDBCC0DDD6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31">
              <a:extLst>
                <a:ext uri="{FF2B5EF4-FFF2-40B4-BE49-F238E27FC236}">
                  <a16:creationId xmlns:a16="http://schemas.microsoft.com/office/drawing/2014/main" id="{A51CC9A6-1FD6-4EF6-A363-1BF7D0165F27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32">
              <a:extLst>
                <a:ext uri="{FF2B5EF4-FFF2-40B4-BE49-F238E27FC236}">
                  <a16:creationId xmlns:a16="http://schemas.microsoft.com/office/drawing/2014/main" id="{F113B648-17ED-4B70-956D-A3FE488F42C7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3">
              <a:extLst>
                <a:ext uri="{FF2B5EF4-FFF2-40B4-BE49-F238E27FC236}">
                  <a16:creationId xmlns:a16="http://schemas.microsoft.com/office/drawing/2014/main" id="{544E50DD-E56C-455D-849C-B6D10E0C94D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4">
              <a:extLst>
                <a:ext uri="{FF2B5EF4-FFF2-40B4-BE49-F238E27FC236}">
                  <a16:creationId xmlns:a16="http://schemas.microsoft.com/office/drawing/2014/main" id="{863AD9CB-48FE-489D-B289-A62DABB58D1A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35">
              <a:extLst>
                <a:ext uri="{FF2B5EF4-FFF2-40B4-BE49-F238E27FC236}">
                  <a16:creationId xmlns:a16="http://schemas.microsoft.com/office/drawing/2014/main" id="{AE65F543-B069-4761-8562-C84272EF82D9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6">
              <a:extLst>
                <a:ext uri="{FF2B5EF4-FFF2-40B4-BE49-F238E27FC236}">
                  <a16:creationId xmlns:a16="http://schemas.microsoft.com/office/drawing/2014/main" id="{07F8381A-06CA-4E4C-A89A-8882579A786D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7">
              <a:extLst>
                <a:ext uri="{FF2B5EF4-FFF2-40B4-BE49-F238E27FC236}">
                  <a16:creationId xmlns:a16="http://schemas.microsoft.com/office/drawing/2014/main" id="{5F3A6846-79C2-4A6B-A5AD-8CBC1B7E6716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8">
              <a:extLst>
                <a:ext uri="{FF2B5EF4-FFF2-40B4-BE49-F238E27FC236}">
                  <a16:creationId xmlns:a16="http://schemas.microsoft.com/office/drawing/2014/main" id="{AB097BAF-CA41-4407-96A9-1F782F083E9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9">
              <a:extLst>
                <a:ext uri="{FF2B5EF4-FFF2-40B4-BE49-F238E27FC236}">
                  <a16:creationId xmlns:a16="http://schemas.microsoft.com/office/drawing/2014/main" id="{A2E1B7B6-B61D-472E-A154-E8073445E8C3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0">
              <a:extLst>
                <a:ext uri="{FF2B5EF4-FFF2-40B4-BE49-F238E27FC236}">
                  <a16:creationId xmlns:a16="http://schemas.microsoft.com/office/drawing/2014/main" id="{54231690-C92E-483B-B5EA-874E67EF7551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1">
              <a:extLst>
                <a:ext uri="{FF2B5EF4-FFF2-40B4-BE49-F238E27FC236}">
                  <a16:creationId xmlns:a16="http://schemas.microsoft.com/office/drawing/2014/main" id="{1C8DDFB3-4FAC-4FE8-9973-80A23F46135B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2">
              <a:extLst>
                <a:ext uri="{FF2B5EF4-FFF2-40B4-BE49-F238E27FC236}">
                  <a16:creationId xmlns:a16="http://schemas.microsoft.com/office/drawing/2014/main" id="{C37787B9-FE14-46E1-9F53-D7176BA0D23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平行四边形 44">
            <a:extLst>
              <a:ext uri="{FF2B5EF4-FFF2-40B4-BE49-F238E27FC236}">
                <a16:creationId xmlns:a16="http://schemas.microsoft.com/office/drawing/2014/main" id="{777FEEF5-1D40-487E-96E3-75FF98B1FA69}"/>
              </a:ext>
            </a:extLst>
          </p:cNvPr>
          <p:cNvSpPr/>
          <p:nvPr/>
        </p:nvSpPr>
        <p:spPr>
          <a:xfrm>
            <a:off x="2954505" y="402315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A34026B-C722-4F00-903B-779392F7D2F2}"/>
              </a:ext>
            </a:extLst>
          </p:cNvPr>
          <p:cNvSpPr/>
          <p:nvPr/>
        </p:nvSpPr>
        <p:spPr>
          <a:xfrm>
            <a:off x="3527336" y="480600"/>
            <a:ext cx="684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自然組社與社會組 課程差異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E3B01B6-C6E1-433D-9EFE-FC387F7F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62"/>
            <a:ext cx="12192000" cy="4524138"/>
          </a:xfrm>
          <a:prstGeom prst="rect">
            <a:avLst/>
          </a:prstGeom>
        </p:spPr>
      </p:pic>
      <p:cxnSp>
        <p:nvCxnSpPr>
          <p:cNvPr id="21" name="直接连接符 43">
            <a:extLst>
              <a:ext uri="{FF2B5EF4-FFF2-40B4-BE49-F238E27FC236}">
                <a16:creationId xmlns:a16="http://schemas.microsoft.com/office/drawing/2014/main" id="{8829D252-083A-462D-B62E-526501E9CC01}"/>
              </a:ext>
            </a:extLst>
          </p:cNvPr>
          <p:cNvCxnSpPr/>
          <p:nvPr/>
        </p:nvCxnSpPr>
        <p:spPr>
          <a:xfrm>
            <a:off x="2559675" y="939214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4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A83F2-DBA7-4308-8C20-18FF8B26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18" y="1883952"/>
            <a:ext cx="9128779" cy="4439622"/>
          </a:xfrm>
          <a:prstGeom prst="rect">
            <a:avLst/>
          </a:prstGeom>
        </p:spPr>
      </p:pic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3030625" y="38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如何知道科系是哪一組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F8CA1A13-8C58-4D4E-8C79-12B1FA4C2162}"/>
              </a:ext>
            </a:extLst>
          </p:cNvPr>
          <p:cNvCxnSpPr>
            <a:cxnSpLocks/>
          </p:cNvCxnSpPr>
          <p:nvPr/>
        </p:nvCxnSpPr>
        <p:spPr>
          <a:xfrm flipV="1">
            <a:off x="10668000" y="2933208"/>
            <a:ext cx="779783" cy="1110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F564411A-62CE-49B5-84DD-A1BDDA3AF767}"/>
              </a:ext>
            </a:extLst>
          </p:cNvPr>
          <p:cNvSpPr/>
          <p:nvPr/>
        </p:nvSpPr>
        <p:spPr>
          <a:xfrm>
            <a:off x="10848622" y="2133600"/>
            <a:ext cx="1174045" cy="756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</a:rPr>
              <a:t>自然組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5805EE2C-69A4-45BE-9E9D-C85523C7CEE8}"/>
              </a:ext>
            </a:extLst>
          </p:cNvPr>
          <p:cNvCxnSpPr>
            <a:cxnSpLocks/>
          </p:cNvCxnSpPr>
          <p:nvPr/>
        </p:nvCxnSpPr>
        <p:spPr>
          <a:xfrm flipH="1" flipV="1">
            <a:off x="1403037" y="4422626"/>
            <a:ext cx="5336430" cy="1498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92F20187-9F1B-4C04-ABFE-9BB82E7051FB}"/>
              </a:ext>
            </a:extLst>
          </p:cNvPr>
          <p:cNvSpPr/>
          <p:nvPr/>
        </p:nvSpPr>
        <p:spPr>
          <a:xfrm>
            <a:off x="778099" y="3736239"/>
            <a:ext cx="621888" cy="1523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社會組</a:t>
            </a:r>
          </a:p>
        </p:txBody>
      </p:sp>
      <p:cxnSp>
        <p:nvCxnSpPr>
          <p:cNvPr id="37" name="直接连接符 43">
            <a:extLst>
              <a:ext uri="{FF2B5EF4-FFF2-40B4-BE49-F238E27FC236}">
                <a16:creationId xmlns:a16="http://schemas.microsoft.com/office/drawing/2014/main" id="{3B7E8995-B595-42A8-BB64-C9D14BBA9A97}"/>
              </a:ext>
            </a:extLst>
          </p:cNvPr>
          <p:cNvCxnSpPr/>
          <p:nvPr/>
        </p:nvCxnSpPr>
        <p:spPr>
          <a:xfrm>
            <a:off x="2604622" y="89254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9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97111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36FCA76-3280-464A-BFF0-BC13EE86E654}"/>
              </a:ext>
            </a:extLst>
          </p:cNvPr>
          <p:cNvSpPr txBox="1"/>
          <p:nvPr/>
        </p:nvSpPr>
        <p:spPr>
          <a:xfrm>
            <a:off x="2189679" y="1539120"/>
            <a:ext cx="906534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有些系好像很不容易分是自然組還是社會組？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1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沒錯！以下用幾個最混亂例子說明：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1.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心理系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台大、政大、輔大等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)→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endParaRPr lang="zh-TW" altLang="en-US" sz="1800" b="0" i="0" u="none" strike="noStrike" baseline="0" dirty="0">
              <a:solidFill>
                <a:srgbClr val="00AF5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   心輔系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師大、市北、國北等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)→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endParaRPr lang="zh-TW" altLang="en-US" sz="1800" b="0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2.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商業設計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師大為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標楷體" panose="03000509000000000000" pitchFamily="65" charset="-120"/>
                <a:ea typeface="Adobe 繁黑體 Std B" panose="020B0700000000000000"/>
              </a:rPr>
              <a:t>自然組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、視覺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藝術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設計、服裝設計、室內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空間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設計→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endParaRPr lang="zh-TW" altLang="en-US" sz="1800" b="0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   工業設計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成大為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標楷體" panose="03000509000000000000" pitchFamily="65" charset="-120"/>
                <a:ea typeface="Adobe 繁黑體 Std B" panose="020B0700000000000000"/>
              </a:rPr>
              <a:t>自然組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、景觀學系→ 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多分組招生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3.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統計系、經濟系→多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、少部分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4.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師範體系地理系→ 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、台大、文化地理系→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5.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資工系→ 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、資管系→ 國立多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、私立多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 </a:t>
            </a:r>
            <a:endParaRPr lang="en-US" altLang="zh-TW" sz="1800" b="1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b="1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PS: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還是要以簡章為主</a:t>
            </a:r>
            <a:endParaRPr lang="zh-TW" altLang="en-US" dirty="0">
              <a:solidFill>
                <a:srgbClr val="FF0000"/>
              </a:solidFill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C0EAD378-6D95-48BA-A623-DDCCF3073C80}"/>
              </a:ext>
            </a:extLst>
          </p:cNvPr>
          <p:cNvCxnSpPr/>
          <p:nvPr/>
        </p:nvCxnSpPr>
        <p:spPr>
          <a:xfrm>
            <a:off x="2570964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5F74CA44-626C-4110-86C4-7AEA7BD21D42}"/>
              </a:ext>
            </a:extLst>
          </p:cNvPr>
          <p:cNvGrpSpPr/>
          <p:nvPr/>
        </p:nvGrpSpPr>
        <p:grpSpPr>
          <a:xfrm>
            <a:off x="7547248" y="1334991"/>
            <a:ext cx="3515216" cy="5039428"/>
            <a:chOff x="7547248" y="1334991"/>
            <a:chExt cx="3515216" cy="503942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C077AD4-E21A-40F9-96B6-CD009ABF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7248" y="1334991"/>
              <a:ext cx="3515216" cy="5039428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9343A37-01A3-4021-B2B7-FFCB1538E2A4}"/>
                </a:ext>
              </a:extLst>
            </p:cNvPr>
            <p:cNvSpPr/>
            <p:nvPr/>
          </p:nvSpPr>
          <p:spPr>
            <a:xfrm>
              <a:off x="7582007" y="4594578"/>
              <a:ext cx="647593" cy="15917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0B0E4A07-375A-4E2A-A13C-F110DCA2297B}"/>
              </a:ext>
            </a:extLst>
          </p:cNvPr>
          <p:cNvGrpSpPr/>
          <p:nvPr/>
        </p:nvGrpSpPr>
        <p:grpSpPr>
          <a:xfrm>
            <a:off x="3963459" y="936748"/>
            <a:ext cx="3086531" cy="5001323"/>
            <a:chOff x="3934583" y="936748"/>
            <a:chExt cx="3086531" cy="5001323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ACBF797F-4F0B-41CB-B34D-7E6D5AD84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4583" y="936748"/>
              <a:ext cx="3086531" cy="5001323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E358839-C1E0-4550-BE61-D2B6FF44BDBD}"/>
                </a:ext>
              </a:extLst>
            </p:cNvPr>
            <p:cNvSpPr/>
            <p:nvPr/>
          </p:nvSpPr>
          <p:spPr>
            <a:xfrm>
              <a:off x="3951111" y="4131733"/>
              <a:ext cx="693642" cy="18027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5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40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E26094A-B5DD-4648-8AFD-B297F3B1DC30}"/>
              </a:ext>
            </a:extLst>
          </p:cNvPr>
          <p:cNvSpPr txBox="1"/>
          <p:nvPr/>
        </p:nvSpPr>
        <p:spPr>
          <a:xfrm>
            <a:off x="2168384" y="1403371"/>
            <a:ext cx="92653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是否選了某個組後，之後發展就定了？</a:t>
            </a:r>
            <a:endParaRPr lang="zh-TW" altLang="en-US" sz="2400" b="0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不是。自然組高二也要讀歷史、地理、公民，社會組也會有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自然探究與實作，可再繼續探索自己真正的興趣。另，學測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報考採自由選考，繁星與個人申請亦可選擇另一類組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科系。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Adobe 繁黑體 Std B" panose="020B070000000000000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高二會比高一難很多嗎？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物理、化學會有不小的落差，但會鼓勵孩子相信自己能克服。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84A5F556-7B7A-4262-8CFD-F484D878F651}"/>
              </a:ext>
            </a:extLst>
          </p:cNvPr>
          <p:cNvCxnSpPr/>
          <p:nvPr/>
        </p:nvCxnSpPr>
        <p:spPr>
          <a:xfrm>
            <a:off x="2570964" y="89254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43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8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474385E-FD85-4FC8-A7E2-75D1F4043521}"/>
              </a:ext>
            </a:extLst>
          </p:cNvPr>
          <p:cNvSpPr txBox="1"/>
          <p:nvPr/>
        </p:nvSpPr>
        <p:spPr>
          <a:xfrm>
            <a:off x="2266287" y="1826069"/>
            <a:ext cx="88985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1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7030A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數學好就該選自然組，數學不好就該選社會組嗎？</a:t>
            </a:r>
            <a:endParaRPr lang="en-US" altLang="zh-TW" sz="2400" b="1" i="0" u="none" strike="noStrike" baseline="0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兩組需要用到的數學能力不同，一般來說數學好，讀自然組會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順利許多，而數學好的人選社會組，也可以在財金與管理學群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發光發熱。</a:t>
            </a:r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CF5F55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不喜歡背東西，是否就該選自然組？</a:t>
            </a:r>
            <a:endParaRPr lang="en-US" altLang="zh-TW" sz="2400" b="1" i="0" u="none" strike="noStrike" baseline="0" dirty="0">
              <a:solidFill>
                <a:srgbClr val="CF5F55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任何學科都是以基本知識的記憶開始，自然組要背的東西絕不會少，社會組也並非「背多分」，亦有資料判讀或批判思考等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層面。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2DCC6625-3B8F-428A-BFE6-019B623A2C5D}"/>
              </a:ext>
            </a:extLst>
          </p:cNvPr>
          <p:cNvCxnSpPr/>
          <p:nvPr/>
        </p:nvCxnSpPr>
        <p:spPr>
          <a:xfrm>
            <a:off x="2593542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0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71607" y="5328160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9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22028" y="444328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F928932-59A6-410E-92B3-3CB8A7475CC8}"/>
              </a:ext>
            </a:extLst>
          </p:cNvPr>
          <p:cNvSpPr txBox="1"/>
          <p:nvPr/>
        </p:nvSpPr>
        <p:spPr>
          <a:xfrm>
            <a:off x="2445777" y="1549270"/>
            <a:ext cx="80730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選自然組的出路一定比社會組好嗎？</a:t>
            </a:r>
            <a:endParaRPr lang="zh-TW" altLang="en-US" sz="2400" b="0" i="0" u="none" strike="noStrike" baseline="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外在世界瞬息萬變，難以預料，即便選到了熱門科系，也並非就業保證，回歸到考量是否能讓孩子發揮潛能，才是最重要的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先讀自然組，將來跨考社會組會比較有利？</a:t>
            </a:r>
            <a:endParaRPr lang="zh-TW" altLang="en-US" sz="2400" b="0" i="0" u="none" strike="noStrike" baseline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不一定。通常若學生有能力掌握好自然科，跨到社會組會覺得輕鬆不少。</a:t>
            </a:r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接连接符 43">
            <a:extLst>
              <a:ext uri="{FF2B5EF4-FFF2-40B4-BE49-F238E27FC236}">
                <a16:creationId xmlns:a16="http://schemas.microsoft.com/office/drawing/2014/main" id="{6F84779B-9EED-458E-B41C-D4C1820AF19A}"/>
              </a:ext>
            </a:extLst>
          </p:cNvPr>
          <p:cNvCxnSpPr/>
          <p:nvPr/>
        </p:nvCxnSpPr>
        <p:spPr>
          <a:xfrm>
            <a:off x="2665095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2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3003638" y="404752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63379" y="484661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4CA1746-4B64-4DC6-9E9B-5A02770026E6}"/>
              </a:ext>
            </a:extLst>
          </p:cNvPr>
          <p:cNvSpPr txBox="1"/>
          <p:nvPr/>
        </p:nvSpPr>
        <p:spPr>
          <a:xfrm>
            <a:off x="2441822" y="1380009"/>
            <a:ext cx="8000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那選了社會組以後，選數</a:t>
            </a:r>
            <a:r>
              <a:rPr lang="en-US" altLang="zh-TW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還是數</a:t>
            </a:r>
            <a:r>
              <a:rPr lang="en-US" altLang="zh-TW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好呢？</a:t>
            </a:r>
            <a:endParaRPr lang="zh-TW" altLang="en-US" sz="2000" b="0" i="0" u="none" strike="noStrik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兩者各有偏重，數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的確學的較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也較深，但不能說數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的加強版，一般人會有數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的感覺，是因為管理與財金學群較高分的學校都採計數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緣故。然而其他學群則無此現象。因此仍回歸學生想要念的科系是採數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抑或數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而定。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/>
          </a:p>
          <a:p>
            <a:pPr algn="l"/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i="0" u="none" strike="noStrike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哪種學生宜進一步找輔導老師晤談呢？</a:t>
            </a:r>
            <a:endParaRPr lang="zh-TW" altLang="en-US" sz="2000" b="0" i="0" u="none" strike="noStrike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心理測驗結果與主觀認知或客觀事實不一致時。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心理測果全部偏高或偏低，而自己無明確想法時。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家長與自身期待不同，壓力無法紓解時。</a:t>
            </a:r>
            <a:endParaRPr lang="zh-TW" altLang="en-US" sz="2000" dirty="0"/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4B5C9B1A-843C-482A-9E6A-2BB61D8F91DD}"/>
              </a:ext>
            </a:extLst>
          </p:cNvPr>
          <p:cNvCxnSpPr/>
          <p:nvPr/>
        </p:nvCxnSpPr>
        <p:spPr>
          <a:xfrm>
            <a:off x="2593542" y="915121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80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60759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準備方向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26C559F-1E5F-4D5E-B302-F3D4451CD9FF}"/>
              </a:ext>
            </a:extLst>
          </p:cNvPr>
          <p:cNvSpPr txBox="1"/>
          <p:nvPr/>
        </p:nvSpPr>
        <p:spPr>
          <a:xfrm>
            <a:off x="2339493" y="1334991"/>
            <a:ext cx="86891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i="0" u="none" strike="noStrike" baseline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針對選組考量，輔導處透過以下方針協助學生增進生涯抉擇的知能</a:t>
            </a:r>
            <a:endParaRPr lang="en-US" altLang="zh-TW" sz="2400" b="1" i="0" u="none" strike="noStrike" baseline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高一上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讀書與學習策略量表與說明</a:t>
            </a:r>
            <a:endParaRPr lang="en-US" altLang="zh-TW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興趣測驗與說明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1" i="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 (</a:t>
            </a:r>
            <a:r>
              <a:rPr lang="zh-TW" altLang="en-US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大學選才輔助系統</a:t>
            </a:r>
            <a:r>
              <a:rPr lang="en-US" altLang="zh-TW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與學習歷程解析 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生涯講座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endParaRPr lang="en-US" altLang="zh-TW" sz="2400" b="1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高一下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性向測驗量表與說明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生涯規劃課程與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學群探索</a:t>
            </a:r>
            <a:endParaRPr lang="en-US" altLang="zh-TW" sz="2400" b="1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大學參訪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選組說明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心靈有約</a:t>
            </a:r>
            <a:endParaRPr lang="zh-TW" altLang="en-US" sz="2400" b="0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E80583DE-E224-49A1-8ED8-719B719BFCD7}"/>
              </a:ext>
            </a:extLst>
          </p:cNvPr>
          <p:cNvCxnSpPr/>
          <p:nvPr/>
        </p:nvCxnSpPr>
        <p:spPr>
          <a:xfrm>
            <a:off x="2582253" y="903832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32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20638" y="420178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數學在選組上的迷思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1F5137E0-3EA4-4224-B9B7-CCE91203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10" y="1734853"/>
            <a:ext cx="9752064" cy="4251546"/>
          </a:xfrm>
          <a:prstGeom prst="rect">
            <a:avLst/>
          </a:prstGeom>
        </p:spPr>
      </p:pic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4AF09C1D-DBCB-424F-A042-A3FD534BCD23}"/>
              </a:ext>
            </a:extLst>
          </p:cNvPr>
          <p:cNvCxnSpPr/>
          <p:nvPr/>
        </p:nvCxnSpPr>
        <p:spPr>
          <a:xfrm>
            <a:off x="2593542" y="93674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19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76324628-836C-4BD4-8378-A9B6B5FE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22" y="1100070"/>
            <a:ext cx="9351889" cy="55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F9D91537-38E8-405E-AA03-93C39ABA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35" y="1286429"/>
            <a:ext cx="9021000" cy="51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9D634B-E125-4E0D-B76D-24BED8F6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21" y="1224124"/>
            <a:ext cx="10697551" cy="5612304"/>
          </a:xfrm>
          <a:prstGeom prst="rect">
            <a:avLst/>
          </a:prstGeom>
        </p:spPr>
      </p:pic>
      <p:sp>
        <p:nvSpPr>
          <p:cNvPr id="36" name="橢圓 35">
            <a:extLst>
              <a:ext uri="{FF2B5EF4-FFF2-40B4-BE49-F238E27FC236}">
                <a16:creationId xmlns:a16="http://schemas.microsoft.com/office/drawing/2014/main" id="{5D118CE5-1EAF-42EB-AFBB-4A156221D1EE}"/>
              </a:ext>
            </a:extLst>
          </p:cNvPr>
          <p:cNvSpPr/>
          <p:nvPr/>
        </p:nvSpPr>
        <p:spPr>
          <a:xfrm>
            <a:off x="1110413" y="1044046"/>
            <a:ext cx="1497046" cy="8198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8ED1D2-A601-44EA-912D-1A113E4EEA7E}"/>
              </a:ext>
            </a:extLst>
          </p:cNvPr>
          <p:cNvSpPr/>
          <p:nvPr/>
        </p:nvSpPr>
        <p:spPr>
          <a:xfrm>
            <a:off x="3527336" y="2449689"/>
            <a:ext cx="587022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136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0840821-1A94-427A-9784-A08A0748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04" y="1453980"/>
            <a:ext cx="10594296" cy="5404020"/>
          </a:xfrm>
          <a:prstGeom prst="rect">
            <a:avLst/>
          </a:prstGeom>
        </p:spPr>
      </p:pic>
      <p:sp>
        <p:nvSpPr>
          <p:cNvPr id="37" name="橢圓 36">
            <a:extLst>
              <a:ext uri="{FF2B5EF4-FFF2-40B4-BE49-F238E27FC236}">
                <a16:creationId xmlns:a16="http://schemas.microsoft.com/office/drawing/2014/main" id="{56C0507D-BDE7-45AD-B045-7E84F06CB19B}"/>
              </a:ext>
            </a:extLst>
          </p:cNvPr>
          <p:cNvSpPr/>
          <p:nvPr/>
        </p:nvSpPr>
        <p:spPr>
          <a:xfrm>
            <a:off x="1474795" y="1263393"/>
            <a:ext cx="1855427" cy="90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C8673C3-AC9A-4A87-9FA0-37AD17DC595C}"/>
              </a:ext>
            </a:extLst>
          </p:cNvPr>
          <p:cNvSpPr/>
          <p:nvPr/>
        </p:nvSpPr>
        <p:spPr>
          <a:xfrm>
            <a:off x="3747911" y="2641600"/>
            <a:ext cx="564445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185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14671" y="5226902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6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協助破除選組</a:t>
            </a:r>
            <a:r>
              <a:rPr lang="en-US" altLang="zh-TW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選系迷思 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1846352" y="1757917"/>
            <a:ext cx="4614409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zh-TW" altLang="en-US" sz="3600" dirty="0"/>
              <a:t> 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讀理組比較聰明？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讀理組比較有出路？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女生就該讀文組？</a:t>
            </a:r>
          </a:p>
          <a:p>
            <a:pPr>
              <a:buBlip>
                <a:blip r:embed="rId2"/>
              </a:buBlip>
            </a:pP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endParaRPr lang="zh-TW" altLang="en-US" sz="3600" dirty="0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204D6EE1-7CC9-4C85-BE52-AF3564D1CD1B}"/>
              </a:ext>
            </a:extLst>
          </p:cNvPr>
          <p:cNvSpPr txBox="1">
            <a:spLocks/>
          </p:cNvSpPr>
          <p:nvPr/>
        </p:nvSpPr>
        <p:spPr>
          <a:xfrm>
            <a:off x="6925404" y="1665421"/>
            <a:ext cx="442798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跟著好朋友就對了？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不愛背就選理組？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符合家人期待？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5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六边形 19"/>
          <p:cNvSpPr/>
          <p:nvPr/>
        </p:nvSpPr>
        <p:spPr>
          <a:xfrm>
            <a:off x="5572775" y="2419218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六边形 20"/>
          <p:cNvSpPr/>
          <p:nvPr/>
        </p:nvSpPr>
        <p:spPr>
          <a:xfrm>
            <a:off x="5549171" y="3952407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22" name="六边形 21"/>
          <p:cNvSpPr/>
          <p:nvPr/>
        </p:nvSpPr>
        <p:spPr>
          <a:xfrm>
            <a:off x="4231234" y="3185813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六边形 22"/>
          <p:cNvSpPr/>
          <p:nvPr/>
        </p:nvSpPr>
        <p:spPr>
          <a:xfrm>
            <a:off x="6914315" y="3185813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17"/>
          <p:cNvSpPr>
            <a:spLocks noChangeAspect="1" noEditPoints="1"/>
          </p:cNvSpPr>
          <p:nvPr/>
        </p:nvSpPr>
        <p:spPr bwMode="auto">
          <a:xfrm>
            <a:off x="4857366" y="3656086"/>
            <a:ext cx="354331" cy="360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19"/>
          <p:cNvSpPr>
            <a:spLocks noChangeAspect="1" noEditPoints="1"/>
          </p:cNvSpPr>
          <p:nvPr/>
        </p:nvSpPr>
        <p:spPr bwMode="auto">
          <a:xfrm>
            <a:off x="4462789" y="5802682"/>
            <a:ext cx="280631" cy="360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21"/>
          <p:cNvSpPr>
            <a:spLocks noChangeAspect="1"/>
          </p:cNvSpPr>
          <p:nvPr/>
        </p:nvSpPr>
        <p:spPr bwMode="auto">
          <a:xfrm>
            <a:off x="6159244" y="2912617"/>
            <a:ext cx="375125" cy="360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212630" y="2384731"/>
            <a:ext cx="237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學業成績</a:t>
            </a:r>
            <a:endParaRPr lang="en-US" altLang="zh-CN" sz="40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25540" y="5647874"/>
            <a:ext cx="220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05979" y="5002899"/>
            <a:ext cx="231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40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9564" y="1267192"/>
            <a:ext cx="278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能力與特質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2" name="肘形连接符 31"/>
          <p:cNvCxnSpPr>
            <a:cxnSpLocks/>
            <a:stCxn id="31" idx="1"/>
            <a:endCxn id="20" idx="4"/>
          </p:cNvCxnSpPr>
          <p:nvPr/>
        </p:nvCxnSpPr>
        <p:spPr>
          <a:xfrm rot="10800000" flipH="1" flipV="1">
            <a:off x="4309564" y="1621134"/>
            <a:ext cx="1599914" cy="798083"/>
          </a:xfrm>
          <a:prstGeom prst="bentConnector4">
            <a:avLst>
              <a:gd name="adj1" fmla="val -14288"/>
              <a:gd name="adj2" fmla="val 7217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cxnSpLocks/>
            <a:stCxn id="23" idx="0"/>
            <a:endCxn id="28" idx="3"/>
          </p:cNvCxnSpPr>
          <p:nvPr/>
        </p:nvCxnSpPr>
        <p:spPr>
          <a:xfrm flipV="1">
            <a:off x="8462374" y="2738674"/>
            <a:ext cx="2128147" cy="1120545"/>
          </a:xfrm>
          <a:prstGeom prst="bentConnector3">
            <a:avLst>
              <a:gd name="adj1" fmla="val 11074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21" idx="0"/>
            <a:endCxn id="29" idx="3"/>
          </p:cNvCxnSpPr>
          <p:nvPr/>
        </p:nvCxnSpPr>
        <p:spPr>
          <a:xfrm>
            <a:off x="7097230" y="4625813"/>
            <a:ext cx="1430733" cy="1376004"/>
          </a:xfrm>
          <a:prstGeom prst="bentConnector3">
            <a:avLst>
              <a:gd name="adj1" fmla="val 11597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cxnSpLocks/>
            <a:stCxn id="30" idx="1"/>
            <a:endCxn id="22" idx="3"/>
          </p:cNvCxnSpPr>
          <p:nvPr/>
        </p:nvCxnSpPr>
        <p:spPr>
          <a:xfrm rot="10800000" flipH="1">
            <a:off x="3105978" y="3859220"/>
            <a:ext cx="1125255" cy="1497623"/>
          </a:xfrm>
          <a:prstGeom prst="bentConnector3">
            <a:avLst>
              <a:gd name="adj1" fmla="val -2031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Google Shape;14506;p89">
            <a:extLst>
              <a:ext uri="{FF2B5EF4-FFF2-40B4-BE49-F238E27FC236}">
                <a16:creationId xmlns:a16="http://schemas.microsoft.com/office/drawing/2014/main" id="{977EEDE1-D7C9-469B-83A8-5D33B388443D}"/>
              </a:ext>
            </a:extLst>
          </p:cNvPr>
          <p:cNvSpPr/>
          <p:nvPr/>
        </p:nvSpPr>
        <p:spPr>
          <a:xfrm>
            <a:off x="7458308" y="3656086"/>
            <a:ext cx="482534" cy="458695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4" name="Google Shape;17249;p95">
            <a:extLst>
              <a:ext uri="{FF2B5EF4-FFF2-40B4-BE49-F238E27FC236}">
                <a16:creationId xmlns:a16="http://schemas.microsoft.com/office/drawing/2014/main" id="{890CCFAB-FCA6-4063-8538-80F501757ADF}"/>
              </a:ext>
            </a:extLst>
          </p:cNvPr>
          <p:cNvGrpSpPr/>
          <p:nvPr/>
        </p:nvGrpSpPr>
        <p:grpSpPr>
          <a:xfrm>
            <a:off x="6047890" y="4319320"/>
            <a:ext cx="577761" cy="614205"/>
            <a:chOff x="-1183550" y="3586525"/>
            <a:chExt cx="296175" cy="290550"/>
          </a:xfrm>
          <a:solidFill>
            <a:schemeClr val="bg1"/>
          </a:solidFill>
        </p:grpSpPr>
        <p:sp>
          <p:nvSpPr>
            <p:cNvPr id="55" name="Google Shape;17250;p95">
              <a:extLst>
                <a:ext uri="{FF2B5EF4-FFF2-40B4-BE49-F238E27FC236}">
                  <a16:creationId xmlns:a16="http://schemas.microsoft.com/office/drawing/2014/main" id="{4BC593B9-D5E0-4723-BB16-E456283E52AC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51;p95">
              <a:extLst>
                <a:ext uri="{FF2B5EF4-FFF2-40B4-BE49-F238E27FC236}">
                  <a16:creationId xmlns:a16="http://schemas.microsoft.com/office/drawing/2014/main" id="{C2F0A29B-9A82-4FE9-ACF4-3C37D8DFF824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252;p95">
              <a:extLst>
                <a:ext uri="{FF2B5EF4-FFF2-40B4-BE49-F238E27FC236}">
                  <a16:creationId xmlns:a16="http://schemas.microsoft.com/office/drawing/2014/main" id="{C3E5E9EB-6C15-4DA3-AE74-1F2BD227CB68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53;p95">
              <a:extLst>
                <a:ext uri="{FF2B5EF4-FFF2-40B4-BE49-F238E27FC236}">
                  <a16:creationId xmlns:a16="http://schemas.microsoft.com/office/drawing/2014/main" id="{AC8CE09C-7560-418E-B8FB-19534C06B71C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54;p95">
              <a:extLst>
                <a:ext uri="{FF2B5EF4-FFF2-40B4-BE49-F238E27FC236}">
                  <a16:creationId xmlns:a16="http://schemas.microsoft.com/office/drawing/2014/main" id="{11C1BEFF-389E-4307-90AC-7B87421F5129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255;p95">
              <a:extLst>
                <a:ext uri="{FF2B5EF4-FFF2-40B4-BE49-F238E27FC236}">
                  <a16:creationId xmlns:a16="http://schemas.microsoft.com/office/drawing/2014/main" id="{D84B6747-01A5-4CB2-8B24-39BAFC43E73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256;p95">
              <a:extLst>
                <a:ext uri="{FF2B5EF4-FFF2-40B4-BE49-F238E27FC236}">
                  <a16:creationId xmlns:a16="http://schemas.microsoft.com/office/drawing/2014/main" id="{F08B606C-58AF-4CE4-B9F4-085784565260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257;p95">
              <a:extLst>
                <a:ext uri="{FF2B5EF4-FFF2-40B4-BE49-F238E27FC236}">
                  <a16:creationId xmlns:a16="http://schemas.microsoft.com/office/drawing/2014/main" id="{EC8BDC6E-8003-4C4B-A4F6-EF5F5CEAE853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58;p95">
              <a:extLst>
                <a:ext uri="{FF2B5EF4-FFF2-40B4-BE49-F238E27FC236}">
                  <a16:creationId xmlns:a16="http://schemas.microsoft.com/office/drawing/2014/main" id="{613D2D3A-05C0-4D50-927E-1CB2612B3EA6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18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/>
      <p:bldP spid="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過程的參與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rgbClr val="001B36">
                    <a:lumMod val="75000"/>
                    <a:lumOff val="25000"/>
                  </a:srgbClr>
                </a:solidFill>
                <a:latin typeface="Franklin Gothic Book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充分參與                         的過程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 評估與分析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未來發展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 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興趣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與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的適配</a:t>
            </a:r>
          </a:p>
          <a:p>
            <a:pPr>
              <a:buBlip>
                <a:blip r:embed="rId2"/>
              </a:buBlip>
            </a:pP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5003074" y="190717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孩子決策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85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生涯導向的提問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妳想做什麼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工作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妳想過什麼樣的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生活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妳選的校系可以滿足你未來生活的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需求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嗎？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這樣的工作符合你的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個性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嗎？</a:t>
            </a: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39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協助蒐集資訊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DC7C0B-B859-47F2-A8C0-73C36023D5DC}"/>
              </a:ext>
            </a:extLst>
          </p:cNvPr>
          <p:cNvSpPr/>
          <p:nvPr/>
        </p:nvSpPr>
        <p:spPr>
          <a:xfrm>
            <a:off x="1779144" y="1283593"/>
            <a:ext cx="10068782" cy="5239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大學選才與高中育才輔助系統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)—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認識學群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IOH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開放個人經驗平台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大學生及教授分享大學科系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面試經驗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i="0" u="none" strike="noStrike" baseline="0" dirty="0">
              <a:latin typeface="微軟正黑體" panose="020B0604030504040204" pitchFamily="34" charset="-120"/>
              <a:ea typeface="Adobe 繁黑體 Std B" panose="020B070000000000000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i="0" u="none" strike="noStrike" baseline="0" dirty="0">
                <a:latin typeface="微軟正黑體" panose="020B0604030504040204" pitchFamily="34" charset="-120"/>
                <a:ea typeface="Adobe 繁黑體 Std B" panose="020B07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114</a:t>
            </a:r>
            <a:r>
              <a:rPr lang="zh-TW" altLang="en-US" sz="2600" b="1" i="0" u="none" strike="noStrike" baseline="0" dirty="0">
                <a:latin typeface="微軟正黑體" panose="020B0604030504040204" pitchFamily="34" charset="-120"/>
                <a:ea typeface="Adobe 繁黑體 Std B" panose="020B07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學年度 大學申請入學招生校系分則查詢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–(</a:t>
            </a:r>
            <a:r>
              <a:rPr lang="zh-TW" altLang="en-US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查詢類組、數</a:t>
            </a:r>
            <a:r>
              <a:rPr lang="en-US" altLang="zh-TW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zh-TW" altLang="en-US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B)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A62ECE-9932-4E6D-9A44-70914CD63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958" y="1757917"/>
            <a:ext cx="1070332" cy="10772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22D36F9-D5C0-4328-AA73-8403C66121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034" y="3429000"/>
            <a:ext cx="1019335" cy="10193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FF457E-6602-4CA8-A6F7-FD6FAAED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4" y="5137219"/>
            <a:ext cx="1019335" cy="10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81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協助蒐集資訊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DC7C0B-B859-47F2-A8C0-73C36023D5DC}"/>
              </a:ext>
            </a:extLst>
          </p:cNvPr>
          <p:cNvSpPr/>
          <p:nvPr/>
        </p:nvSpPr>
        <p:spPr>
          <a:xfrm>
            <a:off x="1779144" y="1572925"/>
            <a:ext cx="10266100" cy="5110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1111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人力銀行</a:t>
            </a:r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Holland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職涯探索平臺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104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升學就業地圖  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大學網路博覽會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–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認識全台大學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更多資源網請上聖心輔導處網頁</a:t>
            </a:r>
            <a:endParaRPr lang="zh-TW" altLang="en-US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24CE8A7-75A1-49EE-9D4E-AAC2F03B1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305" y="1669021"/>
            <a:ext cx="1057275" cy="10572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6E0CB60-92DB-4A9A-BFC1-A13A2B779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273" y="2769043"/>
            <a:ext cx="1057275" cy="10572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2610F31-C501-4EBB-B7AB-24E799A18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525" y="3822811"/>
            <a:ext cx="1171575" cy="1171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09F4A4-4091-4416-8C7B-9BC72269C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7758" y="5188979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1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02CE27-BCA1-4F66-8BD0-643DC3DFA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0" t="11899" r="19605" b="4373"/>
          <a:stretch/>
        </p:blipFill>
        <p:spPr>
          <a:xfrm>
            <a:off x="3431951" y="1082071"/>
            <a:ext cx="8750710" cy="574204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0A895ACA-DE8A-4652-9CD0-404382DF4807}"/>
              </a:ext>
            </a:extLst>
          </p:cNvPr>
          <p:cNvGrpSpPr/>
          <p:nvPr/>
        </p:nvGrpSpPr>
        <p:grpSpPr>
          <a:xfrm>
            <a:off x="3740361" y="1660638"/>
            <a:ext cx="7872605" cy="5084067"/>
            <a:chOff x="3047343" y="1675983"/>
            <a:chExt cx="7872605" cy="5084067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82BE0AEA-BD5A-4D15-9373-E90B60EED674}"/>
                </a:ext>
              </a:extLst>
            </p:cNvPr>
            <p:cNvSpPr/>
            <p:nvPr/>
          </p:nvSpPr>
          <p:spPr>
            <a:xfrm>
              <a:off x="3047343" y="1675983"/>
              <a:ext cx="2852943" cy="5285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5938C01-86A2-40A9-A0F7-333EA1A82A56}"/>
                </a:ext>
              </a:extLst>
            </p:cNvPr>
            <p:cNvSpPr/>
            <p:nvPr/>
          </p:nvSpPr>
          <p:spPr>
            <a:xfrm>
              <a:off x="6106560" y="6212940"/>
              <a:ext cx="2373745" cy="5471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266F968F-65F7-47F8-B5B7-0853B7BBB20A}"/>
                </a:ext>
              </a:extLst>
            </p:cNvPr>
            <p:cNvCxnSpPr/>
            <p:nvPr/>
          </p:nvCxnSpPr>
          <p:spPr>
            <a:xfrm flipV="1">
              <a:off x="8213693" y="5714176"/>
              <a:ext cx="1126837" cy="4987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B75E98-C8F1-42BF-BB6D-B1EAE625142A}"/>
                </a:ext>
              </a:extLst>
            </p:cNvPr>
            <p:cNvSpPr/>
            <p:nvPr/>
          </p:nvSpPr>
          <p:spPr>
            <a:xfrm>
              <a:off x="9340530" y="5403448"/>
              <a:ext cx="1579418" cy="447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按此下載手冊</a:t>
              </a:r>
            </a:p>
          </p:txBody>
        </p:sp>
      </p:grp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225BE82-6073-4ADF-B638-A4261995222A}"/>
              </a:ext>
            </a:extLst>
          </p:cNvPr>
          <p:cNvSpPr/>
          <p:nvPr/>
        </p:nvSpPr>
        <p:spPr>
          <a:xfrm>
            <a:off x="2664177" y="178569"/>
            <a:ext cx="7343296" cy="729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/>
                <a:ea typeface="Adobe 繁黑體 Std B" panose="020B0700000000000000"/>
              </a:rPr>
              <a:t>選課輔導手冊也是參考的好夥伴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B433336-1327-4BD6-B5A8-CF8FF08F5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89" t="22262" r="30164" b="21043"/>
          <a:stretch/>
        </p:blipFill>
        <p:spPr>
          <a:xfrm>
            <a:off x="9339" y="1390079"/>
            <a:ext cx="3453970" cy="48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28B6CB-5100-4C0F-B04A-CDEB9A05934D}"/>
              </a:ext>
            </a:extLst>
          </p:cNvPr>
          <p:cNvSpPr/>
          <p:nvPr/>
        </p:nvSpPr>
        <p:spPr>
          <a:xfrm>
            <a:off x="1666262" y="297672"/>
            <a:ext cx="917608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rgbClr val="002060"/>
                </a:solidFill>
              </a:rPr>
              <a:t>【110</a:t>
            </a:r>
            <a:r>
              <a:rPr lang="zh-TW" altLang="en-US" sz="2800" dirty="0">
                <a:solidFill>
                  <a:srgbClr val="002060"/>
                </a:solidFill>
              </a:rPr>
              <a:t>繁星</a:t>
            </a:r>
            <a:r>
              <a:rPr lang="en-US" altLang="zh-TW" sz="2800" dirty="0">
                <a:solidFill>
                  <a:srgbClr val="002060"/>
                </a:solidFill>
              </a:rPr>
              <a:t>】</a:t>
            </a:r>
            <a:r>
              <a:rPr lang="zh-TW" altLang="en-US" sz="2800" dirty="0">
                <a:solidFill>
                  <a:srgbClr val="002060"/>
                </a:solidFill>
              </a:rPr>
              <a:t>學霸的選擇／學測考</a:t>
            </a:r>
            <a:r>
              <a:rPr lang="en-US" altLang="zh-TW" sz="2800" dirty="0">
                <a:solidFill>
                  <a:srgbClr val="002060"/>
                </a:solidFill>
              </a:rPr>
              <a:t>74</a:t>
            </a:r>
            <a:r>
              <a:rPr lang="zh-TW" altLang="en-US" sz="2800" dirty="0">
                <a:solidFill>
                  <a:srgbClr val="002060"/>
                </a:solidFill>
              </a:rPr>
              <a:t>級分 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2060"/>
                </a:solidFill>
              </a:rPr>
              <a:t>二林高中謝秉宏 不愛醫學院 確定讀台大歷史 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algn="ctr"/>
            <a:r>
              <a:rPr lang="zh-TW" altLang="en-US" sz="1400" dirty="0"/>
              <a:t>自由時報 新聞日期：</a:t>
            </a:r>
            <a:r>
              <a:rPr lang="en-US" altLang="zh-TW" sz="1400" dirty="0"/>
              <a:t>2021.03.06 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• </a:t>
            </a:r>
            <a:r>
              <a:rPr lang="zh-TW" altLang="en-US" sz="2400" dirty="0"/>
              <a:t>謝秉宏的媽媽昨天在臉書</a:t>
            </a:r>
            <a:r>
              <a:rPr lang="en-US" altLang="zh-TW" sz="2400" dirty="0"/>
              <a:t>PO</a:t>
            </a:r>
            <a:r>
              <a:rPr lang="zh-TW" altLang="en-US" sz="2400" dirty="0"/>
              <a:t>文，感謝各界的關心，她說， 一個人不要想控制另外一個人，孩子不是你的孩子，每個 生命自然會找到他的出路，不相信孩子擁有無限潛能，才 會試圖幫孩子做盡各種決定，如此只會令孩子懷疑自己的 選擇，也不懂得為自己的人生負責。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 </a:t>
            </a:r>
            <a:r>
              <a:rPr lang="en-US" altLang="zh-TW" sz="2400" dirty="0"/>
              <a:t>• </a:t>
            </a:r>
            <a:r>
              <a:rPr lang="zh-TW" altLang="en-US" sz="2400" dirty="0"/>
              <a:t>她說，在孩子升往大學這個關卡，自己唯一能做的就是尊 重孩子的選擇，不要「控制」他未來的人生，孩子有想法 與決定，人生劇本絕非單一，不是所有聰明的孩子都該往 醫學系邁進，不用急著用自己的視野描摩孩子未來，也許 孩子還來不及展翅，會因你的介入而折翼。她說，能堅持 自己的夢想，往前奔跑的孩子都是該被祝福的，秉宏不會 因為上了大學，就忽略自身該有的學習。</a:t>
            </a:r>
          </a:p>
        </p:txBody>
      </p:sp>
      <p:grpSp>
        <p:nvGrpSpPr>
          <p:cNvPr id="3" name="组合 43">
            <a:extLst>
              <a:ext uri="{FF2B5EF4-FFF2-40B4-BE49-F238E27FC236}">
                <a16:creationId xmlns:a16="http://schemas.microsoft.com/office/drawing/2014/main" id="{69A206F6-10E5-4C56-AEA1-F8787246FB20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" name="椭圆 44">
              <a:extLst>
                <a:ext uri="{FF2B5EF4-FFF2-40B4-BE49-F238E27FC236}">
                  <a16:creationId xmlns:a16="http://schemas.microsoft.com/office/drawing/2014/main" id="{00BB9656-8652-48DD-93F5-DEF55BA4A4F9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5">
              <a:extLst>
                <a:ext uri="{FF2B5EF4-FFF2-40B4-BE49-F238E27FC236}">
                  <a16:creationId xmlns:a16="http://schemas.microsoft.com/office/drawing/2014/main" id="{8DA0E25F-C71E-4F2B-9363-FED6617156C1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46">
              <a:extLst>
                <a:ext uri="{FF2B5EF4-FFF2-40B4-BE49-F238E27FC236}">
                  <a16:creationId xmlns:a16="http://schemas.microsoft.com/office/drawing/2014/main" id="{F9587F13-8CAC-4176-98A6-006FF3B18635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47">
              <a:extLst>
                <a:ext uri="{FF2B5EF4-FFF2-40B4-BE49-F238E27FC236}">
                  <a16:creationId xmlns:a16="http://schemas.microsoft.com/office/drawing/2014/main" id="{D62D8E36-D050-434A-93D1-8F25B333BBC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48">
              <a:extLst>
                <a:ext uri="{FF2B5EF4-FFF2-40B4-BE49-F238E27FC236}">
                  <a16:creationId xmlns:a16="http://schemas.microsoft.com/office/drawing/2014/main" id="{17B5C11D-9219-452E-A7E3-2BBD1DF18894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9">
              <a:extLst>
                <a:ext uri="{FF2B5EF4-FFF2-40B4-BE49-F238E27FC236}">
                  <a16:creationId xmlns:a16="http://schemas.microsoft.com/office/drawing/2014/main" id="{ADB3E5AE-AEAD-45DD-AD75-B74A80E9641E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50">
              <a:extLst>
                <a:ext uri="{FF2B5EF4-FFF2-40B4-BE49-F238E27FC236}">
                  <a16:creationId xmlns:a16="http://schemas.microsoft.com/office/drawing/2014/main" id="{AAA8072C-7752-48DE-AF16-1BC386A54045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1">
              <a:extLst>
                <a:ext uri="{FF2B5EF4-FFF2-40B4-BE49-F238E27FC236}">
                  <a16:creationId xmlns:a16="http://schemas.microsoft.com/office/drawing/2014/main" id="{9E336BD5-0D5A-4633-A947-9447EB58127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52">
              <a:extLst>
                <a:ext uri="{FF2B5EF4-FFF2-40B4-BE49-F238E27FC236}">
                  <a16:creationId xmlns:a16="http://schemas.microsoft.com/office/drawing/2014/main" id="{0A1FC192-054D-4894-B963-E7EC83DB6BFD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3">
              <a:extLst>
                <a:ext uri="{FF2B5EF4-FFF2-40B4-BE49-F238E27FC236}">
                  <a16:creationId xmlns:a16="http://schemas.microsoft.com/office/drawing/2014/main" id="{4D0E0C19-9609-48FB-B62F-1FD457E016D2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4">
              <a:extLst>
                <a:ext uri="{FF2B5EF4-FFF2-40B4-BE49-F238E27FC236}">
                  <a16:creationId xmlns:a16="http://schemas.microsoft.com/office/drawing/2014/main" id="{F43B966F-ABEB-4802-B98A-F650ECE08851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5">
              <a:extLst>
                <a:ext uri="{FF2B5EF4-FFF2-40B4-BE49-F238E27FC236}">
                  <a16:creationId xmlns:a16="http://schemas.microsoft.com/office/drawing/2014/main" id="{6F1F82D7-5DB3-4592-9158-43249C86537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6">
              <a:extLst>
                <a:ext uri="{FF2B5EF4-FFF2-40B4-BE49-F238E27FC236}">
                  <a16:creationId xmlns:a16="http://schemas.microsoft.com/office/drawing/2014/main" id="{A3936D58-AD3F-4C42-AD0B-3DC48AF2BDC7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1227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內容版面配置區 7">
            <a:extLst>
              <a:ext uri="{FF2B5EF4-FFF2-40B4-BE49-F238E27FC236}">
                <a16:creationId xmlns:a16="http://schemas.microsoft.com/office/drawing/2014/main" id="{0FEFE5E7-7106-4E74-AD36-2F5233808D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250" y="115329"/>
            <a:ext cx="4628140" cy="572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64ED2E0D-5B98-49A2-A208-81405D9A1142}"/>
              </a:ext>
            </a:extLst>
          </p:cNvPr>
          <p:cNvSpPr/>
          <p:nvPr/>
        </p:nvSpPr>
        <p:spPr>
          <a:xfrm>
            <a:off x="6200743" y="988417"/>
            <a:ext cx="5112568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chemeClr val="accent1">
                    <a:lumMod val="75000"/>
                  </a:schemeClr>
                </a:solidFill>
                <a:latin typeface="華康行書體" pitchFamily="65" charset="-120"/>
                <a:ea typeface="華康行書體"/>
              </a:rPr>
              <a:t>您我一起</a:t>
            </a:r>
            <a:endParaRPr lang="en-US" altLang="zh-TW" sz="4800" b="1" i="1" spc="200" dirty="0">
              <a:ln w="29210">
                <a:noFill/>
              </a:ln>
              <a:solidFill>
                <a:schemeClr val="accent1">
                  <a:lumMod val="75000"/>
                </a:schemeClr>
              </a:solidFill>
              <a:latin typeface="華康行書體" pitchFamily="65" charset="-120"/>
              <a:ea typeface="華康行書體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chemeClr val="accent1">
                    <a:lumMod val="75000"/>
                  </a:schemeClr>
                </a:solidFill>
                <a:latin typeface="華康行書體" pitchFamily="65" charset="-120"/>
                <a:ea typeface="華康行書體"/>
              </a:rPr>
              <a:t>搭建孩子的</a:t>
            </a:r>
            <a:endParaRPr lang="en-US" altLang="zh-TW" sz="4800" b="1" i="1" spc="200" dirty="0">
              <a:ln w="29210">
                <a:noFill/>
              </a:ln>
              <a:solidFill>
                <a:schemeClr val="accent1">
                  <a:lumMod val="75000"/>
                </a:schemeClr>
              </a:solidFill>
              <a:latin typeface="華康行書體" pitchFamily="65" charset="-120"/>
              <a:ea typeface="華康行書體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chemeClr val="accent1">
                    <a:lumMod val="75000"/>
                  </a:schemeClr>
                </a:solidFill>
                <a:latin typeface="華康行書體" pitchFamily="65" charset="-120"/>
                <a:ea typeface="華康行書體"/>
              </a:rPr>
              <a:t>幸福未來</a:t>
            </a:r>
          </a:p>
        </p:txBody>
      </p:sp>
    </p:spTree>
    <p:extLst>
      <p:ext uri="{BB962C8B-B14F-4D97-AF65-F5344CB8AC3E}">
        <p14:creationId xmlns:p14="http://schemas.microsoft.com/office/powerpoint/2010/main" val="16468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E2384D8-DF47-4E06-971A-AED0CD1CE506}"/>
              </a:ext>
            </a:extLst>
          </p:cNvPr>
          <p:cNvSpPr txBox="1"/>
          <p:nvPr/>
        </p:nvSpPr>
        <p:spPr>
          <a:xfrm>
            <a:off x="2158566" y="1554949"/>
            <a:ext cx="8591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價值觀不清，不知道自己要甚麼</a:t>
            </a:r>
            <a:r>
              <a:rPr lang="en-US" altLang="zh-TW" sz="4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…</a:t>
            </a:r>
            <a:endParaRPr lang="zh-TW" altLang="en-US" sz="4000" dirty="0">
              <a:solidFill>
                <a:srgbClr val="FF0000"/>
              </a:solidFill>
              <a:ea typeface="Adobe 繁黑體 Std B" panose="020B070000000000000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39AED8-58C3-438A-9937-F4A2B1335AC1}"/>
              </a:ext>
            </a:extLst>
          </p:cNvPr>
          <p:cNvSpPr txBox="1"/>
          <p:nvPr/>
        </p:nvSpPr>
        <p:spPr>
          <a:xfrm>
            <a:off x="2593542" y="2617700"/>
            <a:ext cx="3036711" cy="2685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105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價值觀</a:t>
            </a:r>
            <a:endParaRPr lang="en-US" altLang="zh-TW" sz="4000" b="1" i="0" u="none" strike="noStrike" baseline="0" dirty="0">
              <a:solidFill>
                <a:srgbClr val="0070C0"/>
              </a:solidFill>
              <a:latin typeface="標楷體" panose="03000509000000000000" pitchFamily="65" charset="-120"/>
              <a:ea typeface="Adobe 繁黑體 Std B" panose="020B0700000000000000"/>
            </a:endParaRPr>
          </a:p>
          <a:p>
            <a:endParaRPr lang="zh-TW" altLang="en-US" b="1" i="0" u="none" strike="noStrike" baseline="0" dirty="0">
              <a:solidFill>
                <a:srgbClr val="0070C0"/>
              </a:solidFill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重視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它嗎？</a:t>
            </a:r>
          </a:p>
          <a:p>
            <a:endParaRPr lang="zh-TW" altLang="en-US" b="1" i="0" u="none" strike="noStrike" baseline="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優先做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渴望擁有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人生目標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7A35B3-A1B5-41BB-A5EC-1EF420B8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89" y="2438401"/>
            <a:ext cx="3071001" cy="351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04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08C01C-0EC9-4B82-B404-8D8D660BD828}"/>
              </a:ext>
            </a:extLst>
          </p:cNvPr>
          <p:cNvSpPr txBox="1"/>
          <p:nvPr/>
        </p:nvSpPr>
        <p:spPr>
          <a:xfrm>
            <a:off x="2059404" y="1048059"/>
            <a:ext cx="3475122" cy="649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C4134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舒伯特工作價值觀</a:t>
            </a:r>
            <a:endParaRPr lang="en-US" altLang="zh-TW" sz="2800" dirty="0">
              <a:solidFill>
                <a:srgbClr val="C4134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利他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美的追求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創造發明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智性的刺激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成就滿足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獨立自主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聲望地位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管理權力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A712333-9EDC-42A5-ADE1-D34D462C9557}"/>
              </a:ext>
            </a:extLst>
          </p:cNvPr>
          <p:cNvSpPr txBox="1"/>
          <p:nvPr/>
        </p:nvSpPr>
        <p:spPr>
          <a:xfrm>
            <a:off x="6302541" y="1022265"/>
            <a:ext cx="3475122" cy="584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800" dirty="0">
              <a:solidFill>
                <a:srgbClr val="C4134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經濟報酬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安全穩定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工作環境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上司的關係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同事的關係 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生活方式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多變性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4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017cafe.com/wp-content/uploads/2018/04/cc001-P-1024x536.jpg">
            <a:extLst>
              <a:ext uri="{FF2B5EF4-FFF2-40B4-BE49-F238E27FC236}">
                <a16:creationId xmlns:a16="http://schemas.microsoft.com/office/drawing/2014/main" id="{F3FA82F7-D9E0-4D4C-B3CA-D8CC98CE7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r="12829"/>
          <a:stretch/>
        </p:blipFill>
        <p:spPr bwMode="auto">
          <a:xfrm>
            <a:off x="2144694" y="1017302"/>
            <a:ext cx="4005806" cy="26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4633AA7-B227-482C-975D-B727EBDC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94" y="4108366"/>
            <a:ext cx="4005806" cy="241438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B256824-3D43-4E3A-AB79-1BFDF164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60" y="1017302"/>
            <a:ext cx="4157484" cy="55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CB550A9-3095-461F-B343-29C32503347B}"/>
              </a:ext>
            </a:extLst>
          </p:cNvPr>
          <p:cNvSpPr txBox="1"/>
          <p:nvPr/>
        </p:nvSpPr>
        <p:spPr>
          <a:xfrm>
            <a:off x="2246491" y="2512677"/>
            <a:ext cx="369146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興趣</a:t>
            </a: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喜歡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做嗎？</a:t>
            </a:r>
          </a:p>
          <a:p>
            <a:endParaRPr lang="en-US" altLang="zh-TW" sz="1800" b="1" i="0" u="none" strike="noStrike" baseline="0" dirty="0">
              <a:latin typeface="Arial" panose="020B0604020202020204" pitchFamily="34" charset="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符合我的風格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還會想再做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很有成就感</a:t>
            </a:r>
          </a:p>
          <a:p>
            <a:endParaRPr lang="zh-TW" altLang="en-US" sz="180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810FE1C-894C-4C17-9FBA-6997F89B8BF0}"/>
              </a:ext>
            </a:extLst>
          </p:cNvPr>
          <p:cNvSpPr/>
          <p:nvPr/>
        </p:nvSpPr>
        <p:spPr>
          <a:xfrm>
            <a:off x="3052531" y="1099269"/>
            <a:ext cx="7062521" cy="1118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ea typeface="Adobe 繁黑體 Std B" panose="020B0700000000000000"/>
              </a:rPr>
              <a:t>缺乏興趣，做起事來沒動力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90440A8-84E9-49AC-9F3B-B484B6B9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4" y="2217836"/>
            <a:ext cx="3691467" cy="373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821476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Innel Memphis daily activiti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00000"/>
      </a:lt2>
      <a:accent1>
        <a:srgbClr val="C9457C"/>
      </a:accent1>
      <a:accent2>
        <a:srgbClr val="EED143"/>
      </a:accent2>
      <a:accent3>
        <a:srgbClr val="85C1D0"/>
      </a:accent3>
      <a:accent4>
        <a:srgbClr val="F3F3F3"/>
      </a:accent4>
      <a:accent5>
        <a:srgbClr val="000000"/>
      </a:accent5>
      <a:accent6>
        <a:srgbClr val="FFFFFF"/>
      </a:accent6>
      <a:hlink>
        <a:srgbClr val="C945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28285</TotalTime>
  <Words>2869</Words>
  <Application>Microsoft Office PowerPoint</Application>
  <PresentationFormat>寬螢幕</PresentationFormat>
  <Paragraphs>383</Paragraphs>
  <Slides>56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56</vt:i4>
      </vt:variant>
    </vt:vector>
  </HeadingPairs>
  <TitlesOfParts>
    <vt:vector size="82" baseType="lpstr">
      <vt:lpstr>Adobe 繁黑體 Std B</vt:lpstr>
      <vt:lpstr>Arial MT</vt:lpstr>
      <vt:lpstr>Assistant</vt:lpstr>
      <vt:lpstr>微软雅黑</vt:lpstr>
      <vt:lpstr>Roboto Black</vt:lpstr>
      <vt:lpstr>Roboto Condensed</vt:lpstr>
      <vt:lpstr>宋体</vt:lpstr>
      <vt:lpstr>文鼎新藝體</vt:lpstr>
      <vt:lpstr>華康POP1體W9</vt:lpstr>
      <vt:lpstr>華康行書體</vt:lpstr>
      <vt:lpstr>華康娃娃體(P)</vt:lpstr>
      <vt:lpstr>微軟正黑體</vt:lpstr>
      <vt:lpstr>微軟正黑體</vt:lpstr>
      <vt:lpstr>PMingLiU</vt:lpstr>
      <vt:lpstr>PMingLiU</vt:lpstr>
      <vt:lpstr>標楷體</vt:lpstr>
      <vt:lpstr>Arial</vt:lpstr>
      <vt:lpstr>Arial</vt:lpstr>
      <vt:lpstr>Calibri</vt:lpstr>
      <vt:lpstr>Calibri Light</vt:lpstr>
      <vt:lpstr>Franklin Gothic Book</vt:lpstr>
      <vt:lpstr>Source Sans Pro</vt:lpstr>
      <vt:lpstr>Times New Roman</vt:lpstr>
      <vt:lpstr>Wingdings</vt:lpstr>
      <vt:lpstr>主题1</vt:lpstr>
      <vt:lpstr>Innel Memphis daily activities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興趣六碼</vt:lpstr>
      <vt:lpstr>興趣六碼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★ 跟別人比：  該項能力與全國高 一學生比較</vt:lpstr>
      <vt:lpstr>學業性向分數</vt:lpstr>
      <vt:lpstr>理工性向分數</vt:lpstr>
      <vt:lpstr>文科性向分數</vt:lpstr>
      <vt:lpstr>理工性向＞文科性向</vt:lpstr>
      <vt:lpstr>文科性向＞理工性向</vt:lpstr>
      <vt:lpstr>選組  探索重點</vt:lpstr>
      <vt:lpstr>在生涯規劃上的運用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hyliu</cp:lastModifiedBy>
  <cp:revision>226</cp:revision>
  <dcterms:created xsi:type="dcterms:W3CDTF">2015-01-07T12:23:28Z</dcterms:created>
  <dcterms:modified xsi:type="dcterms:W3CDTF">2025-03-21T09:19:35Z</dcterms:modified>
</cp:coreProperties>
</file>