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1BEC0-015A-3DE7-69ED-251316BB9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01325D-5969-8152-601C-07274DA9D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371C4E-7215-0A23-6071-19B5BB24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652D59-83DD-6595-C7EA-C3583171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C3C4B3-763F-E6FC-4111-0E4C66DA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65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CF4ADE-5067-3BAF-8F79-E0E022B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56711FA-114F-E6F8-1A7C-5152B8F33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AB1BF9-8FA2-4E4D-B1DD-C93A4BD5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C311AB-4AEA-8366-0102-923FACCD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20070B-0692-CE09-2B4D-4C4E1CD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FFD0E-BB56-4539-3F51-59C852F98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41DA80-12AC-CAAD-8C95-46A831BF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496302-5227-0759-6DDD-E08A098F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E9D16E-7977-9473-CFC6-B94B729A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3320F2-CD69-9985-8B90-A7E6CD0C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2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96496-28AA-3B8A-8539-FC064F42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B5DFA7-79AC-8AA6-8370-49706006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BD5FA1-1F45-524D-4D2E-DB5C6615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F891CD-63EE-A8E5-A9E8-62CE8471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B9072F-D6A4-983A-7578-82F4D30D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6DFDD-461B-93FB-8D3F-7DEDE5D8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451AD5-1CEB-3BCF-18D0-C5B1AFAB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B90FFF-4168-86E5-6DE2-BBDCC65D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E82A39-A252-638F-D0F9-1D2B47AE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23476C-C293-0E0B-980D-8514F52A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4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2EA69-67D6-EEA0-E8ED-0AB3A080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EE7F54-DFEB-ED1F-306E-5CB23B46C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1CA467-7EF4-C555-1ED9-958609BC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B48F03-54DC-8E0E-C706-0607C474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B10A2E-5DBC-8510-1DBD-71098BC4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1B17A8-138B-0274-A337-FD5CF4D0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3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5B22E-A9F0-C4E1-CA3D-AA11B5A7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4E8CF3-6B8C-F1A5-B265-925064567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F9240F-3CBE-CFCC-DECC-5427FA52E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7B72F8-8CF5-2CA8-86A0-C07249966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F7C49A-47F6-C1C5-ED8F-7E790B21B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50546CF-6C11-A3CF-E168-65C319A1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216280-2552-ECF1-C227-FD884876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FCA338-5116-A71E-6274-5D2FAE44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78812-10B5-56DF-22C4-165BB910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FAC3A14-CCE2-6E56-A5D3-2CAE1206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6B4DCA7-992A-01B4-E673-DC307641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465363-F050-C0AA-B8D7-593FBAE1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53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A9F524-8F0C-F081-F030-16AA351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647B107-21CD-CC39-9A75-FE49851C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E3A4AF-C301-110D-256D-EFA0F47A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15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14639-C0EA-03CF-15D2-A7D41838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CB4754-A53F-C239-E10D-E3A6675BA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AB477D-466E-2662-5E1B-1930B2AA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E30169-0834-1613-8145-978FCAB8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BC9ED4-2D54-125F-DA88-0ED17FFB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964FFA-60AC-0B8F-3DAB-400F5DF9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2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59CD8A-D6E0-2C3B-5BD6-85D0E019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14AFA1-384C-6894-AF2E-B0B73A751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EF0B32-8B10-D98E-5D39-08CA94BD1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73F4BF-7166-5D77-9459-BDE5A871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868220-7323-7370-BAF4-1CDFC2AB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11157C-C338-C815-E078-4937FDEA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49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884D98-DC7F-B2C1-77D6-7B8206C7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ADADF8-0EED-F829-0B8A-FC4FB4996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E829F2-1137-776E-2F3C-71351274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887F3-4EDF-4D19-AC61-46A8302C0029}" type="datetimeFigureOut">
              <a:rPr lang="zh-TW" altLang="en-US" smtClean="0"/>
              <a:t>2026/3/11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4BC081-0AAE-D3F7-8E39-0796E93DD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174E6D-F6FC-41A8-ACDB-4F2FA7CEF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11C01-A750-4A7C-8113-D8AA29D0FD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00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-ntpc.epa.ntnu.edu.tw/ques/114myschool_st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school-ntpc.epa.ntnu.edu.tw/ques/114myschool_st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人的臉孔, 卡通, 男孩 的圖片&#10;&#10;AI 產生的內容可能不正確。">
            <a:extLst>
              <a:ext uri="{FF2B5EF4-FFF2-40B4-BE49-F238E27FC236}">
                <a16:creationId xmlns:a16="http://schemas.microsoft.com/office/drawing/2014/main" id="{A2858E9F-0F0D-EE0B-2F76-72106528E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人的臉孔, 男孩, 人員 的圖片&#10;&#10;AI 產生的內容可能不正確。">
            <a:extLst>
              <a:ext uri="{FF2B5EF4-FFF2-40B4-BE49-F238E27FC236}">
                <a16:creationId xmlns:a16="http://schemas.microsoft.com/office/drawing/2014/main" id="{38C20867-B0E2-852A-D833-17251DF8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 的圖片&#10;&#10;AI 產生的內容可能不正確。">
            <a:extLst>
              <a:ext uri="{FF2B5EF4-FFF2-40B4-BE49-F238E27FC236}">
                <a16:creationId xmlns:a16="http://schemas.microsoft.com/office/drawing/2014/main" id="{6E41C879-F4B9-21A2-1EB6-B2CC9087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1"/>
          <a:stretch/>
        </p:blipFill>
        <p:spPr>
          <a:xfrm>
            <a:off x="0" y="0"/>
            <a:ext cx="12192000" cy="1099930"/>
          </a:xfrm>
          <a:prstGeom prst="rect">
            <a:avLst/>
          </a:prstGeom>
        </p:spPr>
      </p:pic>
      <p:pic>
        <p:nvPicPr>
          <p:cNvPr id="3" name="圖片 2" descr="一張含有 文字, 螢幕擷取畫面 的圖片&#10;&#10;AI 產生的內容可能不正確。">
            <a:extLst>
              <a:ext uri="{FF2B5EF4-FFF2-40B4-BE49-F238E27FC236}">
                <a16:creationId xmlns:a16="http://schemas.microsoft.com/office/drawing/2014/main" id="{1751ED42-8A32-4101-827B-CDF31BB6C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3"/>
          <a:stretch/>
        </p:blipFill>
        <p:spPr>
          <a:xfrm>
            <a:off x="0" y="4628322"/>
            <a:ext cx="12192000" cy="225949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34BEE5E-225D-490D-BDB9-DE63A618A76C}"/>
              </a:ext>
            </a:extLst>
          </p:cNvPr>
          <p:cNvSpPr txBox="1"/>
          <p:nvPr/>
        </p:nvSpPr>
        <p:spPr>
          <a:xfrm>
            <a:off x="622852" y="2433239"/>
            <a:ext cx="114114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hlinkClick r:id="rId3"/>
              </a:rPr>
              <a:t>https://myschool-ntpc.epa.ntnu.edu.tw/ques/114myschool_stu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223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人的臉孔, 動畫卡通, 螢幕擷取畫面 的圖片&#10;&#10;AI 產生的內容可能不正確。">
            <a:extLst>
              <a:ext uri="{FF2B5EF4-FFF2-40B4-BE49-F238E27FC236}">
                <a16:creationId xmlns:a16="http://schemas.microsoft.com/office/drawing/2014/main" id="{25A355BB-C903-9B22-F0F8-4A66DD5B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4023"/>
            <a:ext cx="5659083" cy="434340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AF90ABC-760C-DAF5-654D-9D1A296A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27845"/>
            <a:ext cx="5659083" cy="565908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137F8E7-D411-7B25-0834-54C1E5F36957}"/>
              </a:ext>
            </a:extLst>
          </p:cNvPr>
          <p:cNvSpPr txBox="1"/>
          <p:nvPr/>
        </p:nvSpPr>
        <p:spPr>
          <a:xfrm>
            <a:off x="569843" y="456327"/>
            <a:ext cx="114114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hlinkClick r:id="rId4"/>
              </a:rPr>
              <a:t>https://myschool-ntpc.epa.ntnu.edu.tw/ques/114myschool_stu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54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人的臉孔, 螢幕擷取畫面, 男孩 的圖片&#10;&#10;AI 產生的內容可能不正確。">
            <a:extLst>
              <a:ext uri="{FF2B5EF4-FFF2-40B4-BE49-F238E27FC236}">
                <a16:creationId xmlns:a16="http://schemas.microsoft.com/office/drawing/2014/main" id="{086693ED-C144-7BEF-D3E6-80D471A8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螢幕擷取畫面, 人的臉孔, 卡通 的圖片&#10;&#10;AI 產生的內容可能不正確。">
            <a:extLst>
              <a:ext uri="{FF2B5EF4-FFF2-40B4-BE49-F238E27FC236}">
                <a16:creationId xmlns:a16="http://schemas.microsoft.com/office/drawing/2014/main" id="{FAB5512C-8532-74CA-3ACA-5909FF79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E3E27516-1AA8-662F-EF67-93D7E15C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78</Words>
  <Application>Microsoft Office PowerPoint</Application>
  <PresentationFormat>寬螢幕</PresentationFormat>
  <Paragraphs>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2026-03-05T08:40:56Z</dcterms:created>
  <dcterms:modified xsi:type="dcterms:W3CDTF">2026-03-11T08:15:38Z</dcterms:modified>
</cp:coreProperties>
</file>