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39AE6F-C7D2-47BC-B57F-BC3594296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952321-A37C-4A94-B242-BD8478FF3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2273B9-347E-4D98-BDDA-5FB7B8949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AD3720E-559C-486C-885E-31E38D73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B3EDFA-9E12-4B56-8739-42B10D34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89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C2B375-DC99-4572-A612-F47157F8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493E9D9-E6B8-4BEE-A06D-4A243766D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3E9CE1-ED44-4407-807B-FA334A69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CAB8284-E786-483F-9470-2B5E71E8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F3D7C6-00B0-4D78-877C-949F4620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28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78245A4-BE39-45D6-94F4-E76B91C0C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FCC6F1C-590F-48BC-AAA2-6B88D7710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F2AAC8-A823-4D74-B222-2CBE9BC8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F20D3F-2541-4453-9ED4-1D0FCF47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5F65C5-CDBC-4326-ACB9-AE883385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497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63DEA1-558E-4B3B-8229-036CD974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099282-CD56-4AFE-AE0F-807D6A94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6D3995-329B-479A-B8BC-11A9E7E3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1E1756C-4624-49C2-8B37-DBD6C2850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2BB505-2CB7-4496-858F-5A145E21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49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6C5E2C-C991-4299-A202-473B71A2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13DC7EA-9C51-4513-8E51-59B5235AC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DEBD3D-A0EB-4724-84FB-ECCDAA05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DF5555-55EE-4781-B62B-B792E242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6958C9-0FF9-4EC7-849A-08F5158C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4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E43A16-42F8-481D-AD53-12E22392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B08536-27D8-4D48-AE6C-BDC421D62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FBC5D6-4E80-4B7D-82B0-17D7F978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5C117A-93D1-49BC-8940-531C2A35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CC74F67-AA0D-4549-B882-BA89ABCAB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0E1B875-1508-4D67-9AC4-9DDDF20E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095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1ECA46-FCF0-471C-BAA3-50F59813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514CC1-2194-49CC-AEC2-FDE38A13D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518B8FE-1BD6-4891-82CD-B97672F88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7247C24-79FB-4F24-9668-6A0F8F247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E649BB3-1138-4A76-B5D0-D19657B72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1E06D88-9E4B-4EC9-98AA-61E9A7F0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B258B15-0CEA-4303-83BC-8C41934C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ABE9037-3E5B-4B22-A823-93ABF587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151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A571C8-7BA8-4B69-B4F7-57BA67976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8341E7A-18B6-4C33-B637-E0A5E54F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93DBF6-51CC-41AA-A0DA-5AD56821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9F9C810-9749-4E31-AC8D-0B46BC76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23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C2CDF72-59D9-4AFD-933A-510C984C3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9B69EA0-9299-45C1-8490-234D481E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110ED04-90E1-42FC-8B80-BBB100BA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694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8DBE-FE2E-4FF5-B177-72E757DE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9824D6-4420-43C7-90D2-88A734A55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08B22E-C5BA-4CAE-BA47-09D6CE79D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04EAF83-9519-4031-A983-F896F32B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807501C-5B89-41D6-894C-C0605637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52B35BD-4658-4B5B-BBE8-94B23C2F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42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CCA72-A20B-4BEA-AD84-0429FA71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040D9D2-461C-47B1-84CA-338C2B0EC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8C4DECE-8E2A-4D83-8BB5-6956DEA70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D09D212-DB00-491B-BA7D-61443BCE7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776187-B4AB-4C6A-A92A-659E451C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4AFF2A-44C5-44B2-A364-285D1763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068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EA8498B-7A80-4731-9BB6-B4D88887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0B28D0-E8BC-4C45-8701-19157E12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CD1FA56-2D37-4952-9B55-84BDB2765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21C91-F895-41AD-86F4-52F9A0037E7C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246A93-6935-4989-87D1-7D5AD42E6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91BA18-133F-4D65-BFB5-F16CA82A5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8A51-AB2D-45A5-98DE-56BBC2C2AA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5807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">
            <a:extLst>
              <a:ext uri="{FF2B5EF4-FFF2-40B4-BE49-F238E27FC236}">
                <a16:creationId xmlns:a16="http://schemas.microsoft.com/office/drawing/2014/main" id="{1D72B4A9-9227-448D-8908-DD3634167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0">
            <a:extLst>
              <a:ext uri="{FF2B5EF4-FFF2-40B4-BE49-F238E27FC236}">
                <a16:creationId xmlns:a16="http://schemas.microsoft.com/office/drawing/2014/main" id="{BB1894FC-0043-40E2-A771-C14BADB456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1">
            <a:extLst>
              <a:ext uri="{FF2B5EF4-FFF2-40B4-BE49-F238E27FC236}">
                <a16:creationId xmlns:a16="http://schemas.microsoft.com/office/drawing/2014/main" id="{6405BC46-7775-486D-95FD-BDC0BABD8A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5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2">
            <a:extLst>
              <a:ext uri="{FF2B5EF4-FFF2-40B4-BE49-F238E27FC236}">
                <a16:creationId xmlns:a16="http://schemas.microsoft.com/office/drawing/2014/main" id="{5E6C1A97-2C42-4DB0-AA16-609084D03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71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3">
            <a:extLst>
              <a:ext uri="{FF2B5EF4-FFF2-40B4-BE49-F238E27FC236}">
                <a16:creationId xmlns:a16="http://schemas.microsoft.com/office/drawing/2014/main" id="{3DC81E13-5547-4994-849E-DFEA51F052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8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4">
            <a:extLst>
              <a:ext uri="{FF2B5EF4-FFF2-40B4-BE49-F238E27FC236}">
                <a16:creationId xmlns:a16="http://schemas.microsoft.com/office/drawing/2014/main" id="{4738EFA6-4597-4B20-A748-B7C4C9D566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80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5">
            <a:extLst>
              <a:ext uri="{FF2B5EF4-FFF2-40B4-BE49-F238E27FC236}">
                <a16:creationId xmlns:a16="http://schemas.microsoft.com/office/drawing/2014/main" id="{FE31B200-BD2C-4511-B2DF-0C0EF55BAD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5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6">
            <a:extLst>
              <a:ext uri="{FF2B5EF4-FFF2-40B4-BE49-F238E27FC236}">
                <a16:creationId xmlns:a16="http://schemas.microsoft.com/office/drawing/2014/main" id="{2C836E16-D52D-4E07-A582-145EAA758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59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7">
            <a:extLst>
              <a:ext uri="{FF2B5EF4-FFF2-40B4-BE49-F238E27FC236}">
                <a16:creationId xmlns:a16="http://schemas.microsoft.com/office/drawing/2014/main" id="{AE76ED02-8A9E-4E05-ACD7-C502F37DE1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04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8">
            <a:extLst>
              <a:ext uri="{FF2B5EF4-FFF2-40B4-BE49-F238E27FC236}">
                <a16:creationId xmlns:a16="http://schemas.microsoft.com/office/drawing/2014/main" id="{AD5E4F60-EEB6-4DE8-AC49-48307BFF10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7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19">
            <a:extLst>
              <a:ext uri="{FF2B5EF4-FFF2-40B4-BE49-F238E27FC236}">
                <a16:creationId xmlns:a16="http://schemas.microsoft.com/office/drawing/2014/main" id="{1640E9E2-D315-439B-90D6-FB3F4198A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6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">
            <a:extLst>
              <a:ext uri="{FF2B5EF4-FFF2-40B4-BE49-F238E27FC236}">
                <a16:creationId xmlns:a16="http://schemas.microsoft.com/office/drawing/2014/main" id="{F75B6924-36A8-45A9-ACAE-A0FC19255A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04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0">
            <a:extLst>
              <a:ext uri="{FF2B5EF4-FFF2-40B4-BE49-F238E27FC236}">
                <a16:creationId xmlns:a16="http://schemas.microsoft.com/office/drawing/2014/main" id="{5B962FB4-012B-4D6C-A06D-2E059064F5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0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1">
            <a:extLst>
              <a:ext uri="{FF2B5EF4-FFF2-40B4-BE49-F238E27FC236}">
                <a16:creationId xmlns:a16="http://schemas.microsoft.com/office/drawing/2014/main" id="{3EBB31C2-889A-4637-B79D-D45664AEF1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40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2">
            <a:extLst>
              <a:ext uri="{FF2B5EF4-FFF2-40B4-BE49-F238E27FC236}">
                <a16:creationId xmlns:a16="http://schemas.microsoft.com/office/drawing/2014/main" id="{EEB84188-A051-4DB5-92A4-A2C256380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15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3">
            <a:extLst>
              <a:ext uri="{FF2B5EF4-FFF2-40B4-BE49-F238E27FC236}">
                <a16:creationId xmlns:a16="http://schemas.microsoft.com/office/drawing/2014/main" id="{43B9FB72-7A85-42F1-A331-110A7DC643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44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4">
            <a:extLst>
              <a:ext uri="{FF2B5EF4-FFF2-40B4-BE49-F238E27FC236}">
                <a16:creationId xmlns:a16="http://schemas.microsoft.com/office/drawing/2014/main" id="{75ACB924-1361-4532-A4F8-D34113AC09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6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5">
            <a:extLst>
              <a:ext uri="{FF2B5EF4-FFF2-40B4-BE49-F238E27FC236}">
                <a16:creationId xmlns:a16="http://schemas.microsoft.com/office/drawing/2014/main" id="{5253D4E0-6020-4701-A3B7-708599644E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24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6">
            <a:extLst>
              <a:ext uri="{FF2B5EF4-FFF2-40B4-BE49-F238E27FC236}">
                <a16:creationId xmlns:a16="http://schemas.microsoft.com/office/drawing/2014/main" id="{0684518A-CAA4-489B-86F1-A5D9D970E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63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7">
            <a:extLst>
              <a:ext uri="{FF2B5EF4-FFF2-40B4-BE49-F238E27FC236}">
                <a16:creationId xmlns:a16="http://schemas.microsoft.com/office/drawing/2014/main" id="{4158963E-D127-4E0A-8386-047E8FAA46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8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28">
            <a:extLst>
              <a:ext uri="{FF2B5EF4-FFF2-40B4-BE49-F238E27FC236}">
                <a16:creationId xmlns:a16="http://schemas.microsoft.com/office/drawing/2014/main" id="{B7CF5021-3AC1-4FBC-8813-82C9F7E05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8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3">
            <a:extLst>
              <a:ext uri="{FF2B5EF4-FFF2-40B4-BE49-F238E27FC236}">
                <a16:creationId xmlns:a16="http://schemas.microsoft.com/office/drawing/2014/main" id="{C04BAB1B-3D2D-40EF-91BA-B0B2FD7ABE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1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4">
            <a:extLst>
              <a:ext uri="{FF2B5EF4-FFF2-40B4-BE49-F238E27FC236}">
                <a16:creationId xmlns:a16="http://schemas.microsoft.com/office/drawing/2014/main" id="{77E64E84-36F1-49A8-931F-403C6A5A6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0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5">
            <a:extLst>
              <a:ext uri="{FF2B5EF4-FFF2-40B4-BE49-F238E27FC236}">
                <a16:creationId xmlns:a16="http://schemas.microsoft.com/office/drawing/2014/main" id="{2DDB6AA9-857F-4BBC-8381-989F4EC78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3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6">
            <a:extLst>
              <a:ext uri="{FF2B5EF4-FFF2-40B4-BE49-F238E27FC236}">
                <a16:creationId xmlns:a16="http://schemas.microsoft.com/office/drawing/2014/main" id="{B15768C2-E30A-41A4-B397-DF51686BC5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8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7">
            <a:extLst>
              <a:ext uri="{FF2B5EF4-FFF2-40B4-BE49-F238E27FC236}">
                <a16:creationId xmlns:a16="http://schemas.microsoft.com/office/drawing/2014/main" id="{065F39E1-EFE9-456B-9594-2A02CD005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8">
            <a:extLst>
              <a:ext uri="{FF2B5EF4-FFF2-40B4-BE49-F238E27FC236}">
                <a16:creationId xmlns:a16="http://schemas.microsoft.com/office/drawing/2014/main" id="{4AF8A8B2-C170-45CD-810F-B1F2303E23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6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影片9">
            <a:extLst>
              <a:ext uri="{FF2B5EF4-FFF2-40B4-BE49-F238E27FC236}">
                <a16:creationId xmlns:a16="http://schemas.microsoft.com/office/drawing/2014/main" id="{C937E989-59EE-4255-AD8A-83D3B7BEA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72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2026-03-23T03:33:18Z</dcterms:created>
  <dcterms:modified xsi:type="dcterms:W3CDTF">2026-03-23T03:33:38Z</dcterms:modified>
</cp:coreProperties>
</file>