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handoutMasterIdLst>
    <p:handoutMasterId r:id="rId24"/>
  </p:handoutMasterIdLst>
  <p:sldIdLst>
    <p:sldId id="256" r:id="rId2"/>
    <p:sldId id="384" r:id="rId3"/>
    <p:sldId id="393" r:id="rId4"/>
    <p:sldId id="388" r:id="rId5"/>
    <p:sldId id="390" r:id="rId6"/>
    <p:sldId id="257" r:id="rId7"/>
    <p:sldId id="300" r:id="rId8"/>
    <p:sldId id="259" r:id="rId9"/>
    <p:sldId id="260" r:id="rId10"/>
    <p:sldId id="261" r:id="rId11"/>
    <p:sldId id="262" r:id="rId12"/>
    <p:sldId id="263" r:id="rId13"/>
    <p:sldId id="269" r:id="rId14"/>
    <p:sldId id="270" r:id="rId15"/>
    <p:sldId id="271" r:id="rId16"/>
    <p:sldId id="274" r:id="rId17"/>
    <p:sldId id="289" r:id="rId18"/>
    <p:sldId id="290" r:id="rId19"/>
    <p:sldId id="291" r:id="rId20"/>
    <p:sldId id="391" r:id="rId21"/>
    <p:sldId id="297" r:id="rId22"/>
  </p:sldIdLst>
  <p:sldSz cx="12192000" cy="6858000"/>
  <p:notesSz cx="9926638" cy="6797675"/>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954" y="18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A84EA2CE-F7B2-E01C-769A-8AD5849E7CA1}"/>
              </a:ext>
            </a:extLst>
          </p:cNvPr>
          <p:cNvSpPr>
            <a:spLocks noGrp="1"/>
          </p:cNvSpPr>
          <p:nvPr>
            <p:ph type="hdr" sz="quarter"/>
          </p:nvPr>
        </p:nvSpPr>
        <p:spPr>
          <a:xfrm>
            <a:off x="0" y="0"/>
            <a:ext cx="4301543" cy="341458"/>
          </a:xfrm>
          <a:prstGeom prst="rect">
            <a:avLst/>
          </a:prstGeom>
        </p:spPr>
        <p:txBody>
          <a:bodyPr vert="horz" lIns="80275" tIns="40138" rIns="80275" bIns="40138" rtlCol="0"/>
          <a:lstStyle>
            <a:lvl1pPr algn="l">
              <a:defRPr sz="1100"/>
            </a:lvl1pPr>
          </a:lstStyle>
          <a:p>
            <a:endParaRPr lang="zh-TW" altLang="en-US"/>
          </a:p>
        </p:txBody>
      </p:sp>
      <p:sp>
        <p:nvSpPr>
          <p:cNvPr id="3" name="日期版面配置區 2">
            <a:extLst>
              <a:ext uri="{FF2B5EF4-FFF2-40B4-BE49-F238E27FC236}">
                <a16:creationId xmlns:a16="http://schemas.microsoft.com/office/drawing/2014/main" id="{253B3A20-56A7-D128-3365-3112838AE0B7}"/>
              </a:ext>
            </a:extLst>
          </p:cNvPr>
          <p:cNvSpPr>
            <a:spLocks noGrp="1"/>
          </p:cNvSpPr>
          <p:nvPr>
            <p:ph type="dt" sz="quarter" idx="1"/>
          </p:nvPr>
        </p:nvSpPr>
        <p:spPr>
          <a:xfrm>
            <a:off x="5622510" y="0"/>
            <a:ext cx="4301543" cy="341458"/>
          </a:xfrm>
          <a:prstGeom prst="rect">
            <a:avLst/>
          </a:prstGeom>
        </p:spPr>
        <p:txBody>
          <a:bodyPr vert="horz" lIns="80275" tIns="40138" rIns="80275" bIns="40138" rtlCol="0"/>
          <a:lstStyle>
            <a:lvl1pPr algn="r">
              <a:defRPr sz="1100"/>
            </a:lvl1pPr>
          </a:lstStyle>
          <a:p>
            <a:fld id="{119C7B60-27FA-4D76-9570-7586AA2C6F1D}" type="datetimeFigureOut">
              <a:rPr lang="zh-TW" altLang="en-US" smtClean="0"/>
              <a:t>2026/9/9</a:t>
            </a:fld>
            <a:endParaRPr lang="zh-TW" altLang="en-US"/>
          </a:p>
        </p:txBody>
      </p:sp>
      <p:sp>
        <p:nvSpPr>
          <p:cNvPr id="4" name="頁尾版面配置區 3">
            <a:extLst>
              <a:ext uri="{FF2B5EF4-FFF2-40B4-BE49-F238E27FC236}">
                <a16:creationId xmlns:a16="http://schemas.microsoft.com/office/drawing/2014/main" id="{E1B80C61-3D38-9AE6-E798-853D1F675D29}"/>
              </a:ext>
            </a:extLst>
          </p:cNvPr>
          <p:cNvSpPr>
            <a:spLocks noGrp="1"/>
          </p:cNvSpPr>
          <p:nvPr>
            <p:ph type="ftr" sz="quarter" idx="2"/>
          </p:nvPr>
        </p:nvSpPr>
        <p:spPr>
          <a:xfrm>
            <a:off x="0" y="6456220"/>
            <a:ext cx="4301543" cy="341457"/>
          </a:xfrm>
          <a:prstGeom prst="rect">
            <a:avLst/>
          </a:prstGeom>
        </p:spPr>
        <p:txBody>
          <a:bodyPr vert="horz" lIns="80275" tIns="40138" rIns="80275" bIns="40138" rtlCol="0" anchor="b"/>
          <a:lstStyle>
            <a:lvl1pPr algn="l">
              <a:defRPr sz="1100"/>
            </a:lvl1pPr>
          </a:lstStyle>
          <a:p>
            <a:endParaRPr lang="zh-TW" altLang="en-US"/>
          </a:p>
        </p:txBody>
      </p:sp>
      <p:sp>
        <p:nvSpPr>
          <p:cNvPr id="5" name="投影片編號版面配置區 4">
            <a:extLst>
              <a:ext uri="{FF2B5EF4-FFF2-40B4-BE49-F238E27FC236}">
                <a16:creationId xmlns:a16="http://schemas.microsoft.com/office/drawing/2014/main" id="{A72C5D1D-A10E-BEE2-3D84-4347E9284A04}"/>
              </a:ext>
            </a:extLst>
          </p:cNvPr>
          <p:cNvSpPr>
            <a:spLocks noGrp="1"/>
          </p:cNvSpPr>
          <p:nvPr>
            <p:ph type="sldNum" sz="quarter" idx="3"/>
          </p:nvPr>
        </p:nvSpPr>
        <p:spPr>
          <a:xfrm>
            <a:off x="5622510" y="6456220"/>
            <a:ext cx="4301543" cy="341457"/>
          </a:xfrm>
          <a:prstGeom prst="rect">
            <a:avLst/>
          </a:prstGeom>
        </p:spPr>
        <p:txBody>
          <a:bodyPr vert="horz" lIns="80275" tIns="40138" rIns="80275" bIns="40138" rtlCol="0" anchor="b"/>
          <a:lstStyle>
            <a:lvl1pPr algn="r">
              <a:defRPr sz="1100"/>
            </a:lvl1pPr>
          </a:lstStyle>
          <a:p>
            <a:fld id="{9949B8D4-1558-4083-B4AC-F6A677E8ED78}" type="slidenum">
              <a:rPr lang="zh-TW" altLang="en-US" smtClean="0"/>
              <a:t>‹#›</a:t>
            </a:fld>
            <a:endParaRPr lang="zh-TW" altLang="en-US"/>
          </a:p>
        </p:txBody>
      </p:sp>
    </p:spTree>
    <p:extLst>
      <p:ext uri="{BB962C8B-B14F-4D97-AF65-F5344CB8AC3E}">
        <p14:creationId xmlns:p14="http://schemas.microsoft.com/office/powerpoint/2010/main" val="412681333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4301543" cy="341458"/>
          </a:xfrm>
          <a:prstGeom prst="rect">
            <a:avLst/>
          </a:prstGeom>
        </p:spPr>
        <p:txBody>
          <a:bodyPr vert="horz" lIns="80275" tIns="40138" rIns="80275" bIns="40138" rtlCol="0"/>
          <a:lstStyle>
            <a:lvl1pPr algn="l">
              <a:defRPr sz="1100"/>
            </a:lvl1pPr>
          </a:lstStyle>
          <a:p>
            <a:endParaRPr lang="zh-TW" altLang="en-US"/>
          </a:p>
        </p:txBody>
      </p:sp>
      <p:sp>
        <p:nvSpPr>
          <p:cNvPr id="3" name="日期版面配置區 2"/>
          <p:cNvSpPr>
            <a:spLocks noGrp="1"/>
          </p:cNvSpPr>
          <p:nvPr>
            <p:ph type="dt" idx="1"/>
          </p:nvPr>
        </p:nvSpPr>
        <p:spPr>
          <a:xfrm>
            <a:off x="5622510" y="0"/>
            <a:ext cx="4301543" cy="341458"/>
          </a:xfrm>
          <a:prstGeom prst="rect">
            <a:avLst/>
          </a:prstGeom>
        </p:spPr>
        <p:txBody>
          <a:bodyPr vert="horz" lIns="80275" tIns="40138" rIns="80275" bIns="40138" rtlCol="0"/>
          <a:lstStyle>
            <a:lvl1pPr algn="r">
              <a:defRPr sz="1100"/>
            </a:lvl1pPr>
          </a:lstStyle>
          <a:p>
            <a:fld id="{77033885-4317-4EA0-9F87-72FF6E46D382}" type="datetimeFigureOut">
              <a:rPr lang="zh-TW" altLang="en-US" smtClean="0"/>
              <a:t>2026/9/9</a:t>
            </a:fld>
            <a:endParaRPr lang="zh-TW" altLang="en-US"/>
          </a:p>
        </p:txBody>
      </p:sp>
      <p:sp>
        <p:nvSpPr>
          <p:cNvPr id="4" name="投影片影像版面配置區 3"/>
          <p:cNvSpPr>
            <a:spLocks noGrp="1" noRot="1" noChangeAspect="1"/>
          </p:cNvSpPr>
          <p:nvPr>
            <p:ph type="sldImg" idx="2"/>
          </p:nvPr>
        </p:nvSpPr>
        <p:spPr>
          <a:xfrm>
            <a:off x="2925763" y="849313"/>
            <a:ext cx="4075112" cy="2293937"/>
          </a:xfrm>
          <a:prstGeom prst="rect">
            <a:avLst/>
          </a:prstGeom>
          <a:noFill/>
          <a:ln w="12700">
            <a:solidFill>
              <a:prstClr val="black"/>
            </a:solidFill>
          </a:ln>
        </p:spPr>
        <p:txBody>
          <a:bodyPr vert="horz" lIns="80275" tIns="40138" rIns="80275" bIns="40138" rtlCol="0" anchor="ctr"/>
          <a:lstStyle/>
          <a:p>
            <a:endParaRPr lang="zh-TW" altLang="en-US"/>
          </a:p>
        </p:txBody>
      </p:sp>
      <p:sp>
        <p:nvSpPr>
          <p:cNvPr id="5" name="備忘稿版面配置區 4"/>
          <p:cNvSpPr>
            <a:spLocks noGrp="1"/>
          </p:cNvSpPr>
          <p:nvPr>
            <p:ph type="body" sz="quarter" idx="3"/>
          </p:nvPr>
        </p:nvSpPr>
        <p:spPr>
          <a:xfrm>
            <a:off x="992664" y="3271383"/>
            <a:ext cx="7941310" cy="2676584"/>
          </a:xfrm>
          <a:prstGeom prst="rect">
            <a:avLst/>
          </a:prstGeom>
        </p:spPr>
        <p:txBody>
          <a:bodyPr vert="horz" lIns="80275" tIns="40138" rIns="80275" bIns="40138"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6456220"/>
            <a:ext cx="4301543" cy="341457"/>
          </a:xfrm>
          <a:prstGeom prst="rect">
            <a:avLst/>
          </a:prstGeom>
        </p:spPr>
        <p:txBody>
          <a:bodyPr vert="horz" lIns="80275" tIns="40138" rIns="80275" bIns="40138" rtlCol="0" anchor="b"/>
          <a:lstStyle>
            <a:lvl1pPr algn="l">
              <a:defRPr sz="1100"/>
            </a:lvl1pPr>
          </a:lstStyle>
          <a:p>
            <a:endParaRPr lang="zh-TW" altLang="en-US"/>
          </a:p>
        </p:txBody>
      </p:sp>
      <p:sp>
        <p:nvSpPr>
          <p:cNvPr id="7" name="投影片編號版面配置區 6"/>
          <p:cNvSpPr>
            <a:spLocks noGrp="1"/>
          </p:cNvSpPr>
          <p:nvPr>
            <p:ph type="sldNum" sz="quarter" idx="5"/>
          </p:nvPr>
        </p:nvSpPr>
        <p:spPr>
          <a:xfrm>
            <a:off x="5622510" y="6456220"/>
            <a:ext cx="4301543" cy="341457"/>
          </a:xfrm>
          <a:prstGeom prst="rect">
            <a:avLst/>
          </a:prstGeom>
        </p:spPr>
        <p:txBody>
          <a:bodyPr vert="horz" lIns="80275" tIns="40138" rIns="80275" bIns="40138" rtlCol="0" anchor="b"/>
          <a:lstStyle>
            <a:lvl1pPr algn="r">
              <a:defRPr sz="1100"/>
            </a:lvl1pPr>
          </a:lstStyle>
          <a:p>
            <a:fld id="{C6B28653-3024-4381-A604-3CF062C043EC}" type="slidenum">
              <a:rPr lang="zh-TW" altLang="en-US" smtClean="0"/>
              <a:t>‹#›</a:t>
            </a:fld>
            <a:endParaRPr lang="zh-TW" altLang="en-US"/>
          </a:p>
        </p:txBody>
      </p:sp>
    </p:spTree>
    <p:extLst>
      <p:ext uri="{BB962C8B-B14F-4D97-AF65-F5344CB8AC3E}">
        <p14:creationId xmlns:p14="http://schemas.microsoft.com/office/powerpoint/2010/main" val="274101645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182563" y="1230313"/>
            <a:ext cx="5902326" cy="3321050"/>
          </a:xfrm>
          <a:prstGeom prst="rect">
            <a:avLst/>
          </a:prstGeom>
          <a:noFill/>
          <a:ln w="12700">
            <a:solidFill>
              <a:prstClr val="black"/>
            </a:solidFill>
          </a:ln>
        </p:spPr>
      </p:sp>
      <p:sp>
        <p:nvSpPr>
          <p:cNvPr id="3" name="備忘稿版面配置區 2"/>
          <p:cNvSpPr>
            <a:spLocks noGrp="1"/>
          </p:cNvSpPr>
          <p:nvPr>
            <p:ph type="body" idx="1"/>
          </p:nvPr>
        </p:nvSpPr>
        <p:spPr>
          <a:xfrm>
            <a:off x="553205" y="4734772"/>
            <a:ext cx="4428211" cy="3874045"/>
          </a:xfrm>
          <a:prstGeom prst="rect">
            <a:avLst/>
          </a:prstGeom>
        </p:spPr>
        <p:txBody>
          <a:bodyPr/>
          <a:lstStyle/>
          <a:p>
            <a:endParaRPr lang="zh-TW" altLang="en-US" dirty="0"/>
          </a:p>
        </p:txBody>
      </p:sp>
    </p:spTree>
    <p:extLst>
      <p:ext uri="{BB962C8B-B14F-4D97-AF65-F5344CB8AC3E}">
        <p14:creationId xmlns:p14="http://schemas.microsoft.com/office/powerpoint/2010/main" val="1088303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466835" y="1954529"/>
            <a:ext cx="3197225" cy="939800"/>
          </a:xfrm>
          <a:prstGeom prst="rect">
            <a:avLst/>
          </a:prstGeom>
        </p:spPr>
        <p:txBody>
          <a:bodyPr wrap="square" lIns="0" tIns="0" rIns="0" bIns="0">
            <a:spAutoFit/>
          </a:bodyPr>
          <a:lstStyle>
            <a:lvl1pPr>
              <a:defRPr sz="6000" b="0" i="0">
                <a:solidFill>
                  <a:schemeClr val="bg1"/>
                </a:solidFill>
                <a:latin typeface="Impact"/>
                <a:cs typeface="Impact"/>
              </a:defRPr>
            </a:lvl1pPr>
          </a:lstStyle>
          <a:p>
            <a:endParaRPr/>
          </a:p>
        </p:txBody>
      </p:sp>
      <p:sp>
        <p:nvSpPr>
          <p:cNvPr id="3" name="Holder 3"/>
          <p:cNvSpPr>
            <a:spLocks noGrp="1"/>
          </p:cNvSpPr>
          <p:nvPr>
            <p:ph type="subTitle" idx="4"/>
          </p:nvPr>
        </p:nvSpPr>
        <p:spPr>
          <a:xfrm>
            <a:off x="1609725" y="3498850"/>
            <a:ext cx="8972550" cy="696595"/>
          </a:xfrm>
          <a:prstGeom prst="rect">
            <a:avLst/>
          </a:prstGeom>
        </p:spPr>
        <p:txBody>
          <a:bodyPr wrap="square" lIns="0" tIns="0" rIns="0" bIns="0">
            <a:spAutoFit/>
          </a:bodyPr>
          <a:lstStyle>
            <a:lvl1pPr>
              <a:defRPr sz="4400" b="1" i="0">
                <a:solidFill>
                  <a:srgbClr val="040404"/>
                </a:solidFill>
                <a:latin typeface="Microsoft YaHei"/>
                <a:cs typeface="Microsoft YaHe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E6E657E-C4E6-4B0B-B44F-027D7B202599}" type="datetime1">
              <a:rPr lang="en-US" altLang="zh-TW" smtClean="0"/>
              <a:t>9/9/2026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0" i="0">
                <a:solidFill>
                  <a:schemeClr val="bg1"/>
                </a:solidFill>
                <a:latin typeface="Impact"/>
                <a:cs typeface="Impact"/>
              </a:defRPr>
            </a:lvl1pPr>
          </a:lstStyle>
          <a:p>
            <a:endParaRPr/>
          </a:p>
        </p:txBody>
      </p:sp>
      <p:sp>
        <p:nvSpPr>
          <p:cNvPr id="3" name="Holder 3"/>
          <p:cNvSpPr>
            <a:spLocks noGrp="1"/>
          </p:cNvSpPr>
          <p:nvPr>
            <p:ph type="body" idx="1"/>
          </p:nvPr>
        </p:nvSpPr>
        <p:spPr/>
        <p:txBody>
          <a:bodyPr lIns="0" tIns="0" rIns="0" bIns="0"/>
          <a:lstStyle>
            <a:lvl1pPr>
              <a:defRPr sz="3200" b="1" i="0">
                <a:solidFill>
                  <a:schemeClr val="tx1"/>
                </a:solidFill>
                <a:latin typeface="Microsoft JhengHei"/>
                <a:cs typeface="Microsoft JhengHe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BE1B33D0-2041-4151-B9D5-4EADD1D54CB9}" type="datetime1">
              <a:rPr lang="en-US" altLang="zh-TW" smtClean="0"/>
              <a:t>9/9/2026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0" i="0">
                <a:solidFill>
                  <a:schemeClr val="bg1"/>
                </a:solidFill>
                <a:latin typeface="Impact"/>
                <a:cs typeface="Impact"/>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F5FB3E0-DBAC-4F17-947C-EC0DA8A5F8AB}" type="datetime1">
              <a:rPr lang="en-US" altLang="zh-TW" smtClean="0"/>
              <a:t>9/9/2026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0" i="0">
                <a:solidFill>
                  <a:schemeClr val="bg1"/>
                </a:solidFill>
                <a:latin typeface="Impact"/>
                <a:cs typeface="Impact"/>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7BADADFE-5FE2-4A38-9E36-8A1B2FDED373}" type="datetime1">
              <a:rPr lang="en-US" altLang="zh-TW" smtClean="0"/>
              <a:t>9/9/2026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FD9C48C-0C54-4763-9AC8-24B5C836062A}" type="datetime1">
              <a:rPr lang="en-US" altLang="zh-TW" smtClean="0"/>
              <a:t>9/9/2026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5" y="365141"/>
            <a:ext cx="10515600" cy="492443"/>
          </a:xfrm>
        </p:spPr>
        <p:txBody>
          <a:bodyPr/>
          <a:lstStyle/>
          <a:p>
            <a:r>
              <a:rPr lang="zh-CN" altLang="en-US"/>
              <a:t>单击此处编辑母版标题样式</a:t>
            </a:r>
          </a:p>
        </p:txBody>
      </p:sp>
      <p:sp>
        <p:nvSpPr>
          <p:cNvPr id="3" name="日期占位符 2"/>
          <p:cNvSpPr>
            <a:spLocks noGrp="1"/>
          </p:cNvSpPr>
          <p:nvPr>
            <p:ph type="dt" sz="half" idx="10"/>
          </p:nvPr>
        </p:nvSpPr>
        <p:spPr>
          <a:xfrm>
            <a:off x="838201" y="6356366"/>
            <a:ext cx="2743200" cy="276999"/>
          </a:xfrm>
        </p:spPr>
        <p:txBody>
          <a:bodyPr/>
          <a:lstStyle>
            <a:lvl1pPr>
              <a:defRPr/>
            </a:lvl1pPr>
          </a:lstStyle>
          <a:p>
            <a:fld id="{83B302ED-50B4-43C1-85D6-DF9D04C56507}" type="datetime1">
              <a:rPr lang="en-US" altLang="zh-CN" smtClean="0"/>
              <a:t>9/9/2026</a:t>
            </a:fld>
            <a:endParaRPr lang="zh-CN" altLang="en-US" sz="1800" dirty="0">
              <a:solidFill>
                <a:schemeClr val="tx1"/>
              </a:solidFill>
            </a:endParaRPr>
          </a:p>
        </p:txBody>
      </p:sp>
      <p:sp>
        <p:nvSpPr>
          <p:cNvPr id="4" name="页脚占位符 3"/>
          <p:cNvSpPr>
            <a:spLocks noGrp="1"/>
          </p:cNvSpPr>
          <p:nvPr>
            <p:ph type="ftr" sz="quarter" idx="11"/>
          </p:nvPr>
        </p:nvSpPr>
        <p:spPr>
          <a:xfrm>
            <a:off x="4038605" y="6356366"/>
            <a:ext cx="4114800" cy="276999"/>
          </a:xfrm>
        </p:spPr>
        <p:txBody>
          <a:bodyPr/>
          <a:lstStyle>
            <a:lvl1pPr>
              <a:defRPr/>
            </a:lvl1pPr>
          </a:lstStyle>
          <a:p>
            <a:endParaRPr lang="zh-CN" altLang="zh-CN"/>
          </a:p>
        </p:txBody>
      </p:sp>
      <p:sp>
        <p:nvSpPr>
          <p:cNvPr id="5" name="灯片编号占位符 4"/>
          <p:cNvSpPr>
            <a:spLocks noGrp="1"/>
          </p:cNvSpPr>
          <p:nvPr>
            <p:ph type="sldNum" sz="quarter" idx="12"/>
          </p:nvPr>
        </p:nvSpPr>
        <p:spPr>
          <a:xfrm>
            <a:off x="8610601" y="6356366"/>
            <a:ext cx="2743200" cy="276999"/>
          </a:xfrm>
        </p:spPr>
        <p:txBody>
          <a:bodyPr/>
          <a:lstStyle>
            <a:lvl1pPr>
              <a:defRPr/>
            </a:lvl1pPr>
          </a:lstStyle>
          <a:p>
            <a:fld id="{D1D0E2AE-8E83-40B9-9E80-E070E5DA10B2}" type="slidenum">
              <a:rPr lang="zh-CN" altLang="en-US"/>
              <a:pPr/>
              <a:t>‹#›</a:t>
            </a:fld>
            <a:endParaRPr lang="zh-CN" altLang="en-US" sz="1800" dirty="0">
              <a:solidFill>
                <a:schemeClr val="tx1"/>
              </a:solidFill>
            </a:endParaRPr>
          </a:p>
        </p:txBody>
      </p:sp>
    </p:spTree>
    <p:extLst>
      <p:ext uri="{BB962C8B-B14F-4D97-AF65-F5344CB8AC3E}">
        <p14:creationId xmlns:p14="http://schemas.microsoft.com/office/powerpoint/2010/main" val="8512685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608568" y="1954529"/>
            <a:ext cx="3074034" cy="939800"/>
          </a:xfrm>
          <a:prstGeom prst="rect">
            <a:avLst/>
          </a:prstGeom>
        </p:spPr>
        <p:txBody>
          <a:bodyPr wrap="square" lIns="0" tIns="0" rIns="0" bIns="0">
            <a:spAutoFit/>
          </a:bodyPr>
          <a:lstStyle>
            <a:lvl1pPr>
              <a:defRPr sz="6000" b="0" i="0">
                <a:solidFill>
                  <a:schemeClr val="bg1"/>
                </a:solidFill>
                <a:latin typeface="Impact"/>
                <a:cs typeface="Impact"/>
              </a:defRPr>
            </a:lvl1pPr>
          </a:lstStyle>
          <a:p>
            <a:endParaRPr/>
          </a:p>
        </p:txBody>
      </p:sp>
      <p:sp>
        <p:nvSpPr>
          <p:cNvPr id="3" name="Holder 3"/>
          <p:cNvSpPr>
            <a:spLocks noGrp="1"/>
          </p:cNvSpPr>
          <p:nvPr>
            <p:ph type="body" idx="1"/>
          </p:nvPr>
        </p:nvSpPr>
        <p:spPr>
          <a:xfrm>
            <a:off x="217932" y="1972719"/>
            <a:ext cx="11756135" cy="3401695"/>
          </a:xfrm>
          <a:prstGeom prst="rect">
            <a:avLst/>
          </a:prstGeom>
        </p:spPr>
        <p:txBody>
          <a:bodyPr wrap="square" lIns="0" tIns="0" rIns="0" bIns="0">
            <a:spAutoFit/>
          </a:bodyPr>
          <a:lstStyle>
            <a:lvl1pPr>
              <a:defRPr sz="3200" b="1" i="0">
                <a:solidFill>
                  <a:schemeClr val="tx1"/>
                </a:solidFill>
                <a:latin typeface="Microsoft JhengHei"/>
                <a:cs typeface="Microsoft JhengHe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DC9E04BD-CBD6-4636-971E-63927A490412}" type="datetime1">
              <a:rPr lang="en-US" altLang="zh-TW" smtClean="0"/>
              <a:t>9/9/2026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64.png"/><Relationship Id="rId18" Type="http://schemas.openxmlformats.org/officeDocument/2006/relationships/image" Target="../media/image69.png"/><Relationship Id="rId3" Type="http://schemas.openxmlformats.org/officeDocument/2006/relationships/image" Target="../media/image54.png"/><Relationship Id="rId21" Type="http://schemas.openxmlformats.org/officeDocument/2006/relationships/image" Target="../media/image72.png"/><Relationship Id="rId7" Type="http://schemas.openxmlformats.org/officeDocument/2006/relationships/image" Target="../media/image58.png"/><Relationship Id="rId12" Type="http://schemas.openxmlformats.org/officeDocument/2006/relationships/image" Target="../media/image63.png"/><Relationship Id="rId17" Type="http://schemas.openxmlformats.org/officeDocument/2006/relationships/image" Target="../media/image68.png"/><Relationship Id="rId2" Type="http://schemas.openxmlformats.org/officeDocument/2006/relationships/image" Target="../media/image53.png"/><Relationship Id="rId16" Type="http://schemas.openxmlformats.org/officeDocument/2006/relationships/image" Target="../media/image67.png"/><Relationship Id="rId20" Type="http://schemas.openxmlformats.org/officeDocument/2006/relationships/image" Target="../media/image71.png"/><Relationship Id="rId1" Type="http://schemas.openxmlformats.org/officeDocument/2006/relationships/slideLayout" Target="../slideLayouts/slideLayout2.xml"/><Relationship Id="rId6" Type="http://schemas.openxmlformats.org/officeDocument/2006/relationships/image" Target="../media/image57.png"/><Relationship Id="rId11" Type="http://schemas.openxmlformats.org/officeDocument/2006/relationships/image" Target="../media/image62.png"/><Relationship Id="rId5" Type="http://schemas.openxmlformats.org/officeDocument/2006/relationships/image" Target="../media/image56.png"/><Relationship Id="rId15" Type="http://schemas.openxmlformats.org/officeDocument/2006/relationships/image" Target="../media/image66.png"/><Relationship Id="rId23" Type="http://schemas.openxmlformats.org/officeDocument/2006/relationships/image" Target="../media/image74.png"/><Relationship Id="rId10" Type="http://schemas.openxmlformats.org/officeDocument/2006/relationships/image" Target="../media/image61.png"/><Relationship Id="rId19" Type="http://schemas.openxmlformats.org/officeDocument/2006/relationships/image" Target="../media/image70.png"/><Relationship Id="rId4" Type="http://schemas.openxmlformats.org/officeDocument/2006/relationships/image" Target="../media/image55.png"/><Relationship Id="rId9" Type="http://schemas.openxmlformats.org/officeDocument/2006/relationships/image" Target="../media/image60.png"/><Relationship Id="rId14" Type="http://schemas.openxmlformats.org/officeDocument/2006/relationships/image" Target="../media/image65.png"/><Relationship Id="rId22" Type="http://schemas.openxmlformats.org/officeDocument/2006/relationships/image" Target="../media/image73.png"/></Relationships>
</file>

<file path=ppt/slides/_rels/slide11.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6.png"/><Relationship Id="rId7" Type="http://schemas.openxmlformats.org/officeDocument/2006/relationships/image" Target="../media/image80.png"/><Relationship Id="rId2" Type="http://schemas.openxmlformats.org/officeDocument/2006/relationships/image" Target="../media/image75.png"/><Relationship Id="rId1" Type="http://schemas.openxmlformats.org/officeDocument/2006/relationships/slideLayout" Target="../slideLayouts/slideLayout4.xml"/><Relationship Id="rId6" Type="http://schemas.openxmlformats.org/officeDocument/2006/relationships/image" Target="../media/image79.png"/><Relationship Id="rId11" Type="http://schemas.openxmlformats.org/officeDocument/2006/relationships/image" Target="../media/image84.png"/><Relationship Id="rId5" Type="http://schemas.openxmlformats.org/officeDocument/2006/relationships/image" Target="../media/image78.png"/><Relationship Id="rId10" Type="http://schemas.openxmlformats.org/officeDocument/2006/relationships/image" Target="../media/image83.png"/><Relationship Id="rId4" Type="http://schemas.openxmlformats.org/officeDocument/2006/relationships/image" Target="../media/image77.png"/><Relationship Id="rId9" Type="http://schemas.openxmlformats.org/officeDocument/2006/relationships/image" Target="../media/image82.png"/></Relationships>
</file>

<file path=ppt/slides/_rels/slide12.xml.rels><?xml version="1.0" encoding="UTF-8" standalone="yes"?>
<Relationships xmlns="http://schemas.openxmlformats.org/package/2006/relationships"><Relationship Id="rId3" Type="http://schemas.openxmlformats.org/officeDocument/2006/relationships/image" Target="../media/image86.png"/><Relationship Id="rId7" Type="http://schemas.openxmlformats.org/officeDocument/2006/relationships/image" Target="../media/image90.png"/><Relationship Id="rId2" Type="http://schemas.openxmlformats.org/officeDocument/2006/relationships/image" Target="../media/image85.png"/><Relationship Id="rId1" Type="http://schemas.openxmlformats.org/officeDocument/2006/relationships/slideLayout" Target="../slideLayouts/slideLayout2.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13.xml.rels><?xml version="1.0" encoding="UTF-8" standalone="yes"?>
<Relationships xmlns="http://schemas.openxmlformats.org/package/2006/relationships"><Relationship Id="rId13" Type="http://schemas.openxmlformats.org/officeDocument/2006/relationships/image" Target="../media/image102.png"/><Relationship Id="rId18" Type="http://schemas.openxmlformats.org/officeDocument/2006/relationships/image" Target="../media/image106.png"/><Relationship Id="rId26" Type="http://schemas.openxmlformats.org/officeDocument/2006/relationships/image" Target="../media/image63.png"/><Relationship Id="rId3" Type="http://schemas.openxmlformats.org/officeDocument/2006/relationships/image" Target="../media/image92.png"/><Relationship Id="rId21" Type="http://schemas.openxmlformats.org/officeDocument/2006/relationships/image" Target="../media/image108.png"/><Relationship Id="rId34" Type="http://schemas.openxmlformats.org/officeDocument/2006/relationships/image" Target="../media/image118.png"/><Relationship Id="rId7" Type="http://schemas.openxmlformats.org/officeDocument/2006/relationships/image" Target="../media/image96.png"/><Relationship Id="rId12" Type="http://schemas.openxmlformats.org/officeDocument/2006/relationships/image" Target="../media/image101.png"/><Relationship Id="rId17" Type="http://schemas.openxmlformats.org/officeDocument/2006/relationships/image" Target="../media/image105.png"/><Relationship Id="rId25" Type="http://schemas.openxmlformats.org/officeDocument/2006/relationships/image" Target="../media/image110.png"/><Relationship Id="rId33" Type="http://schemas.openxmlformats.org/officeDocument/2006/relationships/image" Target="../media/image117.png"/><Relationship Id="rId2" Type="http://schemas.openxmlformats.org/officeDocument/2006/relationships/image" Target="../media/image91.jpg"/><Relationship Id="rId16" Type="http://schemas.openxmlformats.org/officeDocument/2006/relationships/image" Target="../media/image104.png"/><Relationship Id="rId20" Type="http://schemas.openxmlformats.org/officeDocument/2006/relationships/image" Target="../media/image69.png"/><Relationship Id="rId29" Type="http://schemas.openxmlformats.org/officeDocument/2006/relationships/image" Target="../media/image113.png"/><Relationship Id="rId1" Type="http://schemas.openxmlformats.org/officeDocument/2006/relationships/slideLayout" Target="../slideLayouts/slideLayout2.xml"/><Relationship Id="rId6" Type="http://schemas.openxmlformats.org/officeDocument/2006/relationships/image" Target="../media/image95.png"/><Relationship Id="rId11" Type="http://schemas.openxmlformats.org/officeDocument/2006/relationships/image" Target="../media/image100.png"/><Relationship Id="rId24" Type="http://schemas.openxmlformats.org/officeDocument/2006/relationships/image" Target="../media/image109.png"/><Relationship Id="rId32" Type="http://schemas.openxmlformats.org/officeDocument/2006/relationships/image" Target="../media/image116.png"/><Relationship Id="rId5" Type="http://schemas.openxmlformats.org/officeDocument/2006/relationships/image" Target="../media/image94.png"/><Relationship Id="rId15" Type="http://schemas.openxmlformats.org/officeDocument/2006/relationships/image" Target="../media/image103.png"/><Relationship Id="rId23" Type="http://schemas.openxmlformats.org/officeDocument/2006/relationships/image" Target="../media/image60.png"/><Relationship Id="rId28" Type="http://schemas.openxmlformats.org/officeDocument/2006/relationships/image" Target="../media/image112.png"/><Relationship Id="rId10" Type="http://schemas.openxmlformats.org/officeDocument/2006/relationships/image" Target="../media/image99.png"/><Relationship Id="rId19" Type="http://schemas.openxmlformats.org/officeDocument/2006/relationships/image" Target="../media/image107.png"/><Relationship Id="rId31" Type="http://schemas.openxmlformats.org/officeDocument/2006/relationships/image" Target="../media/image115.png"/><Relationship Id="rId4" Type="http://schemas.openxmlformats.org/officeDocument/2006/relationships/image" Target="../media/image93.png"/><Relationship Id="rId9" Type="http://schemas.openxmlformats.org/officeDocument/2006/relationships/image" Target="../media/image98.png"/><Relationship Id="rId14" Type="http://schemas.openxmlformats.org/officeDocument/2006/relationships/image" Target="../media/image66.png"/><Relationship Id="rId22" Type="http://schemas.openxmlformats.org/officeDocument/2006/relationships/image" Target="../media/image72.png"/><Relationship Id="rId27" Type="http://schemas.openxmlformats.org/officeDocument/2006/relationships/image" Target="../media/image111.png"/><Relationship Id="rId30" Type="http://schemas.openxmlformats.org/officeDocument/2006/relationships/image" Target="../media/image114.png"/><Relationship Id="rId8" Type="http://schemas.openxmlformats.org/officeDocument/2006/relationships/image" Target="../media/image97.png"/></Relationships>
</file>

<file path=ppt/slides/_rels/slide14.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120.png"/><Relationship Id="rId7" Type="http://schemas.openxmlformats.org/officeDocument/2006/relationships/image" Target="../media/image124.png"/><Relationship Id="rId2" Type="http://schemas.openxmlformats.org/officeDocument/2006/relationships/image" Target="../media/image119.png"/><Relationship Id="rId1" Type="http://schemas.openxmlformats.org/officeDocument/2006/relationships/slideLayout" Target="../slideLayouts/slideLayout1.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121.png"/><Relationship Id="rId9" Type="http://schemas.openxmlformats.org/officeDocument/2006/relationships/image" Target="../media/image126.png"/></Relationships>
</file>

<file path=ppt/slides/_rels/slide15.xml.rels><?xml version="1.0" encoding="UTF-8" standalone="yes"?>
<Relationships xmlns="http://schemas.openxmlformats.org/package/2006/relationships"><Relationship Id="rId8" Type="http://schemas.openxmlformats.org/officeDocument/2006/relationships/image" Target="../media/image133.png"/><Relationship Id="rId13" Type="http://schemas.openxmlformats.org/officeDocument/2006/relationships/image" Target="../media/image138.png"/><Relationship Id="rId18" Type="http://schemas.openxmlformats.org/officeDocument/2006/relationships/image" Target="../media/image143.png"/><Relationship Id="rId3" Type="http://schemas.openxmlformats.org/officeDocument/2006/relationships/image" Target="../media/image128.png"/><Relationship Id="rId21" Type="http://schemas.openxmlformats.org/officeDocument/2006/relationships/image" Target="../media/image146.png"/><Relationship Id="rId7" Type="http://schemas.openxmlformats.org/officeDocument/2006/relationships/image" Target="../media/image132.png"/><Relationship Id="rId12" Type="http://schemas.openxmlformats.org/officeDocument/2006/relationships/image" Target="../media/image137.png"/><Relationship Id="rId17" Type="http://schemas.openxmlformats.org/officeDocument/2006/relationships/image" Target="../media/image142.png"/><Relationship Id="rId2" Type="http://schemas.openxmlformats.org/officeDocument/2006/relationships/image" Target="../media/image127.png"/><Relationship Id="rId16" Type="http://schemas.openxmlformats.org/officeDocument/2006/relationships/image" Target="../media/image141.png"/><Relationship Id="rId20" Type="http://schemas.openxmlformats.org/officeDocument/2006/relationships/image" Target="../media/image145.png"/><Relationship Id="rId1" Type="http://schemas.openxmlformats.org/officeDocument/2006/relationships/slideLayout" Target="../slideLayouts/slideLayout2.xml"/><Relationship Id="rId6" Type="http://schemas.openxmlformats.org/officeDocument/2006/relationships/image" Target="../media/image131.png"/><Relationship Id="rId11" Type="http://schemas.openxmlformats.org/officeDocument/2006/relationships/image" Target="../media/image136.png"/><Relationship Id="rId5" Type="http://schemas.openxmlformats.org/officeDocument/2006/relationships/image" Target="../media/image130.png"/><Relationship Id="rId15" Type="http://schemas.openxmlformats.org/officeDocument/2006/relationships/image" Target="../media/image140.png"/><Relationship Id="rId23" Type="http://schemas.openxmlformats.org/officeDocument/2006/relationships/image" Target="../media/image148.png"/><Relationship Id="rId10" Type="http://schemas.openxmlformats.org/officeDocument/2006/relationships/image" Target="../media/image135.png"/><Relationship Id="rId19" Type="http://schemas.openxmlformats.org/officeDocument/2006/relationships/image" Target="../media/image144.png"/><Relationship Id="rId4" Type="http://schemas.openxmlformats.org/officeDocument/2006/relationships/image" Target="../media/image129.png"/><Relationship Id="rId9" Type="http://schemas.openxmlformats.org/officeDocument/2006/relationships/image" Target="../media/image134.png"/><Relationship Id="rId14" Type="http://schemas.openxmlformats.org/officeDocument/2006/relationships/image" Target="../media/image139.png"/><Relationship Id="rId22" Type="http://schemas.openxmlformats.org/officeDocument/2006/relationships/image" Target="../media/image147.png"/></Relationships>
</file>

<file path=ppt/slides/_rels/slide16.xml.rels><?xml version="1.0" encoding="UTF-8" standalone="yes"?>
<Relationships xmlns="http://schemas.openxmlformats.org/package/2006/relationships"><Relationship Id="rId26" Type="http://schemas.openxmlformats.org/officeDocument/2006/relationships/image" Target="../media/image173.png"/><Relationship Id="rId117" Type="http://schemas.openxmlformats.org/officeDocument/2006/relationships/image" Target="../media/image264.png"/><Relationship Id="rId21" Type="http://schemas.openxmlformats.org/officeDocument/2006/relationships/image" Target="../media/image168.png"/><Relationship Id="rId42" Type="http://schemas.openxmlformats.org/officeDocument/2006/relationships/image" Target="../media/image189.png"/><Relationship Id="rId47" Type="http://schemas.openxmlformats.org/officeDocument/2006/relationships/image" Target="../media/image194.png"/><Relationship Id="rId63" Type="http://schemas.openxmlformats.org/officeDocument/2006/relationships/image" Target="../media/image210.png"/><Relationship Id="rId68" Type="http://schemas.openxmlformats.org/officeDocument/2006/relationships/image" Target="../media/image215.png"/><Relationship Id="rId84" Type="http://schemas.openxmlformats.org/officeDocument/2006/relationships/image" Target="../media/image231.png"/><Relationship Id="rId89" Type="http://schemas.openxmlformats.org/officeDocument/2006/relationships/image" Target="../media/image236.png"/><Relationship Id="rId112" Type="http://schemas.openxmlformats.org/officeDocument/2006/relationships/image" Target="../media/image259.png"/><Relationship Id="rId16" Type="http://schemas.openxmlformats.org/officeDocument/2006/relationships/image" Target="../media/image163.png"/><Relationship Id="rId107" Type="http://schemas.openxmlformats.org/officeDocument/2006/relationships/image" Target="../media/image254.png"/><Relationship Id="rId11" Type="http://schemas.openxmlformats.org/officeDocument/2006/relationships/image" Target="../media/image158.png"/><Relationship Id="rId32" Type="http://schemas.openxmlformats.org/officeDocument/2006/relationships/image" Target="../media/image179.png"/><Relationship Id="rId37" Type="http://schemas.openxmlformats.org/officeDocument/2006/relationships/image" Target="../media/image184.png"/><Relationship Id="rId53" Type="http://schemas.openxmlformats.org/officeDocument/2006/relationships/image" Target="../media/image200.png"/><Relationship Id="rId58" Type="http://schemas.openxmlformats.org/officeDocument/2006/relationships/image" Target="../media/image205.png"/><Relationship Id="rId74" Type="http://schemas.openxmlformats.org/officeDocument/2006/relationships/image" Target="../media/image221.png"/><Relationship Id="rId79" Type="http://schemas.openxmlformats.org/officeDocument/2006/relationships/image" Target="../media/image226.png"/><Relationship Id="rId102" Type="http://schemas.openxmlformats.org/officeDocument/2006/relationships/image" Target="../media/image249.png"/><Relationship Id="rId123" Type="http://schemas.openxmlformats.org/officeDocument/2006/relationships/image" Target="../media/image270.png"/><Relationship Id="rId128" Type="http://schemas.openxmlformats.org/officeDocument/2006/relationships/image" Target="../media/image275.png"/><Relationship Id="rId5" Type="http://schemas.openxmlformats.org/officeDocument/2006/relationships/image" Target="../media/image152.png"/><Relationship Id="rId90" Type="http://schemas.openxmlformats.org/officeDocument/2006/relationships/image" Target="../media/image237.png"/><Relationship Id="rId95" Type="http://schemas.openxmlformats.org/officeDocument/2006/relationships/image" Target="../media/image242.png"/><Relationship Id="rId22" Type="http://schemas.openxmlformats.org/officeDocument/2006/relationships/image" Target="../media/image169.png"/><Relationship Id="rId27" Type="http://schemas.openxmlformats.org/officeDocument/2006/relationships/image" Target="../media/image174.png"/><Relationship Id="rId43" Type="http://schemas.openxmlformats.org/officeDocument/2006/relationships/image" Target="../media/image190.png"/><Relationship Id="rId48" Type="http://schemas.openxmlformats.org/officeDocument/2006/relationships/image" Target="../media/image195.png"/><Relationship Id="rId64" Type="http://schemas.openxmlformats.org/officeDocument/2006/relationships/image" Target="../media/image211.png"/><Relationship Id="rId69" Type="http://schemas.openxmlformats.org/officeDocument/2006/relationships/image" Target="../media/image216.png"/><Relationship Id="rId113" Type="http://schemas.openxmlformats.org/officeDocument/2006/relationships/image" Target="../media/image260.png"/><Relationship Id="rId118" Type="http://schemas.openxmlformats.org/officeDocument/2006/relationships/image" Target="../media/image265.png"/><Relationship Id="rId80" Type="http://schemas.openxmlformats.org/officeDocument/2006/relationships/image" Target="../media/image227.png"/><Relationship Id="rId85" Type="http://schemas.openxmlformats.org/officeDocument/2006/relationships/image" Target="../media/image232.png"/><Relationship Id="rId12" Type="http://schemas.openxmlformats.org/officeDocument/2006/relationships/image" Target="../media/image159.png"/><Relationship Id="rId17" Type="http://schemas.openxmlformats.org/officeDocument/2006/relationships/image" Target="../media/image164.png"/><Relationship Id="rId33" Type="http://schemas.openxmlformats.org/officeDocument/2006/relationships/image" Target="../media/image180.png"/><Relationship Id="rId38" Type="http://schemas.openxmlformats.org/officeDocument/2006/relationships/image" Target="../media/image185.png"/><Relationship Id="rId59" Type="http://schemas.openxmlformats.org/officeDocument/2006/relationships/image" Target="../media/image206.png"/><Relationship Id="rId103" Type="http://schemas.openxmlformats.org/officeDocument/2006/relationships/image" Target="../media/image250.png"/><Relationship Id="rId108" Type="http://schemas.openxmlformats.org/officeDocument/2006/relationships/image" Target="../media/image255.png"/><Relationship Id="rId124" Type="http://schemas.openxmlformats.org/officeDocument/2006/relationships/image" Target="../media/image271.png"/><Relationship Id="rId54" Type="http://schemas.openxmlformats.org/officeDocument/2006/relationships/image" Target="../media/image201.png"/><Relationship Id="rId70" Type="http://schemas.openxmlformats.org/officeDocument/2006/relationships/image" Target="../media/image217.png"/><Relationship Id="rId75" Type="http://schemas.openxmlformats.org/officeDocument/2006/relationships/image" Target="../media/image222.png"/><Relationship Id="rId91" Type="http://schemas.openxmlformats.org/officeDocument/2006/relationships/image" Target="../media/image238.png"/><Relationship Id="rId96" Type="http://schemas.openxmlformats.org/officeDocument/2006/relationships/image" Target="../media/image243.png"/><Relationship Id="rId1" Type="http://schemas.openxmlformats.org/officeDocument/2006/relationships/slideLayout" Target="../slideLayouts/slideLayout5.xml"/><Relationship Id="rId6" Type="http://schemas.openxmlformats.org/officeDocument/2006/relationships/image" Target="../media/image153.png"/><Relationship Id="rId23" Type="http://schemas.openxmlformats.org/officeDocument/2006/relationships/image" Target="../media/image170.png"/><Relationship Id="rId28" Type="http://schemas.openxmlformats.org/officeDocument/2006/relationships/image" Target="../media/image175.png"/><Relationship Id="rId49" Type="http://schemas.openxmlformats.org/officeDocument/2006/relationships/image" Target="../media/image196.png"/><Relationship Id="rId114" Type="http://schemas.openxmlformats.org/officeDocument/2006/relationships/image" Target="../media/image261.png"/><Relationship Id="rId119" Type="http://schemas.openxmlformats.org/officeDocument/2006/relationships/image" Target="../media/image266.png"/><Relationship Id="rId44" Type="http://schemas.openxmlformats.org/officeDocument/2006/relationships/image" Target="../media/image191.png"/><Relationship Id="rId60" Type="http://schemas.openxmlformats.org/officeDocument/2006/relationships/image" Target="../media/image207.png"/><Relationship Id="rId65" Type="http://schemas.openxmlformats.org/officeDocument/2006/relationships/image" Target="../media/image212.png"/><Relationship Id="rId81" Type="http://schemas.openxmlformats.org/officeDocument/2006/relationships/image" Target="../media/image228.png"/><Relationship Id="rId86" Type="http://schemas.openxmlformats.org/officeDocument/2006/relationships/image" Target="../media/image233.png"/><Relationship Id="rId13" Type="http://schemas.openxmlformats.org/officeDocument/2006/relationships/image" Target="../media/image160.png"/><Relationship Id="rId18" Type="http://schemas.openxmlformats.org/officeDocument/2006/relationships/image" Target="../media/image165.png"/><Relationship Id="rId39" Type="http://schemas.openxmlformats.org/officeDocument/2006/relationships/image" Target="../media/image186.png"/><Relationship Id="rId109" Type="http://schemas.openxmlformats.org/officeDocument/2006/relationships/image" Target="../media/image256.png"/><Relationship Id="rId34" Type="http://schemas.openxmlformats.org/officeDocument/2006/relationships/image" Target="../media/image181.png"/><Relationship Id="rId50" Type="http://schemas.openxmlformats.org/officeDocument/2006/relationships/image" Target="../media/image197.png"/><Relationship Id="rId55" Type="http://schemas.openxmlformats.org/officeDocument/2006/relationships/image" Target="../media/image202.png"/><Relationship Id="rId76" Type="http://schemas.openxmlformats.org/officeDocument/2006/relationships/image" Target="../media/image223.png"/><Relationship Id="rId97" Type="http://schemas.openxmlformats.org/officeDocument/2006/relationships/image" Target="../media/image244.png"/><Relationship Id="rId104" Type="http://schemas.openxmlformats.org/officeDocument/2006/relationships/image" Target="../media/image251.png"/><Relationship Id="rId120" Type="http://schemas.openxmlformats.org/officeDocument/2006/relationships/image" Target="../media/image267.png"/><Relationship Id="rId125" Type="http://schemas.openxmlformats.org/officeDocument/2006/relationships/image" Target="../media/image272.png"/><Relationship Id="rId7" Type="http://schemas.openxmlformats.org/officeDocument/2006/relationships/image" Target="../media/image154.png"/><Relationship Id="rId71" Type="http://schemas.openxmlformats.org/officeDocument/2006/relationships/image" Target="../media/image218.png"/><Relationship Id="rId92" Type="http://schemas.openxmlformats.org/officeDocument/2006/relationships/image" Target="../media/image239.png"/><Relationship Id="rId2" Type="http://schemas.openxmlformats.org/officeDocument/2006/relationships/image" Target="../media/image149.png"/><Relationship Id="rId29" Type="http://schemas.openxmlformats.org/officeDocument/2006/relationships/image" Target="../media/image176.png"/><Relationship Id="rId24" Type="http://schemas.openxmlformats.org/officeDocument/2006/relationships/image" Target="../media/image171.png"/><Relationship Id="rId40" Type="http://schemas.openxmlformats.org/officeDocument/2006/relationships/image" Target="../media/image187.png"/><Relationship Id="rId45" Type="http://schemas.openxmlformats.org/officeDocument/2006/relationships/image" Target="../media/image192.png"/><Relationship Id="rId66" Type="http://schemas.openxmlformats.org/officeDocument/2006/relationships/image" Target="../media/image213.png"/><Relationship Id="rId87" Type="http://schemas.openxmlformats.org/officeDocument/2006/relationships/image" Target="../media/image234.png"/><Relationship Id="rId110" Type="http://schemas.openxmlformats.org/officeDocument/2006/relationships/image" Target="../media/image257.png"/><Relationship Id="rId115" Type="http://schemas.openxmlformats.org/officeDocument/2006/relationships/image" Target="../media/image262.png"/><Relationship Id="rId61" Type="http://schemas.openxmlformats.org/officeDocument/2006/relationships/image" Target="../media/image208.png"/><Relationship Id="rId82" Type="http://schemas.openxmlformats.org/officeDocument/2006/relationships/image" Target="../media/image229.png"/><Relationship Id="rId19" Type="http://schemas.openxmlformats.org/officeDocument/2006/relationships/image" Target="../media/image166.png"/><Relationship Id="rId14" Type="http://schemas.openxmlformats.org/officeDocument/2006/relationships/image" Target="../media/image161.png"/><Relationship Id="rId30" Type="http://schemas.openxmlformats.org/officeDocument/2006/relationships/image" Target="../media/image177.png"/><Relationship Id="rId35" Type="http://schemas.openxmlformats.org/officeDocument/2006/relationships/image" Target="../media/image182.png"/><Relationship Id="rId56" Type="http://schemas.openxmlformats.org/officeDocument/2006/relationships/image" Target="../media/image203.png"/><Relationship Id="rId77" Type="http://schemas.openxmlformats.org/officeDocument/2006/relationships/image" Target="../media/image224.png"/><Relationship Id="rId100" Type="http://schemas.openxmlformats.org/officeDocument/2006/relationships/image" Target="../media/image247.png"/><Relationship Id="rId105" Type="http://schemas.openxmlformats.org/officeDocument/2006/relationships/image" Target="../media/image252.png"/><Relationship Id="rId126" Type="http://schemas.openxmlformats.org/officeDocument/2006/relationships/image" Target="../media/image273.png"/><Relationship Id="rId8" Type="http://schemas.openxmlformats.org/officeDocument/2006/relationships/image" Target="../media/image155.png"/><Relationship Id="rId51" Type="http://schemas.openxmlformats.org/officeDocument/2006/relationships/image" Target="../media/image198.png"/><Relationship Id="rId72" Type="http://schemas.openxmlformats.org/officeDocument/2006/relationships/image" Target="../media/image219.png"/><Relationship Id="rId93" Type="http://schemas.openxmlformats.org/officeDocument/2006/relationships/image" Target="../media/image240.png"/><Relationship Id="rId98" Type="http://schemas.openxmlformats.org/officeDocument/2006/relationships/image" Target="../media/image245.png"/><Relationship Id="rId121" Type="http://schemas.openxmlformats.org/officeDocument/2006/relationships/image" Target="../media/image268.png"/><Relationship Id="rId3" Type="http://schemas.openxmlformats.org/officeDocument/2006/relationships/image" Target="../media/image150.png"/><Relationship Id="rId25" Type="http://schemas.openxmlformats.org/officeDocument/2006/relationships/image" Target="../media/image172.png"/><Relationship Id="rId46" Type="http://schemas.openxmlformats.org/officeDocument/2006/relationships/image" Target="../media/image193.png"/><Relationship Id="rId67" Type="http://schemas.openxmlformats.org/officeDocument/2006/relationships/image" Target="../media/image214.png"/><Relationship Id="rId116" Type="http://schemas.openxmlformats.org/officeDocument/2006/relationships/image" Target="../media/image263.png"/><Relationship Id="rId20" Type="http://schemas.openxmlformats.org/officeDocument/2006/relationships/image" Target="../media/image167.png"/><Relationship Id="rId41" Type="http://schemas.openxmlformats.org/officeDocument/2006/relationships/image" Target="../media/image188.png"/><Relationship Id="rId62" Type="http://schemas.openxmlformats.org/officeDocument/2006/relationships/image" Target="../media/image209.png"/><Relationship Id="rId83" Type="http://schemas.openxmlformats.org/officeDocument/2006/relationships/image" Target="../media/image230.png"/><Relationship Id="rId88" Type="http://schemas.openxmlformats.org/officeDocument/2006/relationships/image" Target="../media/image235.png"/><Relationship Id="rId111" Type="http://schemas.openxmlformats.org/officeDocument/2006/relationships/image" Target="../media/image258.png"/><Relationship Id="rId15" Type="http://schemas.openxmlformats.org/officeDocument/2006/relationships/image" Target="../media/image162.png"/><Relationship Id="rId36" Type="http://schemas.openxmlformats.org/officeDocument/2006/relationships/image" Target="../media/image183.png"/><Relationship Id="rId57" Type="http://schemas.openxmlformats.org/officeDocument/2006/relationships/image" Target="../media/image204.png"/><Relationship Id="rId106" Type="http://schemas.openxmlformats.org/officeDocument/2006/relationships/image" Target="../media/image253.png"/><Relationship Id="rId127" Type="http://schemas.openxmlformats.org/officeDocument/2006/relationships/image" Target="../media/image274.png"/><Relationship Id="rId10" Type="http://schemas.openxmlformats.org/officeDocument/2006/relationships/image" Target="../media/image157.png"/><Relationship Id="rId31" Type="http://schemas.openxmlformats.org/officeDocument/2006/relationships/image" Target="../media/image178.png"/><Relationship Id="rId52" Type="http://schemas.openxmlformats.org/officeDocument/2006/relationships/image" Target="../media/image199.png"/><Relationship Id="rId73" Type="http://schemas.openxmlformats.org/officeDocument/2006/relationships/image" Target="../media/image220.png"/><Relationship Id="rId78" Type="http://schemas.openxmlformats.org/officeDocument/2006/relationships/image" Target="../media/image225.png"/><Relationship Id="rId94" Type="http://schemas.openxmlformats.org/officeDocument/2006/relationships/image" Target="../media/image241.png"/><Relationship Id="rId99" Type="http://schemas.openxmlformats.org/officeDocument/2006/relationships/image" Target="../media/image246.png"/><Relationship Id="rId101" Type="http://schemas.openxmlformats.org/officeDocument/2006/relationships/image" Target="../media/image248.png"/><Relationship Id="rId122" Type="http://schemas.openxmlformats.org/officeDocument/2006/relationships/image" Target="../media/image269.png"/><Relationship Id="rId4" Type="http://schemas.openxmlformats.org/officeDocument/2006/relationships/image" Target="../media/image151.png"/><Relationship Id="rId9" Type="http://schemas.openxmlformats.org/officeDocument/2006/relationships/image" Target="../media/image156.png"/></Relationships>
</file>

<file path=ppt/slides/_rels/slide17.xml.rels><?xml version="1.0" encoding="UTF-8" standalone="yes"?>
<Relationships xmlns="http://schemas.openxmlformats.org/package/2006/relationships"><Relationship Id="rId2" Type="http://schemas.openxmlformats.org/officeDocument/2006/relationships/image" Target="../media/image27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78.png"/><Relationship Id="rId2" Type="http://schemas.openxmlformats.org/officeDocument/2006/relationships/image" Target="../media/image277.png"/><Relationship Id="rId1" Type="http://schemas.openxmlformats.org/officeDocument/2006/relationships/slideLayout" Target="../slideLayouts/slideLayout2.xml"/><Relationship Id="rId5" Type="http://schemas.openxmlformats.org/officeDocument/2006/relationships/image" Target="../media/image280.png"/><Relationship Id="rId4" Type="http://schemas.openxmlformats.org/officeDocument/2006/relationships/image" Target="../media/image279.png"/></Relationships>
</file>

<file path=ppt/slides/_rels/slide19.xml.rels><?xml version="1.0" encoding="UTF-8" standalone="yes"?>
<Relationships xmlns="http://schemas.openxmlformats.org/package/2006/relationships"><Relationship Id="rId3" Type="http://schemas.openxmlformats.org/officeDocument/2006/relationships/image" Target="../media/image282.png"/><Relationship Id="rId2" Type="http://schemas.openxmlformats.org/officeDocument/2006/relationships/image" Target="../media/image281.png"/><Relationship Id="rId1" Type="http://schemas.openxmlformats.org/officeDocument/2006/relationships/slideLayout" Target="../slideLayouts/slideLayout5.xml"/><Relationship Id="rId6" Type="http://schemas.openxmlformats.org/officeDocument/2006/relationships/image" Target="../media/image285.png"/><Relationship Id="rId5" Type="http://schemas.openxmlformats.org/officeDocument/2006/relationships/image" Target="../media/image284.png"/><Relationship Id="rId4" Type="http://schemas.openxmlformats.org/officeDocument/2006/relationships/image" Target="../media/image283.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s://moocs.moe.edu.tw/" TargetMode="External"/><Relationship Id="rId7" Type="http://schemas.openxmlformats.org/officeDocument/2006/relationships/hyperlink" Target="https://www.108epo.com/results-detail.php?Key=38" TargetMode="External"/><Relationship Id="rId2" Type="http://schemas.openxmlformats.org/officeDocument/2006/relationships/hyperlink" Target="https://shs.k12ea.gov.tw/site/12basic/category?root=16613&amp;cid=17799" TargetMode="External"/><Relationship Id="rId1" Type="http://schemas.openxmlformats.org/officeDocument/2006/relationships/slideLayout" Target="../slideLayouts/slideLayout2.xml"/><Relationship Id="rId6" Type="http://schemas.openxmlformats.org/officeDocument/2006/relationships/hyperlink" Target="https://www.108epo.com/results-detail.php?Key=36" TargetMode="External"/><Relationship Id="rId5" Type="http://schemas.openxmlformats.org/officeDocument/2006/relationships/hyperlink" Target="https://www.108epo.com/" TargetMode="External"/><Relationship Id="rId4" Type="http://schemas.openxmlformats.org/officeDocument/2006/relationships/hyperlink" Target="https://www.youtube.com/playlist?list=PLOG4pyKCUrsT5VjIA4Q4-KE0YagwCCCSL"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286.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18" Type="http://schemas.openxmlformats.org/officeDocument/2006/relationships/image" Target="../media/image24.png"/><Relationship Id="rId26" Type="http://schemas.openxmlformats.org/officeDocument/2006/relationships/image" Target="../media/image32.png"/><Relationship Id="rId3" Type="http://schemas.openxmlformats.org/officeDocument/2006/relationships/image" Target="../media/image9.png"/><Relationship Id="rId21" Type="http://schemas.openxmlformats.org/officeDocument/2006/relationships/image" Target="../media/image27.png"/><Relationship Id="rId7" Type="http://schemas.openxmlformats.org/officeDocument/2006/relationships/image" Target="../media/image13.png"/><Relationship Id="rId12" Type="http://schemas.openxmlformats.org/officeDocument/2006/relationships/image" Target="../media/image18.png"/><Relationship Id="rId17" Type="http://schemas.openxmlformats.org/officeDocument/2006/relationships/image" Target="../media/image23.png"/><Relationship Id="rId25" Type="http://schemas.openxmlformats.org/officeDocument/2006/relationships/image" Target="../media/image31.png"/><Relationship Id="rId2" Type="http://schemas.openxmlformats.org/officeDocument/2006/relationships/image" Target="../media/image8.png"/><Relationship Id="rId16" Type="http://schemas.openxmlformats.org/officeDocument/2006/relationships/image" Target="../media/image22.png"/><Relationship Id="rId20" Type="http://schemas.openxmlformats.org/officeDocument/2006/relationships/image" Target="../media/image26.png"/><Relationship Id="rId29" Type="http://schemas.openxmlformats.org/officeDocument/2006/relationships/image" Target="../media/image35.png"/><Relationship Id="rId1" Type="http://schemas.openxmlformats.org/officeDocument/2006/relationships/slideLayout" Target="../slideLayouts/slideLayout5.xml"/><Relationship Id="rId6" Type="http://schemas.openxmlformats.org/officeDocument/2006/relationships/image" Target="../media/image12.png"/><Relationship Id="rId11" Type="http://schemas.openxmlformats.org/officeDocument/2006/relationships/image" Target="../media/image17.png"/><Relationship Id="rId24" Type="http://schemas.openxmlformats.org/officeDocument/2006/relationships/image" Target="../media/image30.png"/><Relationship Id="rId5" Type="http://schemas.openxmlformats.org/officeDocument/2006/relationships/image" Target="../media/image11.png"/><Relationship Id="rId15" Type="http://schemas.openxmlformats.org/officeDocument/2006/relationships/image" Target="../media/image21.png"/><Relationship Id="rId23" Type="http://schemas.openxmlformats.org/officeDocument/2006/relationships/image" Target="../media/image29.png"/><Relationship Id="rId28" Type="http://schemas.openxmlformats.org/officeDocument/2006/relationships/image" Target="../media/image34.png"/><Relationship Id="rId10" Type="http://schemas.openxmlformats.org/officeDocument/2006/relationships/image" Target="../media/image16.png"/><Relationship Id="rId19" Type="http://schemas.openxmlformats.org/officeDocument/2006/relationships/image" Target="../media/image25.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 Id="rId22" Type="http://schemas.openxmlformats.org/officeDocument/2006/relationships/image" Target="../media/image28.png"/><Relationship Id="rId27" Type="http://schemas.openxmlformats.org/officeDocument/2006/relationships/image" Target="../media/image33.png"/><Relationship Id="rId30" Type="http://schemas.openxmlformats.org/officeDocument/2006/relationships/image" Target="../media/image36.png"/></Relationships>
</file>

<file path=ppt/slides/_rels/slide8.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3" Type="http://schemas.openxmlformats.org/officeDocument/2006/relationships/image" Target="../media/image38.png"/><Relationship Id="rId7" Type="http://schemas.openxmlformats.org/officeDocument/2006/relationships/image" Target="../media/image42.jpg"/><Relationship Id="rId12" Type="http://schemas.openxmlformats.org/officeDocument/2006/relationships/image" Target="../media/image47.pn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1.jp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jpg"/></Relationships>
</file>

<file path=ppt/slides/_rels/slide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4.xml"/><Relationship Id="rId5" Type="http://schemas.openxmlformats.org/officeDocument/2006/relationships/image" Target="../media/image52.png"/><Relationship Id="rId4" Type="http://schemas.openxmlformats.org/officeDocument/2006/relationships/image" Target="../media/image51.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74904" y="0"/>
            <a:ext cx="142240" cy="961390"/>
          </a:xfrm>
          <a:custGeom>
            <a:avLst/>
            <a:gdLst/>
            <a:ahLst/>
            <a:cxnLst/>
            <a:rect l="l" t="t" r="r" b="b"/>
            <a:pathLst>
              <a:path w="142240" h="961390">
                <a:moveTo>
                  <a:pt x="60960" y="0"/>
                </a:moveTo>
                <a:lnTo>
                  <a:pt x="0" y="0"/>
                </a:lnTo>
                <a:lnTo>
                  <a:pt x="0" y="961263"/>
                </a:lnTo>
                <a:lnTo>
                  <a:pt x="60960" y="961263"/>
                </a:lnTo>
                <a:lnTo>
                  <a:pt x="60960" y="0"/>
                </a:lnTo>
                <a:close/>
              </a:path>
              <a:path w="142240" h="961390">
                <a:moveTo>
                  <a:pt x="141732" y="0"/>
                </a:moveTo>
                <a:lnTo>
                  <a:pt x="80772" y="0"/>
                </a:lnTo>
                <a:lnTo>
                  <a:pt x="80772" y="961263"/>
                </a:lnTo>
                <a:lnTo>
                  <a:pt x="141732" y="961263"/>
                </a:lnTo>
                <a:lnTo>
                  <a:pt x="141732" y="0"/>
                </a:lnTo>
                <a:close/>
              </a:path>
            </a:pathLst>
          </a:custGeom>
          <a:solidFill>
            <a:srgbClr val="1A7AAD"/>
          </a:solidFill>
        </p:spPr>
        <p:txBody>
          <a:bodyPr wrap="square" lIns="0" tIns="0" rIns="0" bIns="0" rtlCol="0"/>
          <a:lstStyle/>
          <a:p>
            <a:endParaRPr/>
          </a:p>
        </p:txBody>
      </p:sp>
      <p:sp>
        <p:nvSpPr>
          <p:cNvPr id="3" name="object 3"/>
          <p:cNvSpPr/>
          <p:nvPr/>
        </p:nvSpPr>
        <p:spPr>
          <a:xfrm>
            <a:off x="11736324" y="6617220"/>
            <a:ext cx="139700" cy="240665"/>
          </a:xfrm>
          <a:custGeom>
            <a:avLst/>
            <a:gdLst/>
            <a:ahLst/>
            <a:cxnLst/>
            <a:rect l="l" t="t" r="r" b="b"/>
            <a:pathLst>
              <a:path w="139700" h="240665">
                <a:moveTo>
                  <a:pt x="60960" y="0"/>
                </a:moveTo>
                <a:lnTo>
                  <a:pt x="0" y="0"/>
                </a:lnTo>
                <a:lnTo>
                  <a:pt x="0" y="240284"/>
                </a:lnTo>
                <a:lnTo>
                  <a:pt x="60960" y="240284"/>
                </a:lnTo>
                <a:lnTo>
                  <a:pt x="60960" y="0"/>
                </a:lnTo>
                <a:close/>
              </a:path>
              <a:path w="139700" h="240665">
                <a:moveTo>
                  <a:pt x="139585" y="0"/>
                </a:moveTo>
                <a:lnTo>
                  <a:pt x="79248" y="0"/>
                </a:lnTo>
                <a:lnTo>
                  <a:pt x="79248" y="240284"/>
                </a:lnTo>
                <a:lnTo>
                  <a:pt x="139585" y="240284"/>
                </a:lnTo>
                <a:lnTo>
                  <a:pt x="139585" y="0"/>
                </a:lnTo>
                <a:close/>
              </a:path>
            </a:pathLst>
          </a:custGeom>
          <a:solidFill>
            <a:srgbClr val="1A7AAD"/>
          </a:solidFill>
        </p:spPr>
        <p:txBody>
          <a:bodyPr wrap="square" lIns="0" tIns="0" rIns="0" bIns="0" rtlCol="0"/>
          <a:lstStyle/>
          <a:p>
            <a:endParaRPr/>
          </a:p>
        </p:txBody>
      </p:sp>
      <p:sp>
        <p:nvSpPr>
          <p:cNvPr id="4" name="object 4"/>
          <p:cNvSpPr/>
          <p:nvPr/>
        </p:nvSpPr>
        <p:spPr>
          <a:xfrm>
            <a:off x="694944" y="908303"/>
            <a:ext cx="4680585" cy="0"/>
          </a:xfrm>
          <a:custGeom>
            <a:avLst/>
            <a:gdLst/>
            <a:ahLst/>
            <a:cxnLst/>
            <a:rect l="l" t="t" r="r" b="b"/>
            <a:pathLst>
              <a:path w="4680585">
                <a:moveTo>
                  <a:pt x="0" y="0"/>
                </a:moveTo>
                <a:lnTo>
                  <a:pt x="4680077" y="0"/>
                </a:lnTo>
              </a:path>
            </a:pathLst>
          </a:custGeom>
          <a:ln w="9144">
            <a:solidFill>
              <a:srgbClr val="DADADA"/>
            </a:solidFill>
          </a:ln>
        </p:spPr>
        <p:txBody>
          <a:bodyPr wrap="square" lIns="0" tIns="0" rIns="0" bIns="0" rtlCol="0"/>
          <a:lstStyle/>
          <a:p>
            <a:endParaRPr/>
          </a:p>
        </p:txBody>
      </p:sp>
      <p:sp>
        <p:nvSpPr>
          <p:cNvPr id="5" name="object 5"/>
          <p:cNvSpPr/>
          <p:nvPr/>
        </p:nvSpPr>
        <p:spPr>
          <a:xfrm>
            <a:off x="11452859" y="0"/>
            <a:ext cx="565150" cy="768350"/>
          </a:xfrm>
          <a:custGeom>
            <a:avLst/>
            <a:gdLst/>
            <a:ahLst/>
            <a:cxnLst/>
            <a:rect l="l" t="t" r="r" b="b"/>
            <a:pathLst>
              <a:path w="565150" h="768350">
                <a:moveTo>
                  <a:pt x="565023" y="0"/>
                </a:moveTo>
                <a:lnTo>
                  <a:pt x="0" y="0"/>
                </a:lnTo>
                <a:lnTo>
                  <a:pt x="0" y="614299"/>
                </a:lnTo>
                <a:lnTo>
                  <a:pt x="282448" y="767841"/>
                </a:lnTo>
                <a:lnTo>
                  <a:pt x="565023" y="614299"/>
                </a:lnTo>
                <a:lnTo>
                  <a:pt x="565023" y="0"/>
                </a:lnTo>
                <a:close/>
              </a:path>
            </a:pathLst>
          </a:custGeom>
          <a:solidFill>
            <a:srgbClr val="205868"/>
          </a:solidFill>
        </p:spPr>
        <p:txBody>
          <a:bodyPr wrap="square" lIns="0" tIns="0" rIns="0" bIns="0" rtlCol="0"/>
          <a:lstStyle/>
          <a:p>
            <a:endParaRPr/>
          </a:p>
        </p:txBody>
      </p:sp>
      <p:grpSp>
        <p:nvGrpSpPr>
          <p:cNvPr id="6" name="object 6"/>
          <p:cNvGrpSpPr/>
          <p:nvPr/>
        </p:nvGrpSpPr>
        <p:grpSpPr>
          <a:xfrm>
            <a:off x="2955035" y="0"/>
            <a:ext cx="3140710" cy="3128645"/>
            <a:chOff x="2955035" y="0"/>
            <a:chExt cx="3140710" cy="3128645"/>
          </a:xfrm>
        </p:grpSpPr>
        <p:sp>
          <p:nvSpPr>
            <p:cNvPr id="7" name="object 7"/>
            <p:cNvSpPr/>
            <p:nvPr/>
          </p:nvSpPr>
          <p:spPr>
            <a:xfrm>
              <a:off x="2955035" y="0"/>
              <a:ext cx="1569720" cy="2705100"/>
            </a:xfrm>
            <a:custGeom>
              <a:avLst/>
              <a:gdLst/>
              <a:ahLst/>
              <a:cxnLst/>
              <a:rect l="l" t="t" r="r" b="b"/>
              <a:pathLst>
                <a:path w="1569720" h="2705100">
                  <a:moveTo>
                    <a:pt x="1569719" y="0"/>
                  </a:moveTo>
                  <a:lnTo>
                    <a:pt x="0" y="0"/>
                  </a:lnTo>
                  <a:lnTo>
                    <a:pt x="5333" y="172339"/>
                  </a:lnTo>
                  <a:lnTo>
                    <a:pt x="19684" y="342265"/>
                  </a:lnTo>
                  <a:lnTo>
                    <a:pt x="43052" y="509524"/>
                  </a:lnTo>
                  <a:lnTo>
                    <a:pt x="75056" y="673862"/>
                  </a:lnTo>
                  <a:lnTo>
                    <a:pt x="115443" y="834898"/>
                  </a:lnTo>
                  <a:lnTo>
                    <a:pt x="164083" y="992632"/>
                  </a:lnTo>
                  <a:lnTo>
                    <a:pt x="220599" y="1146683"/>
                  </a:lnTo>
                  <a:lnTo>
                    <a:pt x="284861" y="1296797"/>
                  </a:lnTo>
                  <a:lnTo>
                    <a:pt x="356615" y="1442720"/>
                  </a:lnTo>
                  <a:lnTo>
                    <a:pt x="435483" y="1584325"/>
                  </a:lnTo>
                  <a:lnTo>
                    <a:pt x="521462" y="1721230"/>
                  </a:lnTo>
                  <a:lnTo>
                    <a:pt x="614172" y="1853311"/>
                  </a:lnTo>
                  <a:lnTo>
                    <a:pt x="713359" y="1980184"/>
                  </a:lnTo>
                  <a:lnTo>
                    <a:pt x="818768" y="2101850"/>
                  </a:lnTo>
                  <a:lnTo>
                    <a:pt x="930275" y="2217801"/>
                  </a:lnTo>
                  <a:lnTo>
                    <a:pt x="1047496" y="2327910"/>
                  </a:lnTo>
                  <a:lnTo>
                    <a:pt x="1170304" y="2431923"/>
                  </a:lnTo>
                  <a:lnTo>
                    <a:pt x="1298448" y="2529586"/>
                  </a:lnTo>
                  <a:lnTo>
                    <a:pt x="1431671" y="2620772"/>
                  </a:lnTo>
                  <a:lnTo>
                    <a:pt x="1569719" y="2705100"/>
                  </a:lnTo>
                  <a:lnTo>
                    <a:pt x="1569719" y="0"/>
                  </a:lnTo>
                  <a:close/>
                </a:path>
              </a:pathLst>
            </a:custGeom>
            <a:solidFill>
              <a:srgbClr val="BE341F"/>
            </a:solidFill>
          </p:spPr>
          <p:txBody>
            <a:bodyPr wrap="square" lIns="0" tIns="0" rIns="0" bIns="0" rtlCol="0"/>
            <a:lstStyle/>
            <a:p>
              <a:endParaRPr/>
            </a:p>
          </p:txBody>
        </p:sp>
        <p:sp>
          <p:nvSpPr>
            <p:cNvPr id="8" name="object 8"/>
            <p:cNvSpPr/>
            <p:nvPr/>
          </p:nvSpPr>
          <p:spPr>
            <a:xfrm>
              <a:off x="4524755" y="0"/>
              <a:ext cx="1570990" cy="3128645"/>
            </a:xfrm>
            <a:custGeom>
              <a:avLst/>
              <a:gdLst/>
              <a:ahLst/>
              <a:cxnLst/>
              <a:rect l="l" t="t" r="r" b="b"/>
              <a:pathLst>
                <a:path w="1570989" h="3128645">
                  <a:moveTo>
                    <a:pt x="1570863" y="0"/>
                  </a:moveTo>
                  <a:lnTo>
                    <a:pt x="0" y="0"/>
                  </a:lnTo>
                  <a:lnTo>
                    <a:pt x="0" y="2704591"/>
                  </a:lnTo>
                  <a:lnTo>
                    <a:pt x="69723" y="2744342"/>
                  </a:lnTo>
                  <a:lnTo>
                    <a:pt x="140589" y="2782189"/>
                  </a:lnTo>
                  <a:lnTo>
                    <a:pt x="212471" y="2818257"/>
                  </a:lnTo>
                  <a:lnTo>
                    <a:pt x="285369" y="2852547"/>
                  </a:lnTo>
                  <a:lnTo>
                    <a:pt x="359410" y="2884804"/>
                  </a:lnTo>
                  <a:lnTo>
                    <a:pt x="434340" y="2915412"/>
                  </a:lnTo>
                  <a:lnTo>
                    <a:pt x="510286" y="2943860"/>
                  </a:lnTo>
                  <a:lnTo>
                    <a:pt x="587121" y="2970529"/>
                  </a:lnTo>
                  <a:lnTo>
                    <a:pt x="664845" y="2995167"/>
                  </a:lnTo>
                  <a:lnTo>
                    <a:pt x="743458" y="3017774"/>
                  </a:lnTo>
                  <a:lnTo>
                    <a:pt x="822960" y="3038475"/>
                  </a:lnTo>
                  <a:lnTo>
                    <a:pt x="903224" y="3057016"/>
                  </a:lnTo>
                  <a:lnTo>
                    <a:pt x="984250" y="3073527"/>
                  </a:lnTo>
                  <a:lnTo>
                    <a:pt x="1066038" y="3087878"/>
                  </a:lnTo>
                  <a:lnTo>
                    <a:pt x="1148588" y="3100070"/>
                  </a:lnTo>
                  <a:lnTo>
                    <a:pt x="1231773" y="3110103"/>
                  </a:lnTo>
                  <a:lnTo>
                    <a:pt x="1315593" y="3117977"/>
                  </a:lnTo>
                  <a:lnTo>
                    <a:pt x="1400175" y="3123691"/>
                  </a:lnTo>
                  <a:lnTo>
                    <a:pt x="1485265" y="3127121"/>
                  </a:lnTo>
                  <a:lnTo>
                    <a:pt x="1570863" y="3128264"/>
                  </a:lnTo>
                  <a:lnTo>
                    <a:pt x="1570863" y="0"/>
                  </a:lnTo>
                  <a:close/>
                </a:path>
              </a:pathLst>
            </a:custGeom>
            <a:solidFill>
              <a:srgbClr val="FCA907"/>
            </a:solidFill>
          </p:spPr>
          <p:txBody>
            <a:bodyPr wrap="square" lIns="0" tIns="0" rIns="0" bIns="0" rtlCol="0"/>
            <a:lstStyle/>
            <a:p>
              <a:endParaRPr/>
            </a:p>
          </p:txBody>
        </p:sp>
      </p:grpSp>
      <p:grpSp>
        <p:nvGrpSpPr>
          <p:cNvPr id="9" name="object 9"/>
          <p:cNvGrpSpPr/>
          <p:nvPr/>
        </p:nvGrpSpPr>
        <p:grpSpPr>
          <a:xfrm>
            <a:off x="2763011" y="0"/>
            <a:ext cx="6667500" cy="3432175"/>
            <a:chOff x="2763011" y="0"/>
            <a:chExt cx="6667500" cy="3432175"/>
          </a:xfrm>
        </p:grpSpPr>
        <p:sp>
          <p:nvSpPr>
            <p:cNvPr id="10" name="object 10"/>
            <p:cNvSpPr/>
            <p:nvPr/>
          </p:nvSpPr>
          <p:spPr>
            <a:xfrm>
              <a:off x="7665720" y="0"/>
              <a:ext cx="1570990" cy="2705100"/>
            </a:xfrm>
            <a:custGeom>
              <a:avLst/>
              <a:gdLst/>
              <a:ahLst/>
              <a:cxnLst/>
              <a:rect l="l" t="t" r="r" b="b"/>
              <a:pathLst>
                <a:path w="1570990" h="2705100">
                  <a:moveTo>
                    <a:pt x="1570862" y="0"/>
                  </a:moveTo>
                  <a:lnTo>
                    <a:pt x="0" y="0"/>
                  </a:lnTo>
                  <a:lnTo>
                    <a:pt x="0" y="2705100"/>
                  </a:lnTo>
                  <a:lnTo>
                    <a:pt x="138175" y="2620772"/>
                  </a:lnTo>
                  <a:lnTo>
                    <a:pt x="271399" y="2529586"/>
                  </a:lnTo>
                  <a:lnTo>
                    <a:pt x="399669" y="2431923"/>
                  </a:lnTo>
                  <a:lnTo>
                    <a:pt x="522604" y="2327910"/>
                  </a:lnTo>
                  <a:lnTo>
                    <a:pt x="639952" y="2217801"/>
                  </a:lnTo>
                  <a:lnTo>
                    <a:pt x="751458" y="2101850"/>
                  </a:lnTo>
                  <a:lnTo>
                    <a:pt x="856996" y="1980184"/>
                  </a:lnTo>
                  <a:lnTo>
                    <a:pt x="956309" y="1853311"/>
                  </a:lnTo>
                  <a:lnTo>
                    <a:pt x="1049020" y="1721230"/>
                  </a:lnTo>
                  <a:lnTo>
                    <a:pt x="1134999" y="1584325"/>
                  </a:lnTo>
                  <a:lnTo>
                    <a:pt x="1213993" y="1442720"/>
                  </a:lnTo>
                  <a:lnTo>
                    <a:pt x="1285748" y="1296797"/>
                  </a:lnTo>
                  <a:lnTo>
                    <a:pt x="1350136" y="1146683"/>
                  </a:lnTo>
                  <a:lnTo>
                    <a:pt x="1406652" y="992632"/>
                  </a:lnTo>
                  <a:lnTo>
                    <a:pt x="1455293" y="834898"/>
                  </a:lnTo>
                  <a:lnTo>
                    <a:pt x="1495805" y="673862"/>
                  </a:lnTo>
                  <a:lnTo>
                    <a:pt x="1527809" y="509524"/>
                  </a:lnTo>
                  <a:lnTo>
                    <a:pt x="1551177" y="342265"/>
                  </a:lnTo>
                  <a:lnTo>
                    <a:pt x="1565528" y="172339"/>
                  </a:lnTo>
                  <a:lnTo>
                    <a:pt x="1570862" y="0"/>
                  </a:lnTo>
                  <a:close/>
                </a:path>
              </a:pathLst>
            </a:custGeom>
            <a:solidFill>
              <a:srgbClr val="1A7AAD"/>
            </a:solidFill>
          </p:spPr>
          <p:txBody>
            <a:bodyPr wrap="square" lIns="0" tIns="0" rIns="0" bIns="0" rtlCol="0"/>
            <a:lstStyle/>
            <a:p>
              <a:endParaRPr/>
            </a:p>
          </p:txBody>
        </p:sp>
        <p:sp>
          <p:nvSpPr>
            <p:cNvPr id="11" name="object 11"/>
            <p:cNvSpPr/>
            <p:nvPr/>
          </p:nvSpPr>
          <p:spPr>
            <a:xfrm>
              <a:off x="6096000" y="0"/>
              <a:ext cx="1569720" cy="3128645"/>
            </a:xfrm>
            <a:custGeom>
              <a:avLst/>
              <a:gdLst/>
              <a:ahLst/>
              <a:cxnLst/>
              <a:rect l="l" t="t" r="r" b="b"/>
              <a:pathLst>
                <a:path w="1569720" h="3128645">
                  <a:moveTo>
                    <a:pt x="1569720" y="0"/>
                  </a:moveTo>
                  <a:lnTo>
                    <a:pt x="0" y="0"/>
                  </a:lnTo>
                  <a:lnTo>
                    <a:pt x="0" y="3128264"/>
                  </a:lnTo>
                  <a:lnTo>
                    <a:pt x="85598" y="3127121"/>
                  </a:lnTo>
                  <a:lnTo>
                    <a:pt x="170561" y="3123691"/>
                  </a:lnTo>
                  <a:lnTo>
                    <a:pt x="255015" y="3118104"/>
                  </a:lnTo>
                  <a:lnTo>
                    <a:pt x="338836" y="3110103"/>
                  </a:lnTo>
                  <a:lnTo>
                    <a:pt x="422021" y="3100070"/>
                  </a:lnTo>
                  <a:lnTo>
                    <a:pt x="504444" y="3087878"/>
                  </a:lnTo>
                  <a:lnTo>
                    <a:pt x="586231" y="3073527"/>
                  </a:lnTo>
                  <a:lnTo>
                    <a:pt x="667130" y="3057016"/>
                  </a:lnTo>
                  <a:lnTo>
                    <a:pt x="747395" y="3038475"/>
                  </a:lnTo>
                  <a:lnTo>
                    <a:pt x="826770" y="3017901"/>
                  </a:lnTo>
                  <a:lnTo>
                    <a:pt x="905382" y="2995167"/>
                  </a:lnTo>
                  <a:lnTo>
                    <a:pt x="983106" y="2970529"/>
                  </a:lnTo>
                  <a:lnTo>
                    <a:pt x="1059815" y="2943987"/>
                  </a:lnTo>
                  <a:lnTo>
                    <a:pt x="1135760" y="2915412"/>
                  </a:lnTo>
                  <a:lnTo>
                    <a:pt x="1210691" y="2884932"/>
                  </a:lnTo>
                  <a:lnTo>
                    <a:pt x="1284604" y="2852547"/>
                  </a:lnTo>
                  <a:lnTo>
                    <a:pt x="1357502" y="2818384"/>
                  </a:lnTo>
                  <a:lnTo>
                    <a:pt x="1429257" y="2782316"/>
                  </a:lnTo>
                  <a:lnTo>
                    <a:pt x="1500124" y="2744342"/>
                  </a:lnTo>
                  <a:lnTo>
                    <a:pt x="1569720" y="2704719"/>
                  </a:lnTo>
                  <a:lnTo>
                    <a:pt x="1569720" y="0"/>
                  </a:lnTo>
                  <a:close/>
                </a:path>
              </a:pathLst>
            </a:custGeom>
            <a:solidFill>
              <a:srgbClr val="94BB48"/>
            </a:solidFill>
          </p:spPr>
          <p:txBody>
            <a:bodyPr wrap="square" lIns="0" tIns="0" rIns="0" bIns="0" rtlCol="0"/>
            <a:lstStyle/>
            <a:p>
              <a:endParaRPr/>
            </a:p>
          </p:txBody>
        </p:sp>
        <p:sp>
          <p:nvSpPr>
            <p:cNvPr id="12" name="object 12"/>
            <p:cNvSpPr/>
            <p:nvPr/>
          </p:nvSpPr>
          <p:spPr>
            <a:xfrm>
              <a:off x="2767583" y="0"/>
              <a:ext cx="6657975" cy="3308350"/>
            </a:xfrm>
            <a:custGeom>
              <a:avLst/>
              <a:gdLst/>
              <a:ahLst/>
              <a:cxnLst/>
              <a:rect l="l" t="t" r="r" b="b"/>
              <a:pathLst>
                <a:path w="6657975" h="3308350">
                  <a:moveTo>
                    <a:pt x="6657848" y="0"/>
                  </a:moveTo>
                  <a:lnTo>
                    <a:pt x="6647307" y="255016"/>
                  </a:lnTo>
                  <a:lnTo>
                    <a:pt x="6614541" y="521970"/>
                  </a:lnTo>
                  <a:lnTo>
                    <a:pt x="6561074" y="781938"/>
                  </a:lnTo>
                  <a:lnTo>
                    <a:pt x="6487795" y="1034161"/>
                  </a:lnTo>
                  <a:lnTo>
                    <a:pt x="6395720" y="1277747"/>
                  </a:lnTo>
                  <a:lnTo>
                    <a:pt x="6285484" y="1511680"/>
                  </a:lnTo>
                  <a:lnTo>
                    <a:pt x="6157976" y="1735327"/>
                  </a:lnTo>
                  <a:lnTo>
                    <a:pt x="6014212" y="1947672"/>
                  </a:lnTo>
                  <a:lnTo>
                    <a:pt x="5854954" y="2147951"/>
                  </a:lnTo>
                  <a:lnTo>
                    <a:pt x="5681091" y="2335403"/>
                  </a:lnTo>
                  <a:lnTo>
                    <a:pt x="5493385" y="2508885"/>
                  </a:lnTo>
                  <a:lnTo>
                    <a:pt x="5292725" y="2667762"/>
                  </a:lnTo>
                  <a:lnTo>
                    <a:pt x="5080000" y="2811145"/>
                  </a:lnTo>
                  <a:lnTo>
                    <a:pt x="4856099" y="2938145"/>
                  </a:lnTo>
                  <a:lnTo>
                    <a:pt x="4621911" y="3047873"/>
                  </a:lnTo>
                  <a:lnTo>
                    <a:pt x="4378198" y="3139566"/>
                  </a:lnTo>
                  <a:lnTo>
                    <a:pt x="4125849" y="3212211"/>
                  </a:lnTo>
                  <a:lnTo>
                    <a:pt x="3865753" y="3265170"/>
                  </a:lnTo>
                  <a:lnTo>
                    <a:pt x="3598672" y="3297428"/>
                  </a:lnTo>
                  <a:lnTo>
                    <a:pt x="3325495" y="3308223"/>
                  </a:lnTo>
                  <a:lnTo>
                    <a:pt x="3052445" y="3296920"/>
                  </a:lnTo>
                  <a:lnTo>
                    <a:pt x="2785491" y="3264154"/>
                  </a:lnTo>
                  <a:lnTo>
                    <a:pt x="2525395" y="3210687"/>
                  </a:lnTo>
                  <a:lnTo>
                    <a:pt x="2273173" y="3137408"/>
                  </a:lnTo>
                  <a:lnTo>
                    <a:pt x="2029714" y="3045333"/>
                  </a:lnTo>
                  <a:lnTo>
                    <a:pt x="1795653" y="2935097"/>
                  </a:lnTo>
                  <a:lnTo>
                    <a:pt x="1572006" y="2807589"/>
                  </a:lnTo>
                  <a:lnTo>
                    <a:pt x="1359662" y="2663825"/>
                  </a:lnTo>
                  <a:lnTo>
                    <a:pt x="1159383" y="2504566"/>
                  </a:lnTo>
                  <a:lnTo>
                    <a:pt x="971931" y="2330704"/>
                  </a:lnTo>
                  <a:lnTo>
                    <a:pt x="798449" y="2142998"/>
                  </a:lnTo>
                  <a:lnTo>
                    <a:pt x="639571" y="1942338"/>
                  </a:lnTo>
                  <a:lnTo>
                    <a:pt x="496189" y="1729739"/>
                  </a:lnTo>
                  <a:lnTo>
                    <a:pt x="369189" y="1505839"/>
                  </a:lnTo>
                  <a:lnTo>
                    <a:pt x="259461" y="1271651"/>
                  </a:lnTo>
                  <a:lnTo>
                    <a:pt x="167767" y="1027938"/>
                  </a:lnTo>
                  <a:lnTo>
                    <a:pt x="94996" y="775588"/>
                  </a:lnTo>
                  <a:lnTo>
                    <a:pt x="42037" y="515492"/>
                  </a:lnTo>
                  <a:lnTo>
                    <a:pt x="9779" y="248411"/>
                  </a:lnTo>
                  <a:lnTo>
                    <a:pt x="0" y="0"/>
                  </a:lnTo>
                </a:path>
              </a:pathLst>
            </a:custGeom>
            <a:ln w="9144">
              <a:solidFill>
                <a:srgbClr val="C0C0C0"/>
              </a:solidFill>
            </a:ln>
          </p:spPr>
          <p:txBody>
            <a:bodyPr wrap="square" lIns="0" tIns="0" rIns="0" bIns="0" rtlCol="0"/>
            <a:lstStyle/>
            <a:p>
              <a:endParaRPr/>
            </a:p>
          </p:txBody>
        </p:sp>
        <p:pic>
          <p:nvPicPr>
            <p:cNvPr id="13" name="object 13"/>
            <p:cNvPicPr/>
            <p:nvPr/>
          </p:nvPicPr>
          <p:blipFill>
            <a:blip r:embed="rId2" cstate="print"/>
            <a:stretch>
              <a:fillRect/>
            </a:stretch>
          </p:blipFill>
          <p:spPr>
            <a:xfrm>
              <a:off x="5990844" y="3218688"/>
              <a:ext cx="209676" cy="208787"/>
            </a:xfrm>
            <a:prstGeom prst="rect">
              <a:avLst/>
            </a:prstGeom>
          </p:spPr>
        </p:pic>
      </p:grpSp>
      <p:sp>
        <p:nvSpPr>
          <p:cNvPr id="14" name="object 14"/>
          <p:cNvSpPr txBox="1">
            <a:spLocks noGrp="1"/>
          </p:cNvSpPr>
          <p:nvPr>
            <p:ph type="subTitle" idx="4"/>
          </p:nvPr>
        </p:nvSpPr>
        <p:spPr>
          <a:prstGeom prst="rect">
            <a:avLst/>
          </a:prstGeom>
        </p:spPr>
        <p:txBody>
          <a:bodyPr vert="horz" wrap="square" lIns="0" tIns="13335" rIns="0" bIns="0" rtlCol="0">
            <a:spAutoFit/>
          </a:bodyPr>
          <a:lstStyle/>
          <a:p>
            <a:pPr marL="12700">
              <a:lnSpc>
                <a:spcPct val="100000"/>
              </a:lnSpc>
              <a:spcBef>
                <a:spcPts val="105"/>
              </a:spcBef>
            </a:pPr>
            <a:r>
              <a:rPr dirty="0"/>
              <a:t>高級中等教育階段學</a:t>
            </a:r>
            <a:r>
              <a:rPr spc="5" dirty="0"/>
              <a:t>生</a:t>
            </a:r>
            <a:r>
              <a:rPr spc="-15" dirty="0"/>
              <a:t>學</a:t>
            </a:r>
            <a:r>
              <a:rPr dirty="0"/>
              <a:t>習</a:t>
            </a:r>
            <a:r>
              <a:rPr spc="-5" dirty="0"/>
              <a:t>歷</a:t>
            </a:r>
            <a:r>
              <a:rPr spc="-15" dirty="0"/>
              <a:t>程</a:t>
            </a:r>
            <a:r>
              <a:rPr dirty="0"/>
              <a:t>檔案</a:t>
            </a:r>
          </a:p>
        </p:txBody>
      </p:sp>
      <p:sp>
        <p:nvSpPr>
          <p:cNvPr id="22" name="object 22"/>
          <p:cNvSpPr txBox="1"/>
          <p:nvPr/>
        </p:nvSpPr>
        <p:spPr>
          <a:xfrm>
            <a:off x="7945628" y="4398645"/>
            <a:ext cx="1941195" cy="513715"/>
          </a:xfrm>
          <a:prstGeom prst="rect">
            <a:avLst/>
          </a:prstGeom>
        </p:spPr>
        <p:txBody>
          <a:bodyPr vert="horz" wrap="square" lIns="0" tIns="12700" rIns="0" bIns="0" rtlCol="0">
            <a:spAutoFit/>
          </a:bodyPr>
          <a:lstStyle/>
          <a:p>
            <a:pPr marL="12700">
              <a:lnSpc>
                <a:spcPct val="100000"/>
              </a:lnSpc>
              <a:spcBef>
                <a:spcPts val="100"/>
              </a:spcBef>
            </a:pPr>
            <a:r>
              <a:rPr sz="3200" b="1" spc="-40" dirty="0">
                <a:solidFill>
                  <a:srgbClr val="1A7AAD"/>
                </a:solidFill>
                <a:latin typeface="Arial"/>
                <a:cs typeface="Arial"/>
              </a:rPr>
              <a:t>(</a:t>
            </a:r>
            <a:r>
              <a:rPr sz="3000" b="1" spc="-40" dirty="0">
                <a:solidFill>
                  <a:srgbClr val="1A7AAD"/>
                </a:solidFill>
                <a:latin typeface="Arial"/>
                <a:cs typeface="Arial"/>
              </a:rPr>
              <a:t>11</a:t>
            </a:r>
            <a:r>
              <a:rPr lang="en-US" altLang="zh-TW" sz="3000" b="1" spc="-40" dirty="0">
                <a:solidFill>
                  <a:srgbClr val="1A7AAD"/>
                </a:solidFill>
                <a:latin typeface="Arial"/>
                <a:cs typeface="Arial"/>
              </a:rPr>
              <a:t>5</a:t>
            </a:r>
            <a:r>
              <a:rPr sz="3000" b="1" spc="-40" dirty="0">
                <a:solidFill>
                  <a:srgbClr val="1A7AAD"/>
                </a:solidFill>
                <a:latin typeface="Arial"/>
                <a:cs typeface="Arial"/>
              </a:rPr>
              <a:t>.0</a:t>
            </a:r>
            <a:r>
              <a:rPr lang="en-US" altLang="zh-TW" sz="3000" b="1" spc="-40" dirty="0">
                <a:solidFill>
                  <a:srgbClr val="1A7AAD"/>
                </a:solidFill>
                <a:latin typeface="Arial"/>
                <a:cs typeface="Arial"/>
              </a:rPr>
              <a:t>9</a:t>
            </a:r>
            <a:r>
              <a:rPr sz="3000" b="1" spc="-40" dirty="0">
                <a:solidFill>
                  <a:srgbClr val="1A7AAD"/>
                </a:solidFill>
                <a:latin typeface="Arial"/>
                <a:cs typeface="Arial"/>
              </a:rPr>
              <a:t>.</a:t>
            </a:r>
            <a:r>
              <a:rPr lang="en-US" altLang="zh-TW" sz="3000" b="1" spc="-40" dirty="0">
                <a:solidFill>
                  <a:srgbClr val="1A7AAD"/>
                </a:solidFill>
                <a:latin typeface="Arial"/>
                <a:cs typeface="Arial"/>
              </a:rPr>
              <a:t>19</a:t>
            </a:r>
            <a:r>
              <a:rPr sz="3200" b="1" spc="-40" dirty="0">
                <a:solidFill>
                  <a:srgbClr val="1A7AAD"/>
                </a:solidFill>
                <a:latin typeface="Arial"/>
                <a:cs typeface="Arial"/>
              </a:rPr>
              <a:t>)</a:t>
            </a:r>
            <a:endParaRPr sz="3200" dirty="0">
              <a:latin typeface="Arial"/>
              <a:cs typeface="Arial"/>
            </a:endParaRPr>
          </a:p>
        </p:txBody>
      </p:sp>
      <p:sp>
        <p:nvSpPr>
          <p:cNvPr id="26" name="文字方塊 25">
            <a:extLst>
              <a:ext uri="{FF2B5EF4-FFF2-40B4-BE49-F238E27FC236}">
                <a16:creationId xmlns:a16="http://schemas.microsoft.com/office/drawing/2014/main" id="{19BC44B8-A73E-4A12-B4D1-4F6ABF535F3D}"/>
              </a:ext>
            </a:extLst>
          </p:cNvPr>
          <p:cNvSpPr txBox="1"/>
          <p:nvPr/>
        </p:nvSpPr>
        <p:spPr>
          <a:xfrm>
            <a:off x="4524755" y="5003694"/>
            <a:ext cx="3707512" cy="523220"/>
          </a:xfrm>
          <a:prstGeom prst="rect">
            <a:avLst/>
          </a:prstGeom>
          <a:noFill/>
        </p:spPr>
        <p:txBody>
          <a:bodyPr wrap="square" rtlCol="0">
            <a:spAutoFit/>
          </a:bodyPr>
          <a:lstStyle/>
          <a:p>
            <a:r>
              <a:rPr lang="zh-TW" altLang="en-US" sz="2800" dirty="0">
                <a:solidFill>
                  <a:srgbClr val="7030A0"/>
                </a:solidFill>
              </a:rPr>
              <a:t>輔導處  蔡淑君主任</a:t>
            </a:r>
          </a:p>
        </p:txBody>
      </p:sp>
      <p:sp>
        <p:nvSpPr>
          <p:cNvPr id="27" name="文字方塊 26">
            <a:extLst>
              <a:ext uri="{FF2B5EF4-FFF2-40B4-BE49-F238E27FC236}">
                <a16:creationId xmlns:a16="http://schemas.microsoft.com/office/drawing/2014/main" id="{C5216083-F09E-4BD8-8BC7-395BBC56361D}"/>
              </a:ext>
            </a:extLst>
          </p:cNvPr>
          <p:cNvSpPr txBox="1"/>
          <p:nvPr/>
        </p:nvSpPr>
        <p:spPr>
          <a:xfrm>
            <a:off x="2929635" y="4307311"/>
            <a:ext cx="5203445" cy="707886"/>
          </a:xfrm>
          <a:prstGeom prst="rect">
            <a:avLst/>
          </a:prstGeom>
          <a:noFill/>
        </p:spPr>
        <p:txBody>
          <a:bodyPr wrap="square" rtlCol="0">
            <a:spAutoFit/>
          </a:bodyPr>
          <a:lstStyle/>
          <a:p>
            <a:r>
              <a:rPr lang="en-US" altLang="zh-TW" sz="4000" b="1" dirty="0">
                <a:solidFill>
                  <a:srgbClr val="0070C0"/>
                </a:solidFill>
              </a:rPr>
              <a:t>115</a:t>
            </a:r>
            <a:r>
              <a:rPr lang="zh-TW" altLang="en-US" sz="4000" b="1" dirty="0">
                <a:solidFill>
                  <a:srgbClr val="0070C0"/>
                </a:solidFill>
              </a:rPr>
              <a:t>學年度家長說明會</a:t>
            </a:r>
          </a:p>
        </p:txBody>
      </p:sp>
      <p:sp>
        <p:nvSpPr>
          <p:cNvPr id="16" name="投影片編號版面配置區 15">
            <a:extLst>
              <a:ext uri="{FF2B5EF4-FFF2-40B4-BE49-F238E27FC236}">
                <a16:creationId xmlns:a16="http://schemas.microsoft.com/office/drawing/2014/main" id="{D7AF4587-A06C-F995-3D19-9D7A9395E610}"/>
              </a:ext>
            </a:extLst>
          </p:cNvPr>
          <p:cNvSpPr>
            <a:spLocks noGrp="1"/>
          </p:cNvSpPr>
          <p:nvPr>
            <p:ph type="sldNum" sz="quarter" idx="7"/>
          </p:nvPr>
        </p:nvSpPr>
        <p:spPr/>
        <p:txBody>
          <a:bodyPr/>
          <a:lstStyle/>
          <a:p>
            <a:fld id="{B6F15528-21DE-4FAA-801E-634DDDAF4B2B}" type="slidenum">
              <a:rPr lang="en-US" altLang="zh-TW" smtClean="0"/>
              <a:t>1</a:t>
            </a:fld>
            <a:endParaRPr lang="zh-TW"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74904" y="0"/>
            <a:ext cx="142240" cy="961390"/>
          </a:xfrm>
          <a:custGeom>
            <a:avLst/>
            <a:gdLst/>
            <a:ahLst/>
            <a:cxnLst/>
            <a:rect l="l" t="t" r="r" b="b"/>
            <a:pathLst>
              <a:path w="142240" h="961390">
                <a:moveTo>
                  <a:pt x="60960" y="0"/>
                </a:moveTo>
                <a:lnTo>
                  <a:pt x="0" y="0"/>
                </a:lnTo>
                <a:lnTo>
                  <a:pt x="0" y="961263"/>
                </a:lnTo>
                <a:lnTo>
                  <a:pt x="60960" y="961263"/>
                </a:lnTo>
                <a:lnTo>
                  <a:pt x="60960" y="0"/>
                </a:lnTo>
                <a:close/>
              </a:path>
              <a:path w="142240" h="961390">
                <a:moveTo>
                  <a:pt x="141732" y="0"/>
                </a:moveTo>
                <a:lnTo>
                  <a:pt x="80772" y="0"/>
                </a:lnTo>
                <a:lnTo>
                  <a:pt x="80772" y="961263"/>
                </a:lnTo>
                <a:lnTo>
                  <a:pt x="141732" y="961263"/>
                </a:lnTo>
                <a:lnTo>
                  <a:pt x="141732" y="0"/>
                </a:lnTo>
                <a:close/>
              </a:path>
            </a:pathLst>
          </a:custGeom>
          <a:solidFill>
            <a:srgbClr val="1A7AAD"/>
          </a:solidFill>
        </p:spPr>
        <p:txBody>
          <a:bodyPr wrap="square" lIns="0" tIns="0" rIns="0" bIns="0" rtlCol="0"/>
          <a:lstStyle/>
          <a:p>
            <a:endParaRPr/>
          </a:p>
        </p:txBody>
      </p:sp>
      <p:sp>
        <p:nvSpPr>
          <p:cNvPr id="3" name="object 3"/>
          <p:cNvSpPr/>
          <p:nvPr/>
        </p:nvSpPr>
        <p:spPr>
          <a:xfrm>
            <a:off x="11736324" y="6617220"/>
            <a:ext cx="139700" cy="240665"/>
          </a:xfrm>
          <a:custGeom>
            <a:avLst/>
            <a:gdLst/>
            <a:ahLst/>
            <a:cxnLst/>
            <a:rect l="l" t="t" r="r" b="b"/>
            <a:pathLst>
              <a:path w="139700" h="240665">
                <a:moveTo>
                  <a:pt x="60960" y="0"/>
                </a:moveTo>
                <a:lnTo>
                  <a:pt x="0" y="0"/>
                </a:lnTo>
                <a:lnTo>
                  <a:pt x="0" y="240284"/>
                </a:lnTo>
                <a:lnTo>
                  <a:pt x="60960" y="240284"/>
                </a:lnTo>
                <a:lnTo>
                  <a:pt x="60960" y="0"/>
                </a:lnTo>
                <a:close/>
              </a:path>
              <a:path w="139700" h="240665">
                <a:moveTo>
                  <a:pt x="139585" y="0"/>
                </a:moveTo>
                <a:lnTo>
                  <a:pt x="79248" y="0"/>
                </a:lnTo>
                <a:lnTo>
                  <a:pt x="79248" y="240284"/>
                </a:lnTo>
                <a:lnTo>
                  <a:pt x="139585" y="240284"/>
                </a:lnTo>
                <a:lnTo>
                  <a:pt x="139585" y="0"/>
                </a:lnTo>
                <a:close/>
              </a:path>
            </a:pathLst>
          </a:custGeom>
          <a:solidFill>
            <a:srgbClr val="1A7AAD"/>
          </a:solidFill>
        </p:spPr>
        <p:txBody>
          <a:bodyPr wrap="square" lIns="0" tIns="0" rIns="0" bIns="0" rtlCol="0"/>
          <a:lstStyle/>
          <a:p>
            <a:endParaRPr/>
          </a:p>
        </p:txBody>
      </p:sp>
      <p:sp>
        <p:nvSpPr>
          <p:cNvPr id="4" name="object 4"/>
          <p:cNvSpPr/>
          <p:nvPr/>
        </p:nvSpPr>
        <p:spPr>
          <a:xfrm>
            <a:off x="694944" y="908303"/>
            <a:ext cx="4680585" cy="0"/>
          </a:xfrm>
          <a:custGeom>
            <a:avLst/>
            <a:gdLst/>
            <a:ahLst/>
            <a:cxnLst/>
            <a:rect l="l" t="t" r="r" b="b"/>
            <a:pathLst>
              <a:path w="4680585">
                <a:moveTo>
                  <a:pt x="0" y="0"/>
                </a:moveTo>
                <a:lnTo>
                  <a:pt x="4680077" y="0"/>
                </a:lnTo>
              </a:path>
            </a:pathLst>
          </a:custGeom>
          <a:ln w="9144">
            <a:solidFill>
              <a:srgbClr val="DADADA"/>
            </a:solidFill>
          </a:ln>
        </p:spPr>
        <p:txBody>
          <a:bodyPr wrap="square" lIns="0" tIns="0" rIns="0" bIns="0" rtlCol="0"/>
          <a:lstStyle/>
          <a:p>
            <a:endParaRPr/>
          </a:p>
        </p:txBody>
      </p:sp>
      <p:sp>
        <p:nvSpPr>
          <p:cNvPr id="5" name="object 5"/>
          <p:cNvSpPr/>
          <p:nvPr/>
        </p:nvSpPr>
        <p:spPr>
          <a:xfrm>
            <a:off x="11452859" y="0"/>
            <a:ext cx="565150" cy="768350"/>
          </a:xfrm>
          <a:custGeom>
            <a:avLst/>
            <a:gdLst/>
            <a:ahLst/>
            <a:cxnLst/>
            <a:rect l="l" t="t" r="r" b="b"/>
            <a:pathLst>
              <a:path w="565150" h="768350">
                <a:moveTo>
                  <a:pt x="565023" y="0"/>
                </a:moveTo>
                <a:lnTo>
                  <a:pt x="0" y="0"/>
                </a:lnTo>
                <a:lnTo>
                  <a:pt x="0" y="614299"/>
                </a:lnTo>
                <a:lnTo>
                  <a:pt x="282448" y="767841"/>
                </a:lnTo>
                <a:lnTo>
                  <a:pt x="565023" y="614299"/>
                </a:lnTo>
                <a:lnTo>
                  <a:pt x="565023" y="0"/>
                </a:lnTo>
                <a:close/>
              </a:path>
            </a:pathLst>
          </a:custGeom>
          <a:solidFill>
            <a:srgbClr val="205868"/>
          </a:solidFill>
        </p:spPr>
        <p:txBody>
          <a:bodyPr wrap="square" lIns="0" tIns="0" rIns="0" bIns="0" rtlCol="0"/>
          <a:lstStyle/>
          <a:p>
            <a:endParaRPr/>
          </a:p>
        </p:txBody>
      </p:sp>
      <p:sp>
        <p:nvSpPr>
          <p:cNvPr id="6" name="object 6"/>
          <p:cNvSpPr txBox="1">
            <a:spLocks noGrp="1"/>
          </p:cNvSpPr>
          <p:nvPr>
            <p:ph type="title"/>
          </p:nvPr>
        </p:nvSpPr>
        <p:spPr>
          <a:xfrm>
            <a:off x="773683" y="317703"/>
            <a:ext cx="5994400" cy="514350"/>
          </a:xfrm>
          <a:prstGeom prst="rect">
            <a:avLst/>
          </a:prstGeom>
        </p:spPr>
        <p:txBody>
          <a:bodyPr vert="horz" wrap="square" lIns="0" tIns="13335" rIns="0" bIns="0" rtlCol="0">
            <a:spAutoFit/>
          </a:bodyPr>
          <a:lstStyle/>
          <a:p>
            <a:pPr marL="12700">
              <a:lnSpc>
                <a:spcPct val="100000"/>
              </a:lnSpc>
              <a:spcBef>
                <a:spcPts val="105"/>
              </a:spcBef>
            </a:pPr>
            <a:r>
              <a:rPr sz="3200" b="1" dirty="0">
                <a:solidFill>
                  <a:srgbClr val="000000"/>
                </a:solidFill>
                <a:latin typeface="Microsoft YaHei"/>
                <a:cs typeface="Microsoft YaHei"/>
              </a:rPr>
              <a:t>學生學習歷程檔案</a:t>
            </a:r>
            <a:r>
              <a:rPr sz="3200" b="1" spc="5" dirty="0">
                <a:solidFill>
                  <a:srgbClr val="0000FF"/>
                </a:solidFill>
                <a:latin typeface="Microsoft YaHei"/>
                <a:cs typeface="Microsoft YaHei"/>
              </a:rPr>
              <a:t>蒐</a:t>
            </a:r>
            <a:r>
              <a:rPr sz="3200" b="1" dirty="0">
                <a:solidFill>
                  <a:srgbClr val="0000FF"/>
                </a:solidFill>
                <a:latin typeface="Microsoft YaHei"/>
                <a:cs typeface="Microsoft YaHei"/>
              </a:rPr>
              <a:t>集</a:t>
            </a:r>
            <a:r>
              <a:rPr sz="3200" b="1" spc="-10" dirty="0">
                <a:solidFill>
                  <a:srgbClr val="0000FF"/>
                </a:solidFill>
                <a:latin typeface="Microsoft YaHei"/>
                <a:cs typeface="Microsoft YaHei"/>
              </a:rPr>
              <a:t>那</a:t>
            </a:r>
            <a:r>
              <a:rPr sz="3200" b="1" dirty="0">
                <a:solidFill>
                  <a:srgbClr val="0000FF"/>
                </a:solidFill>
                <a:latin typeface="Microsoft YaHei"/>
                <a:cs typeface="Microsoft YaHei"/>
              </a:rPr>
              <a:t>些資</a:t>
            </a:r>
            <a:r>
              <a:rPr sz="3200" b="1" spc="470" dirty="0">
                <a:solidFill>
                  <a:srgbClr val="0000FF"/>
                </a:solidFill>
                <a:latin typeface="Microsoft YaHei"/>
                <a:cs typeface="Microsoft YaHei"/>
              </a:rPr>
              <a:t>料</a:t>
            </a:r>
            <a:r>
              <a:rPr sz="3200" dirty="0">
                <a:solidFill>
                  <a:srgbClr val="0000FF"/>
                </a:solidFill>
              </a:rPr>
              <a:t>?</a:t>
            </a:r>
            <a:endParaRPr sz="3200">
              <a:latin typeface="Microsoft YaHei"/>
              <a:cs typeface="Microsoft YaHei"/>
            </a:endParaRPr>
          </a:p>
        </p:txBody>
      </p:sp>
      <p:grpSp>
        <p:nvGrpSpPr>
          <p:cNvPr id="7" name="object 7"/>
          <p:cNvGrpSpPr/>
          <p:nvPr/>
        </p:nvGrpSpPr>
        <p:grpSpPr>
          <a:xfrm>
            <a:off x="517210" y="1309116"/>
            <a:ext cx="2439035" cy="3226435"/>
            <a:chOff x="517210" y="1309116"/>
            <a:chExt cx="2439035" cy="3226435"/>
          </a:xfrm>
        </p:grpSpPr>
        <p:pic>
          <p:nvPicPr>
            <p:cNvPr id="8" name="object 8"/>
            <p:cNvPicPr/>
            <p:nvPr/>
          </p:nvPicPr>
          <p:blipFill>
            <a:blip r:embed="rId2" cstate="print"/>
            <a:stretch>
              <a:fillRect/>
            </a:stretch>
          </p:blipFill>
          <p:spPr>
            <a:xfrm>
              <a:off x="517210" y="1545587"/>
              <a:ext cx="2438965" cy="2989585"/>
            </a:xfrm>
            <a:prstGeom prst="rect">
              <a:avLst/>
            </a:prstGeom>
          </p:spPr>
        </p:pic>
        <p:sp>
          <p:nvSpPr>
            <p:cNvPr id="9" name="object 9"/>
            <p:cNvSpPr/>
            <p:nvPr/>
          </p:nvSpPr>
          <p:spPr>
            <a:xfrm>
              <a:off x="563880" y="1581912"/>
              <a:ext cx="2339340" cy="2879090"/>
            </a:xfrm>
            <a:custGeom>
              <a:avLst/>
              <a:gdLst/>
              <a:ahLst/>
              <a:cxnLst/>
              <a:rect l="l" t="t" r="r" b="b"/>
              <a:pathLst>
                <a:path w="2339340" h="2879090">
                  <a:moveTo>
                    <a:pt x="2339340" y="0"/>
                  </a:moveTo>
                  <a:lnTo>
                    <a:pt x="0" y="0"/>
                  </a:lnTo>
                  <a:lnTo>
                    <a:pt x="0" y="2878582"/>
                  </a:lnTo>
                  <a:lnTo>
                    <a:pt x="2339340" y="2878582"/>
                  </a:lnTo>
                  <a:lnTo>
                    <a:pt x="2339340" y="0"/>
                  </a:lnTo>
                  <a:close/>
                </a:path>
              </a:pathLst>
            </a:custGeom>
            <a:solidFill>
              <a:srgbClr val="BE341F"/>
            </a:solidFill>
          </p:spPr>
          <p:txBody>
            <a:bodyPr wrap="square" lIns="0" tIns="0" rIns="0" bIns="0" rtlCol="0"/>
            <a:lstStyle/>
            <a:p>
              <a:endParaRPr/>
            </a:p>
          </p:txBody>
        </p:sp>
        <p:sp>
          <p:nvSpPr>
            <p:cNvPr id="10" name="object 10"/>
            <p:cNvSpPr/>
            <p:nvPr/>
          </p:nvSpPr>
          <p:spPr>
            <a:xfrm>
              <a:off x="564642" y="1582674"/>
              <a:ext cx="2339340" cy="2879090"/>
            </a:xfrm>
            <a:custGeom>
              <a:avLst/>
              <a:gdLst/>
              <a:ahLst/>
              <a:cxnLst/>
              <a:rect l="l" t="t" r="r" b="b"/>
              <a:pathLst>
                <a:path w="2339340" h="2879090">
                  <a:moveTo>
                    <a:pt x="0" y="2878582"/>
                  </a:moveTo>
                  <a:lnTo>
                    <a:pt x="2339340" y="2878582"/>
                  </a:lnTo>
                  <a:lnTo>
                    <a:pt x="2339340" y="0"/>
                  </a:lnTo>
                  <a:lnTo>
                    <a:pt x="0" y="0"/>
                  </a:lnTo>
                  <a:lnTo>
                    <a:pt x="0" y="2878582"/>
                  </a:lnTo>
                  <a:close/>
                </a:path>
              </a:pathLst>
            </a:custGeom>
            <a:ln w="38100">
              <a:solidFill>
                <a:srgbClr val="FFFFFF"/>
              </a:solidFill>
            </a:ln>
          </p:spPr>
          <p:txBody>
            <a:bodyPr wrap="square" lIns="0" tIns="0" rIns="0" bIns="0" rtlCol="0"/>
            <a:lstStyle/>
            <a:p>
              <a:endParaRPr/>
            </a:p>
          </p:txBody>
        </p:sp>
        <p:pic>
          <p:nvPicPr>
            <p:cNvPr id="11" name="object 11"/>
            <p:cNvPicPr/>
            <p:nvPr/>
          </p:nvPicPr>
          <p:blipFill>
            <a:blip r:embed="rId3" cstate="print"/>
            <a:stretch>
              <a:fillRect/>
            </a:stretch>
          </p:blipFill>
          <p:spPr>
            <a:xfrm>
              <a:off x="877824" y="1309116"/>
              <a:ext cx="1714500" cy="618743"/>
            </a:xfrm>
            <a:prstGeom prst="rect">
              <a:avLst/>
            </a:prstGeom>
          </p:spPr>
        </p:pic>
        <p:pic>
          <p:nvPicPr>
            <p:cNvPr id="12" name="object 12"/>
            <p:cNvPicPr/>
            <p:nvPr/>
          </p:nvPicPr>
          <p:blipFill>
            <a:blip r:embed="rId4" cstate="print"/>
            <a:stretch>
              <a:fillRect/>
            </a:stretch>
          </p:blipFill>
          <p:spPr>
            <a:xfrm>
              <a:off x="925068" y="1336548"/>
              <a:ext cx="1620012" cy="524255"/>
            </a:xfrm>
            <a:prstGeom prst="rect">
              <a:avLst/>
            </a:prstGeom>
          </p:spPr>
        </p:pic>
        <p:sp>
          <p:nvSpPr>
            <p:cNvPr id="13" name="object 13"/>
            <p:cNvSpPr/>
            <p:nvPr/>
          </p:nvSpPr>
          <p:spPr>
            <a:xfrm>
              <a:off x="925068" y="1336548"/>
              <a:ext cx="1619885" cy="524510"/>
            </a:xfrm>
            <a:custGeom>
              <a:avLst/>
              <a:gdLst/>
              <a:ahLst/>
              <a:cxnLst/>
              <a:rect l="l" t="t" r="r" b="b"/>
              <a:pathLst>
                <a:path w="1619885" h="524510">
                  <a:moveTo>
                    <a:pt x="0" y="524001"/>
                  </a:moveTo>
                  <a:lnTo>
                    <a:pt x="1619504" y="524001"/>
                  </a:lnTo>
                  <a:lnTo>
                    <a:pt x="1619504" y="0"/>
                  </a:lnTo>
                  <a:lnTo>
                    <a:pt x="0" y="0"/>
                  </a:lnTo>
                  <a:lnTo>
                    <a:pt x="0" y="524001"/>
                  </a:lnTo>
                  <a:close/>
                </a:path>
              </a:pathLst>
            </a:custGeom>
            <a:ln w="9144">
              <a:solidFill>
                <a:srgbClr val="FCA700"/>
              </a:solidFill>
            </a:ln>
          </p:spPr>
          <p:txBody>
            <a:bodyPr wrap="square" lIns="0" tIns="0" rIns="0" bIns="0" rtlCol="0"/>
            <a:lstStyle/>
            <a:p>
              <a:endParaRPr/>
            </a:p>
          </p:txBody>
        </p:sp>
      </p:grpSp>
      <p:sp>
        <p:nvSpPr>
          <p:cNvPr id="14" name="object 14"/>
          <p:cNvSpPr txBox="1"/>
          <p:nvPr/>
        </p:nvSpPr>
        <p:spPr>
          <a:xfrm>
            <a:off x="1083665" y="1402460"/>
            <a:ext cx="1244600" cy="391160"/>
          </a:xfrm>
          <a:prstGeom prst="rect">
            <a:avLst/>
          </a:prstGeom>
        </p:spPr>
        <p:txBody>
          <a:bodyPr vert="horz" wrap="square" lIns="0" tIns="12700" rIns="0" bIns="0" rtlCol="0">
            <a:spAutoFit/>
          </a:bodyPr>
          <a:lstStyle/>
          <a:p>
            <a:pPr marL="12700">
              <a:lnSpc>
                <a:spcPct val="100000"/>
              </a:lnSpc>
              <a:spcBef>
                <a:spcPts val="100"/>
              </a:spcBef>
            </a:pPr>
            <a:r>
              <a:rPr sz="2400" b="1" dirty="0">
                <a:latin typeface="Microsoft YaHei"/>
                <a:cs typeface="Microsoft YaHei"/>
              </a:rPr>
              <a:t>基本資料</a:t>
            </a:r>
            <a:endParaRPr sz="2400">
              <a:latin typeface="Microsoft YaHei"/>
              <a:cs typeface="Microsoft YaHei"/>
            </a:endParaRPr>
          </a:p>
        </p:txBody>
      </p:sp>
      <p:grpSp>
        <p:nvGrpSpPr>
          <p:cNvPr id="15" name="object 15"/>
          <p:cNvGrpSpPr/>
          <p:nvPr/>
        </p:nvGrpSpPr>
        <p:grpSpPr>
          <a:xfrm>
            <a:off x="3345763" y="1309116"/>
            <a:ext cx="2440940" cy="3226435"/>
            <a:chOff x="3345763" y="1309116"/>
            <a:chExt cx="2440940" cy="3226435"/>
          </a:xfrm>
        </p:grpSpPr>
        <p:pic>
          <p:nvPicPr>
            <p:cNvPr id="16" name="object 16"/>
            <p:cNvPicPr/>
            <p:nvPr/>
          </p:nvPicPr>
          <p:blipFill>
            <a:blip r:embed="rId5" cstate="print"/>
            <a:stretch>
              <a:fillRect/>
            </a:stretch>
          </p:blipFill>
          <p:spPr>
            <a:xfrm>
              <a:off x="3345763" y="1545587"/>
              <a:ext cx="2440475" cy="2989585"/>
            </a:xfrm>
            <a:prstGeom prst="rect">
              <a:avLst/>
            </a:prstGeom>
          </p:spPr>
        </p:pic>
        <p:sp>
          <p:nvSpPr>
            <p:cNvPr id="17" name="object 17"/>
            <p:cNvSpPr/>
            <p:nvPr/>
          </p:nvSpPr>
          <p:spPr>
            <a:xfrm>
              <a:off x="3392423" y="1581912"/>
              <a:ext cx="2342515" cy="2879090"/>
            </a:xfrm>
            <a:custGeom>
              <a:avLst/>
              <a:gdLst/>
              <a:ahLst/>
              <a:cxnLst/>
              <a:rect l="l" t="t" r="r" b="b"/>
              <a:pathLst>
                <a:path w="2342515" h="2879090">
                  <a:moveTo>
                    <a:pt x="2342006" y="0"/>
                  </a:moveTo>
                  <a:lnTo>
                    <a:pt x="0" y="0"/>
                  </a:lnTo>
                  <a:lnTo>
                    <a:pt x="0" y="2878582"/>
                  </a:lnTo>
                  <a:lnTo>
                    <a:pt x="2342006" y="2878582"/>
                  </a:lnTo>
                  <a:lnTo>
                    <a:pt x="2342006" y="0"/>
                  </a:lnTo>
                  <a:close/>
                </a:path>
              </a:pathLst>
            </a:custGeom>
            <a:solidFill>
              <a:srgbClr val="FCA907"/>
            </a:solidFill>
          </p:spPr>
          <p:txBody>
            <a:bodyPr wrap="square" lIns="0" tIns="0" rIns="0" bIns="0" rtlCol="0"/>
            <a:lstStyle/>
            <a:p>
              <a:endParaRPr/>
            </a:p>
          </p:txBody>
        </p:sp>
        <p:sp>
          <p:nvSpPr>
            <p:cNvPr id="18" name="object 18"/>
            <p:cNvSpPr/>
            <p:nvPr/>
          </p:nvSpPr>
          <p:spPr>
            <a:xfrm>
              <a:off x="3393185" y="1582674"/>
              <a:ext cx="2342515" cy="2879090"/>
            </a:xfrm>
            <a:custGeom>
              <a:avLst/>
              <a:gdLst/>
              <a:ahLst/>
              <a:cxnLst/>
              <a:rect l="l" t="t" r="r" b="b"/>
              <a:pathLst>
                <a:path w="2342515" h="2879090">
                  <a:moveTo>
                    <a:pt x="0" y="2878582"/>
                  </a:moveTo>
                  <a:lnTo>
                    <a:pt x="2342007" y="2878582"/>
                  </a:lnTo>
                  <a:lnTo>
                    <a:pt x="2342007" y="0"/>
                  </a:lnTo>
                  <a:lnTo>
                    <a:pt x="0" y="0"/>
                  </a:lnTo>
                  <a:lnTo>
                    <a:pt x="0" y="2878582"/>
                  </a:lnTo>
                  <a:close/>
                </a:path>
              </a:pathLst>
            </a:custGeom>
            <a:ln w="38100">
              <a:solidFill>
                <a:srgbClr val="FFFFFF"/>
              </a:solidFill>
            </a:ln>
          </p:spPr>
          <p:txBody>
            <a:bodyPr wrap="square" lIns="0" tIns="0" rIns="0" bIns="0" rtlCol="0"/>
            <a:lstStyle/>
            <a:p>
              <a:endParaRPr/>
            </a:p>
          </p:txBody>
        </p:sp>
        <p:pic>
          <p:nvPicPr>
            <p:cNvPr id="19" name="object 19"/>
            <p:cNvPicPr/>
            <p:nvPr/>
          </p:nvPicPr>
          <p:blipFill>
            <a:blip r:embed="rId6" cstate="print"/>
            <a:stretch>
              <a:fillRect/>
            </a:stretch>
          </p:blipFill>
          <p:spPr>
            <a:xfrm>
              <a:off x="3683507" y="1309116"/>
              <a:ext cx="1712976" cy="618743"/>
            </a:xfrm>
            <a:prstGeom prst="rect">
              <a:avLst/>
            </a:prstGeom>
          </p:spPr>
        </p:pic>
        <p:pic>
          <p:nvPicPr>
            <p:cNvPr id="20" name="object 20"/>
            <p:cNvPicPr/>
            <p:nvPr/>
          </p:nvPicPr>
          <p:blipFill>
            <a:blip r:embed="rId7" cstate="print"/>
            <a:stretch>
              <a:fillRect/>
            </a:stretch>
          </p:blipFill>
          <p:spPr>
            <a:xfrm>
              <a:off x="3730751" y="1336548"/>
              <a:ext cx="1618488" cy="524255"/>
            </a:xfrm>
            <a:prstGeom prst="rect">
              <a:avLst/>
            </a:prstGeom>
          </p:spPr>
        </p:pic>
        <p:sp>
          <p:nvSpPr>
            <p:cNvPr id="21" name="object 21"/>
            <p:cNvSpPr/>
            <p:nvPr/>
          </p:nvSpPr>
          <p:spPr>
            <a:xfrm>
              <a:off x="3730751" y="1336548"/>
              <a:ext cx="1618615" cy="524510"/>
            </a:xfrm>
            <a:custGeom>
              <a:avLst/>
              <a:gdLst/>
              <a:ahLst/>
              <a:cxnLst/>
              <a:rect l="l" t="t" r="r" b="b"/>
              <a:pathLst>
                <a:path w="1618614" h="524510">
                  <a:moveTo>
                    <a:pt x="0" y="524001"/>
                  </a:moveTo>
                  <a:lnTo>
                    <a:pt x="1618361" y="524001"/>
                  </a:lnTo>
                  <a:lnTo>
                    <a:pt x="1618361" y="0"/>
                  </a:lnTo>
                  <a:lnTo>
                    <a:pt x="0" y="0"/>
                  </a:lnTo>
                  <a:lnTo>
                    <a:pt x="0" y="524001"/>
                  </a:lnTo>
                  <a:close/>
                </a:path>
              </a:pathLst>
            </a:custGeom>
            <a:ln w="9142">
              <a:solidFill>
                <a:srgbClr val="FCA700"/>
              </a:solidFill>
            </a:ln>
          </p:spPr>
          <p:txBody>
            <a:bodyPr wrap="square" lIns="0" tIns="0" rIns="0" bIns="0" rtlCol="0"/>
            <a:lstStyle/>
            <a:p>
              <a:endParaRPr/>
            </a:p>
          </p:txBody>
        </p:sp>
      </p:grpSp>
      <p:grpSp>
        <p:nvGrpSpPr>
          <p:cNvPr id="22" name="object 22"/>
          <p:cNvGrpSpPr/>
          <p:nvPr/>
        </p:nvGrpSpPr>
        <p:grpSpPr>
          <a:xfrm>
            <a:off x="6175822" y="1309116"/>
            <a:ext cx="5269230" cy="3226435"/>
            <a:chOff x="6175822" y="1309116"/>
            <a:chExt cx="5269230" cy="3226435"/>
          </a:xfrm>
        </p:grpSpPr>
        <p:pic>
          <p:nvPicPr>
            <p:cNvPr id="23" name="object 23"/>
            <p:cNvPicPr/>
            <p:nvPr/>
          </p:nvPicPr>
          <p:blipFill>
            <a:blip r:embed="rId2" cstate="print"/>
            <a:stretch>
              <a:fillRect/>
            </a:stretch>
          </p:blipFill>
          <p:spPr>
            <a:xfrm>
              <a:off x="6175822" y="1545587"/>
              <a:ext cx="2438965" cy="2989585"/>
            </a:xfrm>
            <a:prstGeom prst="rect">
              <a:avLst/>
            </a:prstGeom>
          </p:spPr>
        </p:pic>
        <p:sp>
          <p:nvSpPr>
            <p:cNvPr id="24" name="object 24"/>
            <p:cNvSpPr/>
            <p:nvPr/>
          </p:nvSpPr>
          <p:spPr>
            <a:xfrm>
              <a:off x="6222491" y="1581912"/>
              <a:ext cx="2339340" cy="2879090"/>
            </a:xfrm>
            <a:custGeom>
              <a:avLst/>
              <a:gdLst/>
              <a:ahLst/>
              <a:cxnLst/>
              <a:rect l="l" t="t" r="r" b="b"/>
              <a:pathLst>
                <a:path w="2339340" h="2879090">
                  <a:moveTo>
                    <a:pt x="2339340" y="0"/>
                  </a:moveTo>
                  <a:lnTo>
                    <a:pt x="0" y="0"/>
                  </a:lnTo>
                  <a:lnTo>
                    <a:pt x="0" y="2878582"/>
                  </a:lnTo>
                  <a:lnTo>
                    <a:pt x="2339340" y="2878582"/>
                  </a:lnTo>
                  <a:lnTo>
                    <a:pt x="2339340" y="0"/>
                  </a:lnTo>
                  <a:close/>
                </a:path>
              </a:pathLst>
            </a:custGeom>
            <a:solidFill>
              <a:srgbClr val="1A7AAD"/>
            </a:solidFill>
          </p:spPr>
          <p:txBody>
            <a:bodyPr wrap="square" lIns="0" tIns="0" rIns="0" bIns="0" rtlCol="0"/>
            <a:lstStyle/>
            <a:p>
              <a:endParaRPr/>
            </a:p>
          </p:txBody>
        </p:sp>
        <p:sp>
          <p:nvSpPr>
            <p:cNvPr id="25" name="object 25"/>
            <p:cNvSpPr/>
            <p:nvPr/>
          </p:nvSpPr>
          <p:spPr>
            <a:xfrm>
              <a:off x="6223253" y="1582674"/>
              <a:ext cx="2339340" cy="2879090"/>
            </a:xfrm>
            <a:custGeom>
              <a:avLst/>
              <a:gdLst/>
              <a:ahLst/>
              <a:cxnLst/>
              <a:rect l="l" t="t" r="r" b="b"/>
              <a:pathLst>
                <a:path w="2339340" h="2879090">
                  <a:moveTo>
                    <a:pt x="0" y="2878582"/>
                  </a:moveTo>
                  <a:lnTo>
                    <a:pt x="2339340" y="2878582"/>
                  </a:lnTo>
                  <a:lnTo>
                    <a:pt x="2339340" y="0"/>
                  </a:lnTo>
                  <a:lnTo>
                    <a:pt x="0" y="0"/>
                  </a:lnTo>
                  <a:lnTo>
                    <a:pt x="0" y="2878582"/>
                  </a:lnTo>
                  <a:close/>
                </a:path>
              </a:pathLst>
            </a:custGeom>
            <a:ln w="38100">
              <a:solidFill>
                <a:srgbClr val="FFFFFF"/>
              </a:solidFill>
            </a:ln>
          </p:spPr>
          <p:txBody>
            <a:bodyPr wrap="square" lIns="0" tIns="0" rIns="0" bIns="0" rtlCol="0"/>
            <a:lstStyle/>
            <a:p>
              <a:endParaRPr/>
            </a:p>
          </p:txBody>
        </p:sp>
        <p:pic>
          <p:nvPicPr>
            <p:cNvPr id="26" name="object 26"/>
            <p:cNvPicPr/>
            <p:nvPr/>
          </p:nvPicPr>
          <p:blipFill>
            <a:blip r:embed="rId8" cstate="print"/>
            <a:stretch>
              <a:fillRect/>
            </a:stretch>
          </p:blipFill>
          <p:spPr>
            <a:xfrm>
              <a:off x="6534911" y="1309116"/>
              <a:ext cx="1712976" cy="618743"/>
            </a:xfrm>
            <a:prstGeom prst="rect">
              <a:avLst/>
            </a:prstGeom>
          </p:spPr>
        </p:pic>
        <p:pic>
          <p:nvPicPr>
            <p:cNvPr id="27" name="object 27"/>
            <p:cNvPicPr/>
            <p:nvPr/>
          </p:nvPicPr>
          <p:blipFill>
            <a:blip r:embed="rId7" cstate="print"/>
            <a:stretch>
              <a:fillRect/>
            </a:stretch>
          </p:blipFill>
          <p:spPr>
            <a:xfrm>
              <a:off x="6582155" y="1336548"/>
              <a:ext cx="1618488" cy="524255"/>
            </a:xfrm>
            <a:prstGeom prst="rect">
              <a:avLst/>
            </a:prstGeom>
          </p:spPr>
        </p:pic>
        <p:sp>
          <p:nvSpPr>
            <p:cNvPr id="28" name="object 28"/>
            <p:cNvSpPr/>
            <p:nvPr/>
          </p:nvSpPr>
          <p:spPr>
            <a:xfrm>
              <a:off x="6582155" y="1336548"/>
              <a:ext cx="1618615" cy="524510"/>
            </a:xfrm>
            <a:custGeom>
              <a:avLst/>
              <a:gdLst/>
              <a:ahLst/>
              <a:cxnLst/>
              <a:rect l="l" t="t" r="r" b="b"/>
              <a:pathLst>
                <a:path w="1618615" h="524510">
                  <a:moveTo>
                    <a:pt x="0" y="524001"/>
                  </a:moveTo>
                  <a:lnTo>
                    <a:pt x="1618361" y="524001"/>
                  </a:lnTo>
                  <a:lnTo>
                    <a:pt x="1618361" y="0"/>
                  </a:lnTo>
                  <a:lnTo>
                    <a:pt x="0" y="0"/>
                  </a:lnTo>
                  <a:lnTo>
                    <a:pt x="0" y="524001"/>
                  </a:lnTo>
                  <a:close/>
                </a:path>
              </a:pathLst>
            </a:custGeom>
            <a:ln w="9142">
              <a:solidFill>
                <a:srgbClr val="FCA700"/>
              </a:solidFill>
            </a:ln>
          </p:spPr>
          <p:txBody>
            <a:bodyPr wrap="square" lIns="0" tIns="0" rIns="0" bIns="0" rtlCol="0"/>
            <a:lstStyle/>
            <a:p>
              <a:endParaRPr/>
            </a:p>
          </p:txBody>
        </p:sp>
        <p:pic>
          <p:nvPicPr>
            <p:cNvPr id="29" name="object 29"/>
            <p:cNvPicPr/>
            <p:nvPr/>
          </p:nvPicPr>
          <p:blipFill>
            <a:blip r:embed="rId2" cstate="print"/>
            <a:stretch>
              <a:fillRect/>
            </a:stretch>
          </p:blipFill>
          <p:spPr>
            <a:xfrm>
              <a:off x="9005890" y="1545587"/>
              <a:ext cx="2438965" cy="2989585"/>
            </a:xfrm>
            <a:prstGeom prst="rect">
              <a:avLst/>
            </a:prstGeom>
          </p:spPr>
        </p:pic>
        <p:sp>
          <p:nvSpPr>
            <p:cNvPr id="30" name="object 30"/>
            <p:cNvSpPr/>
            <p:nvPr/>
          </p:nvSpPr>
          <p:spPr>
            <a:xfrm>
              <a:off x="9052559" y="1581912"/>
              <a:ext cx="2339340" cy="2879090"/>
            </a:xfrm>
            <a:custGeom>
              <a:avLst/>
              <a:gdLst/>
              <a:ahLst/>
              <a:cxnLst/>
              <a:rect l="l" t="t" r="r" b="b"/>
              <a:pathLst>
                <a:path w="2339340" h="2879090">
                  <a:moveTo>
                    <a:pt x="2339340" y="0"/>
                  </a:moveTo>
                  <a:lnTo>
                    <a:pt x="0" y="0"/>
                  </a:lnTo>
                  <a:lnTo>
                    <a:pt x="0" y="2878582"/>
                  </a:lnTo>
                  <a:lnTo>
                    <a:pt x="2339340" y="2878582"/>
                  </a:lnTo>
                  <a:lnTo>
                    <a:pt x="2339340" y="0"/>
                  </a:lnTo>
                  <a:close/>
                </a:path>
              </a:pathLst>
            </a:custGeom>
            <a:solidFill>
              <a:srgbClr val="94BB48"/>
            </a:solidFill>
          </p:spPr>
          <p:txBody>
            <a:bodyPr wrap="square" lIns="0" tIns="0" rIns="0" bIns="0" rtlCol="0"/>
            <a:lstStyle/>
            <a:p>
              <a:endParaRPr/>
            </a:p>
          </p:txBody>
        </p:sp>
        <p:sp>
          <p:nvSpPr>
            <p:cNvPr id="31" name="object 31"/>
            <p:cNvSpPr/>
            <p:nvPr/>
          </p:nvSpPr>
          <p:spPr>
            <a:xfrm>
              <a:off x="9053321" y="1582674"/>
              <a:ext cx="2339340" cy="2879090"/>
            </a:xfrm>
            <a:custGeom>
              <a:avLst/>
              <a:gdLst/>
              <a:ahLst/>
              <a:cxnLst/>
              <a:rect l="l" t="t" r="r" b="b"/>
              <a:pathLst>
                <a:path w="2339340" h="2879090">
                  <a:moveTo>
                    <a:pt x="0" y="2878582"/>
                  </a:moveTo>
                  <a:lnTo>
                    <a:pt x="2339339" y="2878582"/>
                  </a:lnTo>
                  <a:lnTo>
                    <a:pt x="2339339" y="0"/>
                  </a:lnTo>
                  <a:lnTo>
                    <a:pt x="0" y="0"/>
                  </a:lnTo>
                  <a:lnTo>
                    <a:pt x="0" y="2878582"/>
                  </a:lnTo>
                  <a:close/>
                </a:path>
              </a:pathLst>
            </a:custGeom>
            <a:ln w="38100">
              <a:solidFill>
                <a:srgbClr val="FFFFFF"/>
              </a:solidFill>
            </a:ln>
          </p:spPr>
          <p:txBody>
            <a:bodyPr wrap="square" lIns="0" tIns="0" rIns="0" bIns="0" rtlCol="0"/>
            <a:lstStyle/>
            <a:p>
              <a:endParaRPr/>
            </a:p>
          </p:txBody>
        </p:sp>
      </p:grpSp>
      <p:sp>
        <p:nvSpPr>
          <p:cNvPr id="32" name="object 32"/>
          <p:cNvSpPr txBox="1"/>
          <p:nvPr/>
        </p:nvSpPr>
        <p:spPr>
          <a:xfrm>
            <a:off x="3926204" y="1402460"/>
            <a:ext cx="1244600" cy="391160"/>
          </a:xfrm>
          <a:prstGeom prst="rect">
            <a:avLst/>
          </a:prstGeom>
        </p:spPr>
        <p:txBody>
          <a:bodyPr vert="horz" wrap="square" lIns="0" tIns="12700" rIns="0" bIns="0" rtlCol="0">
            <a:spAutoFit/>
          </a:bodyPr>
          <a:lstStyle/>
          <a:p>
            <a:pPr marL="12700">
              <a:lnSpc>
                <a:spcPct val="100000"/>
              </a:lnSpc>
              <a:spcBef>
                <a:spcPts val="100"/>
              </a:spcBef>
            </a:pPr>
            <a:r>
              <a:rPr sz="2400" b="1" dirty="0">
                <a:latin typeface="Microsoft YaHei"/>
                <a:cs typeface="Microsoft YaHei"/>
              </a:rPr>
              <a:t>修課紀錄</a:t>
            </a:r>
            <a:endParaRPr sz="2400">
              <a:latin typeface="Microsoft YaHei"/>
              <a:cs typeface="Microsoft YaHei"/>
            </a:endParaRPr>
          </a:p>
        </p:txBody>
      </p:sp>
      <p:sp>
        <p:nvSpPr>
          <p:cNvPr id="33" name="object 33"/>
          <p:cNvSpPr txBox="1"/>
          <p:nvPr/>
        </p:nvSpPr>
        <p:spPr>
          <a:xfrm>
            <a:off x="6669023" y="1437894"/>
            <a:ext cx="1539875" cy="330835"/>
          </a:xfrm>
          <a:prstGeom prst="rect">
            <a:avLst/>
          </a:prstGeom>
        </p:spPr>
        <p:txBody>
          <a:bodyPr vert="horz" wrap="square" lIns="0" tIns="13335" rIns="0" bIns="0" rtlCol="0">
            <a:spAutoFit/>
          </a:bodyPr>
          <a:lstStyle/>
          <a:p>
            <a:pPr>
              <a:lnSpc>
                <a:spcPct val="100000"/>
              </a:lnSpc>
              <a:spcBef>
                <a:spcPts val="105"/>
              </a:spcBef>
            </a:pPr>
            <a:r>
              <a:rPr sz="2000" b="1" dirty="0">
                <a:latin typeface="Microsoft YaHei"/>
                <a:cs typeface="Microsoft YaHei"/>
              </a:rPr>
              <a:t>課程學習成果</a:t>
            </a:r>
            <a:endParaRPr sz="2000">
              <a:latin typeface="Microsoft YaHei"/>
              <a:cs typeface="Microsoft YaHei"/>
            </a:endParaRPr>
          </a:p>
        </p:txBody>
      </p:sp>
      <p:grpSp>
        <p:nvGrpSpPr>
          <p:cNvPr id="34" name="object 34"/>
          <p:cNvGrpSpPr/>
          <p:nvPr/>
        </p:nvGrpSpPr>
        <p:grpSpPr>
          <a:xfrm>
            <a:off x="9386316" y="1309116"/>
            <a:ext cx="1713230" cy="619125"/>
            <a:chOff x="9386316" y="1309116"/>
            <a:chExt cx="1713230" cy="619125"/>
          </a:xfrm>
        </p:grpSpPr>
        <p:pic>
          <p:nvPicPr>
            <p:cNvPr id="35" name="object 35"/>
            <p:cNvPicPr/>
            <p:nvPr/>
          </p:nvPicPr>
          <p:blipFill>
            <a:blip r:embed="rId6" cstate="print"/>
            <a:stretch>
              <a:fillRect/>
            </a:stretch>
          </p:blipFill>
          <p:spPr>
            <a:xfrm>
              <a:off x="9386316" y="1309116"/>
              <a:ext cx="1712976" cy="618743"/>
            </a:xfrm>
            <a:prstGeom prst="rect">
              <a:avLst/>
            </a:prstGeom>
          </p:spPr>
        </p:pic>
        <p:pic>
          <p:nvPicPr>
            <p:cNvPr id="36" name="object 36"/>
            <p:cNvPicPr/>
            <p:nvPr/>
          </p:nvPicPr>
          <p:blipFill>
            <a:blip r:embed="rId7" cstate="print"/>
            <a:stretch>
              <a:fillRect/>
            </a:stretch>
          </p:blipFill>
          <p:spPr>
            <a:xfrm>
              <a:off x="9433560" y="1336548"/>
              <a:ext cx="1618488" cy="524255"/>
            </a:xfrm>
            <a:prstGeom prst="rect">
              <a:avLst/>
            </a:prstGeom>
          </p:spPr>
        </p:pic>
        <p:sp>
          <p:nvSpPr>
            <p:cNvPr id="37" name="object 37"/>
            <p:cNvSpPr/>
            <p:nvPr/>
          </p:nvSpPr>
          <p:spPr>
            <a:xfrm>
              <a:off x="9433560" y="1336548"/>
              <a:ext cx="1618615" cy="524510"/>
            </a:xfrm>
            <a:custGeom>
              <a:avLst/>
              <a:gdLst/>
              <a:ahLst/>
              <a:cxnLst/>
              <a:rect l="l" t="t" r="r" b="b"/>
              <a:pathLst>
                <a:path w="1618615" h="524510">
                  <a:moveTo>
                    <a:pt x="0" y="524001"/>
                  </a:moveTo>
                  <a:lnTo>
                    <a:pt x="1618361" y="524001"/>
                  </a:lnTo>
                  <a:lnTo>
                    <a:pt x="1618361" y="0"/>
                  </a:lnTo>
                  <a:lnTo>
                    <a:pt x="0" y="0"/>
                  </a:lnTo>
                  <a:lnTo>
                    <a:pt x="0" y="524001"/>
                  </a:lnTo>
                  <a:close/>
                </a:path>
              </a:pathLst>
            </a:custGeom>
            <a:ln w="9142">
              <a:solidFill>
                <a:srgbClr val="FCA700"/>
              </a:solidFill>
            </a:ln>
          </p:spPr>
          <p:txBody>
            <a:bodyPr wrap="square" lIns="0" tIns="0" rIns="0" bIns="0" rtlCol="0"/>
            <a:lstStyle/>
            <a:p>
              <a:endParaRPr/>
            </a:p>
          </p:txBody>
        </p:sp>
      </p:grpSp>
      <p:sp>
        <p:nvSpPr>
          <p:cNvPr id="38" name="object 38"/>
          <p:cNvSpPr txBox="1"/>
          <p:nvPr/>
        </p:nvSpPr>
        <p:spPr>
          <a:xfrm>
            <a:off x="9651492" y="1409446"/>
            <a:ext cx="1231900" cy="391160"/>
          </a:xfrm>
          <a:prstGeom prst="rect">
            <a:avLst/>
          </a:prstGeom>
        </p:spPr>
        <p:txBody>
          <a:bodyPr vert="horz" wrap="square" lIns="0" tIns="12700" rIns="0" bIns="0" rtlCol="0">
            <a:spAutoFit/>
          </a:bodyPr>
          <a:lstStyle/>
          <a:p>
            <a:pPr>
              <a:lnSpc>
                <a:spcPct val="100000"/>
              </a:lnSpc>
              <a:spcBef>
                <a:spcPts val="100"/>
              </a:spcBef>
            </a:pPr>
            <a:r>
              <a:rPr sz="2400" b="1" dirty="0">
                <a:latin typeface="Microsoft YaHei"/>
                <a:cs typeface="Microsoft YaHei"/>
              </a:rPr>
              <a:t>多元表現</a:t>
            </a:r>
            <a:endParaRPr sz="2400">
              <a:latin typeface="Microsoft YaHei"/>
              <a:cs typeface="Microsoft YaHei"/>
            </a:endParaRPr>
          </a:p>
        </p:txBody>
      </p:sp>
      <p:grpSp>
        <p:nvGrpSpPr>
          <p:cNvPr id="39" name="object 39"/>
          <p:cNvGrpSpPr/>
          <p:nvPr/>
        </p:nvGrpSpPr>
        <p:grpSpPr>
          <a:xfrm>
            <a:off x="792480" y="2189988"/>
            <a:ext cx="1880870" cy="2002789"/>
            <a:chOff x="792480" y="2189988"/>
            <a:chExt cx="1880870" cy="2002789"/>
          </a:xfrm>
        </p:grpSpPr>
        <p:pic>
          <p:nvPicPr>
            <p:cNvPr id="40" name="object 40"/>
            <p:cNvPicPr/>
            <p:nvPr/>
          </p:nvPicPr>
          <p:blipFill>
            <a:blip r:embed="rId9" cstate="print"/>
            <a:stretch>
              <a:fillRect/>
            </a:stretch>
          </p:blipFill>
          <p:spPr>
            <a:xfrm>
              <a:off x="1283208" y="2189988"/>
              <a:ext cx="900684" cy="845819"/>
            </a:xfrm>
            <a:prstGeom prst="rect">
              <a:avLst/>
            </a:prstGeom>
          </p:spPr>
        </p:pic>
        <p:pic>
          <p:nvPicPr>
            <p:cNvPr id="41" name="object 41"/>
            <p:cNvPicPr/>
            <p:nvPr/>
          </p:nvPicPr>
          <p:blipFill>
            <a:blip r:embed="rId10" cstate="print"/>
            <a:stretch>
              <a:fillRect/>
            </a:stretch>
          </p:blipFill>
          <p:spPr>
            <a:xfrm>
              <a:off x="792480" y="3252216"/>
              <a:ext cx="1880616" cy="940308"/>
            </a:xfrm>
            <a:prstGeom prst="rect">
              <a:avLst/>
            </a:prstGeom>
          </p:spPr>
        </p:pic>
        <p:pic>
          <p:nvPicPr>
            <p:cNvPr id="42" name="object 42"/>
            <p:cNvPicPr/>
            <p:nvPr/>
          </p:nvPicPr>
          <p:blipFill>
            <a:blip r:embed="rId11" cstate="print"/>
            <a:stretch>
              <a:fillRect/>
            </a:stretch>
          </p:blipFill>
          <p:spPr>
            <a:xfrm>
              <a:off x="839724" y="3279648"/>
              <a:ext cx="1786127" cy="845819"/>
            </a:xfrm>
            <a:prstGeom prst="rect">
              <a:avLst/>
            </a:prstGeom>
          </p:spPr>
        </p:pic>
      </p:grpSp>
      <p:grpSp>
        <p:nvGrpSpPr>
          <p:cNvPr id="43" name="object 43"/>
          <p:cNvGrpSpPr/>
          <p:nvPr/>
        </p:nvGrpSpPr>
        <p:grpSpPr>
          <a:xfrm>
            <a:off x="3549396" y="2199132"/>
            <a:ext cx="2048510" cy="1993900"/>
            <a:chOff x="3549396" y="2199132"/>
            <a:chExt cx="2048510" cy="1993900"/>
          </a:xfrm>
        </p:grpSpPr>
        <p:pic>
          <p:nvPicPr>
            <p:cNvPr id="44" name="object 44"/>
            <p:cNvPicPr/>
            <p:nvPr/>
          </p:nvPicPr>
          <p:blipFill>
            <a:blip r:embed="rId12" cstate="print"/>
            <a:stretch>
              <a:fillRect/>
            </a:stretch>
          </p:blipFill>
          <p:spPr>
            <a:xfrm>
              <a:off x="4090416" y="2199132"/>
              <a:ext cx="899160" cy="845820"/>
            </a:xfrm>
            <a:prstGeom prst="rect">
              <a:avLst/>
            </a:prstGeom>
          </p:spPr>
        </p:pic>
        <p:pic>
          <p:nvPicPr>
            <p:cNvPr id="45" name="object 45"/>
            <p:cNvPicPr/>
            <p:nvPr/>
          </p:nvPicPr>
          <p:blipFill>
            <a:blip r:embed="rId13" cstate="print"/>
            <a:stretch>
              <a:fillRect/>
            </a:stretch>
          </p:blipFill>
          <p:spPr>
            <a:xfrm>
              <a:off x="3549396" y="3252216"/>
              <a:ext cx="2048255" cy="940308"/>
            </a:xfrm>
            <a:prstGeom prst="rect">
              <a:avLst/>
            </a:prstGeom>
          </p:spPr>
        </p:pic>
        <p:pic>
          <p:nvPicPr>
            <p:cNvPr id="46" name="object 46"/>
            <p:cNvPicPr/>
            <p:nvPr/>
          </p:nvPicPr>
          <p:blipFill>
            <a:blip r:embed="rId14" cstate="print"/>
            <a:stretch>
              <a:fillRect/>
            </a:stretch>
          </p:blipFill>
          <p:spPr>
            <a:xfrm>
              <a:off x="3596640" y="3279648"/>
              <a:ext cx="1921764" cy="845819"/>
            </a:xfrm>
            <a:prstGeom prst="rect">
              <a:avLst/>
            </a:prstGeom>
          </p:spPr>
        </p:pic>
      </p:grpSp>
      <p:grpSp>
        <p:nvGrpSpPr>
          <p:cNvPr id="47" name="object 47"/>
          <p:cNvGrpSpPr/>
          <p:nvPr/>
        </p:nvGrpSpPr>
        <p:grpSpPr>
          <a:xfrm>
            <a:off x="6440423" y="2189988"/>
            <a:ext cx="4231005" cy="2002789"/>
            <a:chOff x="6440423" y="2189988"/>
            <a:chExt cx="4231005" cy="2002789"/>
          </a:xfrm>
        </p:grpSpPr>
        <p:pic>
          <p:nvPicPr>
            <p:cNvPr id="48" name="object 48"/>
            <p:cNvPicPr/>
            <p:nvPr/>
          </p:nvPicPr>
          <p:blipFill>
            <a:blip r:embed="rId15" cstate="print"/>
            <a:stretch>
              <a:fillRect/>
            </a:stretch>
          </p:blipFill>
          <p:spPr>
            <a:xfrm>
              <a:off x="6917435" y="2197608"/>
              <a:ext cx="900683" cy="847344"/>
            </a:xfrm>
            <a:prstGeom prst="rect">
              <a:avLst/>
            </a:prstGeom>
          </p:spPr>
        </p:pic>
        <p:pic>
          <p:nvPicPr>
            <p:cNvPr id="49" name="object 49"/>
            <p:cNvPicPr/>
            <p:nvPr/>
          </p:nvPicPr>
          <p:blipFill>
            <a:blip r:embed="rId16" cstate="print"/>
            <a:stretch>
              <a:fillRect/>
            </a:stretch>
          </p:blipFill>
          <p:spPr>
            <a:xfrm>
              <a:off x="6440423" y="3252216"/>
              <a:ext cx="1901952" cy="940308"/>
            </a:xfrm>
            <a:prstGeom prst="rect">
              <a:avLst/>
            </a:prstGeom>
          </p:spPr>
        </p:pic>
        <p:pic>
          <p:nvPicPr>
            <p:cNvPr id="50" name="object 50"/>
            <p:cNvPicPr/>
            <p:nvPr/>
          </p:nvPicPr>
          <p:blipFill>
            <a:blip r:embed="rId17" cstate="print"/>
            <a:stretch>
              <a:fillRect/>
            </a:stretch>
          </p:blipFill>
          <p:spPr>
            <a:xfrm>
              <a:off x="6498335" y="3279648"/>
              <a:ext cx="1786127" cy="845819"/>
            </a:xfrm>
            <a:prstGeom prst="rect">
              <a:avLst/>
            </a:prstGeom>
          </p:spPr>
        </p:pic>
        <p:pic>
          <p:nvPicPr>
            <p:cNvPr id="51" name="object 51"/>
            <p:cNvPicPr/>
            <p:nvPr/>
          </p:nvPicPr>
          <p:blipFill>
            <a:blip r:embed="rId18" cstate="print"/>
            <a:stretch>
              <a:fillRect/>
            </a:stretch>
          </p:blipFill>
          <p:spPr>
            <a:xfrm>
              <a:off x="9771888" y="2189988"/>
              <a:ext cx="899159" cy="854963"/>
            </a:xfrm>
            <a:prstGeom prst="rect">
              <a:avLst/>
            </a:prstGeom>
          </p:spPr>
        </p:pic>
      </p:grpSp>
      <p:sp>
        <p:nvSpPr>
          <p:cNvPr id="52" name="object 52"/>
          <p:cNvSpPr txBox="1"/>
          <p:nvPr/>
        </p:nvSpPr>
        <p:spPr>
          <a:xfrm>
            <a:off x="1037945" y="3327451"/>
            <a:ext cx="1397000" cy="703580"/>
          </a:xfrm>
          <a:prstGeom prst="rect">
            <a:avLst/>
          </a:prstGeom>
        </p:spPr>
        <p:txBody>
          <a:bodyPr vert="horz" wrap="square" lIns="0" tIns="77470" rIns="0" bIns="0" rtlCol="0">
            <a:spAutoFit/>
          </a:bodyPr>
          <a:lstStyle/>
          <a:p>
            <a:pPr marL="12700">
              <a:lnSpc>
                <a:spcPct val="100000"/>
              </a:lnSpc>
              <a:spcBef>
                <a:spcPts val="610"/>
              </a:spcBef>
            </a:pPr>
            <a:r>
              <a:rPr sz="1800" b="1" spc="-5" dirty="0">
                <a:latin typeface="Microsoft YaHei"/>
                <a:cs typeface="Microsoft YaHei"/>
              </a:rPr>
              <a:t>學生學籍資料</a:t>
            </a:r>
            <a:endParaRPr sz="1800">
              <a:latin typeface="Microsoft YaHei"/>
              <a:cs typeface="Microsoft YaHei"/>
            </a:endParaRPr>
          </a:p>
          <a:p>
            <a:pPr marL="41275">
              <a:lnSpc>
                <a:spcPct val="100000"/>
              </a:lnSpc>
              <a:spcBef>
                <a:spcPts val="505"/>
              </a:spcBef>
            </a:pPr>
            <a:r>
              <a:rPr sz="1800" b="1" spc="-10" dirty="0">
                <a:latin typeface="Microsoft YaHei"/>
                <a:cs typeface="Microsoft YaHei"/>
              </a:rPr>
              <a:t>(</a:t>
            </a:r>
            <a:r>
              <a:rPr sz="1800" b="1" dirty="0">
                <a:latin typeface="Microsoft YaHei"/>
                <a:cs typeface="Microsoft YaHei"/>
              </a:rPr>
              <a:t>含幹部紀</a:t>
            </a:r>
            <a:r>
              <a:rPr sz="1800" b="1" spc="-10" dirty="0">
                <a:latin typeface="Microsoft YaHei"/>
                <a:cs typeface="Microsoft YaHei"/>
              </a:rPr>
              <a:t>錄</a:t>
            </a:r>
            <a:r>
              <a:rPr sz="1800" b="1" dirty="0">
                <a:latin typeface="Microsoft YaHei"/>
                <a:cs typeface="Microsoft YaHei"/>
              </a:rPr>
              <a:t>)</a:t>
            </a:r>
            <a:endParaRPr sz="1800">
              <a:latin typeface="Microsoft YaHei"/>
              <a:cs typeface="Microsoft YaHei"/>
            </a:endParaRPr>
          </a:p>
        </p:txBody>
      </p:sp>
      <p:sp>
        <p:nvSpPr>
          <p:cNvPr id="53" name="object 53"/>
          <p:cNvSpPr txBox="1"/>
          <p:nvPr/>
        </p:nvSpPr>
        <p:spPr>
          <a:xfrm>
            <a:off x="3635121" y="3299646"/>
            <a:ext cx="1851660" cy="659130"/>
          </a:xfrm>
          <a:prstGeom prst="rect">
            <a:avLst/>
          </a:prstGeom>
        </p:spPr>
        <p:txBody>
          <a:bodyPr vert="horz" wrap="square" lIns="0" tIns="85090" rIns="0" bIns="0" rtlCol="0">
            <a:spAutoFit/>
          </a:bodyPr>
          <a:lstStyle/>
          <a:p>
            <a:pPr marL="113030">
              <a:lnSpc>
                <a:spcPct val="100000"/>
              </a:lnSpc>
              <a:spcBef>
                <a:spcPts val="670"/>
              </a:spcBef>
            </a:pPr>
            <a:r>
              <a:rPr sz="1600" b="1" spc="-5" dirty="0">
                <a:latin typeface="Microsoft YaHei"/>
                <a:cs typeface="Microsoft YaHei"/>
              </a:rPr>
              <a:t>修習科目學分數</a:t>
            </a:r>
            <a:r>
              <a:rPr sz="1600" b="1" spc="-5" dirty="0">
                <a:latin typeface="Microsoft YaHei UI"/>
                <a:cs typeface="Microsoft YaHei UI"/>
              </a:rPr>
              <a:t>、</a:t>
            </a:r>
            <a:endParaRPr sz="1600">
              <a:latin typeface="Microsoft YaHei UI"/>
              <a:cs typeface="Microsoft YaHei UI"/>
            </a:endParaRPr>
          </a:p>
          <a:p>
            <a:pPr marL="12700">
              <a:lnSpc>
                <a:spcPct val="100000"/>
              </a:lnSpc>
              <a:spcBef>
                <a:spcPts val="580"/>
              </a:spcBef>
            </a:pPr>
            <a:r>
              <a:rPr sz="1600" b="1" spc="-10" dirty="0">
                <a:solidFill>
                  <a:srgbClr val="FF0000"/>
                </a:solidFill>
                <a:latin typeface="Microsoft YaHei"/>
                <a:cs typeface="Microsoft YaHei"/>
              </a:rPr>
              <a:t>成績</a:t>
            </a:r>
            <a:r>
              <a:rPr sz="1600" b="1" dirty="0">
                <a:latin typeface="Microsoft YaHei UI"/>
                <a:cs typeface="Microsoft YaHei UI"/>
              </a:rPr>
              <a:t>、</a:t>
            </a:r>
            <a:r>
              <a:rPr sz="1600" b="1" spc="-10" dirty="0">
                <a:latin typeface="Microsoft YaHei"/>
                <a:cs typeface="Microsoft YaHei"/>
              </a:rPr>
              <a:t>課程諮詢紀錄</a:t>
            </a:r>
            <a:endParaRPr sz="1600">
              <a:latin typeface="Microsoft YaHei"/>
              <a:cs typeface="Microsoft YaHei"/>
            </a:endParaRPr>
          </a:p>
        </p:txBody>
      </p:sp>
      <p:sp>
        <p:nvSpPr>
          <p:cNvPr id="54" name="object 54"/>
          <p:cNvSpPr txBox="1"/>
          <p:nvPr/>
        </p:nvSpPr>
        <p:spPr>
          <a:xfrm>
            <a:off x="6669913" y="3322252"/>
            <a:ext cx="1590040" cy="659130"/>
          </a:xfrm>
          <a:prstGeom prst="rect">
            <a:avLst/>
          </a:prstGeom>
        </p:spPr>
        <p:txBody>
          <a:bodyPr vert="horz" wrap="square" lIns="0" tIns="85090" rIns="0" bIns="0" rtlCol="0">
            <a:spAutoFit/>
          </a:bodyPr>
          <a:lstStyle/>
          <a:p>
            <a:pPr>
              <a:lnSpc>
                <a:spcPct val="100000"/>
              </a:lnSpc>
              <a:spcBef>
                <a:spcPts val="670"/>
              </a:spcBef>
            </a:pPr>
            <a:r>
              <a:rPr sz="1600" b="1" spc="-5" dirty="0">
                <a:latin typeface="Microsoft YaHei"/>
                <a:cs typeface="Microsoft YaHei"/>
              </a:rPr>
              <a:t>修習科目(具</a:t>
            </a:r>
            <a:r>
              <a:rPr sz="1600" b="1" spc="-5" dirty="0">
                <a:solidFill>
                  <a:srgbClr val="FF0000"/>
                </a:solidFill>
                <a:latin typeface="Microsoft YaHei"/>
                <a:cs typeface="Microsoft YaHei"/>
              </a:rPr>
              <a:t>學分</a:t>
            </a:r>
            <a:r>
              <a:rPr sz="1600" b="1" spc="-5" dirty="0">
                <a:latin typeface="Microsoft YaHei"/>
                <a:cs typeface="Microsoft YaHei"/>
              </a:rPr>
              <a:t>)</a:t>
            </a:r>
            <a:endParaRPr sz="1600">
              <a:latin typeface="Microsoft YaHei"/>
              <a:cs typeface="Microsoft YaHei"/>
            </a:endParaRPr>
          </a:p>
          <a:p>
            <a:pPr marL="78740">
              <a:lnSpc>
                <a:spcPct val="100000"/>
              </a:lnSpc>
              <a:spcBef>
                <a:spcPts val="580"/>
              </a:spcBef>
            </a:pPr>
            <a:r>
              <a:rPr sz="1600" b="1" spc="-10" dirty="0">
                <a:latin typeface="Microsoft YaHei"/>
                <a:cs typeface="Microsoft YaHei"/>
              </a:rPr>
              <a:t>作業作品</a:t>
            </a:r>
            <a:r>
              <a:rPr sz="1600" b="1" dirty="0">
                <a:latin typeface="Microsoft YaHei UI"/>
                <a:cs typeface="Microsoft YaHei UI"/>
              </a:rPr>
              <a:t>、</a:t>
            </a:r>
            <a:r>
              <a:rPr sz="1600" b="1" spc="-10" dirty="0">
                <a:latin typeface="Microsoft YaHei"/>
                <a:cs typeface="Microsoft YaHei"/>
              </a:rPr>
              <a:t>報告</a:t>
            </a:r>
            <a:endParaRPr sz="1600">
              <a:latin typeface="Microsoft YaHei"/>
              <a:cs typeface="Microsoft YaHei"/>
            </a:endParaRPr>
          </a:p>
        </p:txBody>
      </p:sp>
      <p:grpSp>
        <p:nvGrpSpPr>
          <p:cNvPr id="55" name="object 55"/>
          <p:cNvGrpSpPr/>
          <p:nvPr/>
        </p:nvGrpSpPr>
        <p:grpSpPr>
          <a:xfrm>
            <a:off x="9291828" y="3252215"/>
            <a:ext cx="1902460" cy="940435"/>
            <a:chOff x="9291828" y="3252215"/>
            <a:chExt cx="1902460" cy="940435"/>
          </a:xfrm>
        </p:grpSpPr>
        <p:pic>
          <p:nvPicPr>
            <p:cNvPr id="56" name="object 56"/>
            <p:cNvPicPr/>
            <p:nvPr/>
          </p:nvPicPr>
          <p:blipFill>
            <a:blip r:embed="rId19" cstate="print"/>
            <a:stretch>
              <a:fillRect/>
            </a:stretch>
          </p:blipFill>
          <p:spPr>
            <a:xfrm>
              <a:off x="9291828" y="3252215"/>
              <a:ext cx="1901952" cy="940308"/>
            </a:xfrm>
            <a:prstGeom prst="rect">
              <a:avLst/>
            </a:prstGeom>
          </p:spPr>
        </p:pic>
        <p:pic>
          <p:nvPicPr>
            <p:cNvPr id="57" name="object 57"/>
            <p:cNvPicPr/>
            <p:nvPr/>
          </p:nvPicPr>
          <p:blipFill>
            <a:blip r:embed="rId20" cstate="print"/>
            <a:stretch>
              <a:fillRect/>
            </a:stretch>
          </p:blipFill>
          <p:spPr>
            <a:xfrm>
              <a:off x="9349740" y="3279647"/>
              <a:ext cx="1786127" cy="845819"/>
            </a:xfrm>
            <a:prstGeom prst="rect">
              <a:avLst/>
            </a:prstGeom>
          </p:spPr>
        </p:pic>
      </p:grpSp>
      <p:sp>
        <p:nvSpPr>
          <p:cNvPr id="58" name="object 58"/>
          <p:cNvSpPr txBox="1"/>
          <p:nvPr/>
        </p:nvSpPr>
        <p:spPr>
          <a:xfrm>
            <a:off x="9336023" y="3361868"/>
            <a:ext cx="1837689" cy="661035"/>
          </a:xfrm>
          <a:prstGeom prst="rect">
            <a:avLst/>
          </a:prstGeom>
        </p:spPr>
        <p:txBody>
          <a:bodyPr vert="horz" wrap="square" lIns="0" tIns="86360" rIns="0" bIns="0" rtlCol="0">
            <a:spAutoFit/>
          </a:bodyPr>
          <a:lstStyle/>
          <a:p>
            <a:pPr marR="5080" algn="ctr">
              <a:lnSpc>
                <a:spcPct val="100000"/>
              </a:lnSpc>
              <a:spcBef>
                <a:spcPts val="680"/>
              </a:spcBef>
            </a:pPr>
            <a:r>
              <a:rPr sz="1600" b="1" spc="-10" dirty="0">
                <a:latin typeface="Microsoft YaHei"/>
                <a:cs typeface="Microsoft YaHei"/>
              </a:rPr>
              <a:t>彈性學習、團體活動</a:t>
            </a:r>
            <a:endParaRPr sz="1600">
              <a:latin typeface="Microsoft YaHei"/>
              <a:cs typeface="Microsoft YaHei"/>
            </a:endParaRPr>
          </a:p>
          <a:p>
            <a:pPr marR="5080" algn="ctr">
              <a:lnSpc>
                <a:spcPct val="100000"/>
              </a:lnSpc>
              <a:spcBef>
                <a:spcPts val="580"/>
              </a:spcBef>
            </a:pPr>
            <a:r>
              <a:rPr sz="1600" b="1" spc="-5" dirty="0">
                <a:latin typeface="Microsoft YaHei"/>
                <a:cs typeface="Microsoft YaHei"/>
              </a:rPr>
              <a:t>及其他表現</a:t>
            </a:r>
            <a:endParaRPr sz="1600">
              <a:latin typeface="Microsoft YaHei"/>
              <a:cs typeface="Microsoft YaHei"/>
            </a:endParaRPr>
          </a:p>
        </p:txBody>
      </p:sp>
      <p:pic>
        <p:nvPicPr>
          <p:cNvPr id="59" name="object 59"/>
          <p:cNvPicPr/>
          <p:nvPr/>
        </p:nvPicPr>
        <p:blipFill>
          <a:blip r:embed="rId21" cstate="print"/>
          <a:stretch>
            <a:fillRect/>
          </a:stretch>
        </p:blipFill>
        <p:spPr>
          <a:xfrm>
            <a:off x="4012992" y="4718006"/>
            <a:ext cx="1072294" cy="1151193"/>
          </a:xfrm>
          <a:prstGeom prst="rect">
            <a:avLst/>
          </a:prstGeom>
        </p:spPr>
      </p:pic>
      <p:sp>
        <p:nvSpPr>
          <p:cNvPr id="60" name="object 60"/>
          <p:cNvSpPr txBox="1"/>
          <p:nvPr/>
        </p:nvSpPr>
        <p:spPr>
          <a:xfrm>
            <a:off x="3899661" y="6030264"/>
            <a:ext cx="1397000" cy="299720"/>
          </a:xfrm>
          <a:prstGeom prst="rect">
            <a:avLst/>
          </a:prstGeom>
        </p:spPr>
        <p:txBody>
          <a:bodyPr vert="horz" wrap="square" lIns="0" tIns="12700" rIns="0" bIns="0" rtlCol="0">
            <a:spAutoFit/>
          </a:bodyPr>
          <a:lstStyle/>
          <a:p>
            <a:pPr marL="12700">
              <a:lnSpc>
                <a:spcPct val="100000"/>
              </a:lnSpc>
              <a:spcBef>
                <a:spcPts val="100"/>
              </a:spcBef>
            </a:pPr>
            <a:r>
              <a:rPr sz="1800" b="1" dirty="0">
                <a:latin typeface="Microsoft YaHei"/>
                <a:cs typeface="Microsoft YaHei"/>
              </a:rPr>
              <a:t>學校負責登錄</a:t>
            </a:r>
            <a:endParaRPr sz="1800">
              <a:latin typeface="Microsoft YaHei"/>
              <a:cs typeface="Microsoft YaHei"/>
            </a:endParaRPr>
          </a:p>
        </p:txBody>
      </p:sp>
      <p:grpSp>
        <p:nvGrpSpPr>
          <p:cNvPr id="61" name="object 61"/>
          <p:cNvGrpSpPr/>
          <p:nvPr/>
        </p:nvGrpSpPr>
        <p:grpSpPr>
          <a:xfrm>
            <a:off x="6969252" y="4620767"/>
            <a:ext cx="1104900" cy="1320165"/>
            <a:chOff x="6969252" y="4620767"/>
            <a:chExt cx="1104900" cy="1320165"/>
          </a:xfrm>
        </p:grpSpPr>
        <p:pic>
          <p:nvPicPr>
            <p:cNvPr id="62" name="object 62"/>
            <p:cNvPicPr/>
            <p:nvPr/>
          </p:nvPicPr>
          <p:blipFill>
            <a:blip r:embed="rId22" cstate="print"/>
            <a:stretch>
              <a:fillRect/>
            </a:stretch>
          </p:blipFill>
          <p:spPr>
            <a:xfrm>
              <a:off x="6969252" y="4649625"/>
              <a:ext cx="534924" cy="1252882"/>
            </a:xfrm>
            <a:prstGeom prst="rect">
              <a:avLst/>
            </a:prstGeom>
          </p:spPr>
        </p:pic>
        <p:pic>
          <p:nvPicPr>
            <p:cNvPr id="63" name="object 63"/>
            <p:cNvPicPr/>
            <p:nvPr/>
          </p:nvPicPr>
          <p:blipFill>
            <a:blip r:embed="rId23" cstate="print"/>
            <a:stretch>
              <a:fillRect/>
            </a:stretch>
          </p:blipFill>
          <p:spPr>
            <a:xfrm>
              <a:off x="7455408" y="4620767"/>
              <a:ext cx="618744" cy="1319784"/>
            </a:xfrm>
            <a:prstGeom prst="rect">
              <a:avLst/>
            </a:prstGeom>
          </p:spPr>
        </p:pic>
      </p:grpSp>
      <p:sp>
        <p:nvSpPr>
          <p:cNvPr id="64" name="object 64"/>
          <p:cNvSpPr txBox="1"/>
          <p:nvPr/>
        </p:nvSpPr>
        <p:spPr>
          <a:xfrm>
            <a:off x="6554978" y="6027826"/>
            <a:ext cx="1841500" cy="391160"/>
          </a:xfrm>
          <a:prstGeom prst="rect">
            <a:avLst/>
          </a:prstGeom>
        </p:spPr>
        <p:txBody>
          <a:bodyPr vert="horz" wrap="square" lIns="0" tIns="12700" rIns="0" bIns="0" rtlCol="0">
            <a:spAutoFit/>
          </a:bodyPr>
          <a:lstStyle/>
          <a:p>
            <a:pPr>
              <a:lnSpc>
                <a:spcPct val="100000"/>
              </a:lnSpc>
              <a:spcBef>
                <a:spcPts val="100"/>
              </a:spcBef>
            </a:pPr>
            <a:r>
              <a:rPr sz="2400" b="1" dirty="0">
                <a:solidFill>
                  <a:srgbClr val="FF0000"/>
                </a:solidFill>
                <a:latin typeface="Microsoft YaHei"/>
                <a:cs typeface="Microsoft YaHei"/>
              </a:rPr>
              <a:t>學生自己上傳</a:t>
            </a:r>
            <a:endParaRPr sz="2400">
              <a:latin typeface="Microsoft YaHei"/>
              <a:cs typeface="Microsoft YaHei"/>
            </a:endParaRPr>
          </a:p>
        </p:txBody>
      </p:sp>
      <p:grpSp>
        <p:nvGrpSpPr>
          <p:cNvPr id="65" name="object 65"/>
          <p:cNvGrpSpPr/>
          <p:nvPr/>
        </p:nvGrpSpPr>
        <p:grpSpPr>
          <a:xfrm>
            <a:off x="9709404" y="4602479"/>
            <a:ext cx="1104900" cy="1320165"/>
            <a:chOff x="9709404" y="4602479"/>
            <a:chExt cx="1104900" cy="1320165"/>
          </a:xfrm>
        </p:grpSpPr>
        <p:pic>
          <p:nvPicPr>
            <p:cNvPr id="66" name="object 66"/>
            <p:cNvPicPr/>
            <p:nvPr/>
          </p:nvPicPr>
          <p:blipFill>
            <a:blip r:embed="rId22" cstate="print"/>
            <a:stretch>
              <a:fillRect/>
            </a:stretch>
          </p:blipFill>
          <p:spPr>
            <a:xfrm>
              <a:off x="9709404" y="4631337"/>
              <a:ext cx="533400" cy="1252882"/>
            </a:xfrm>
            <a:prstGeom prst="rect">
              <a:avLst/>
            </a:prstGeom>
          </p:spPr>
        </p:pic>
        <p:pic>
          <p:nvPicPr>
            <p:cNvPr id="67" name="object 67"/>
            <p:cNvPicPr/>
            <p:nvPr/>
          </p:nvPicPr>
          <p:blipFill>
            <a:blip r:embed="rId23" cstate="print"/>
            <a:stretch>
              <a:fillRect/>
            </a:stretch>
          </p:blipFill>
          <p:spPr>
            <a:xfrm>
              <a:off x="10194036" y="4602479"/>
              <a:ext cx="620268" cy="1319784"/>
            </a:xfrm>
            <a:prstGeom prst="rect">
              <a:avLst/>
            </a:prstGeom>
          </p:spPr>
        </p:pic>
      </p:grpSp>
      <p:sp>
        <p:nvSpPr>
          <p:cNvPr id="68" name="object 68"/>
          <p:cNvSpPr txBox="1"/>
          <p:nvPr/>
        </p:nvSpPr>
        <p:spPr>
          <a:xfrm>
            <a:off x="9348469" y="6027216"/>
            <a:ext cx="1843405" cy="391160"/>
          </a:xfrm>
          <a:prstGeom prst="rect">
            <a:avLst/>
          </a:prstGeom>
        </p:spPr>
        <p:txBody>
          <a:bodyPr vert="horz" wrap="square" lIns="0" tIns="12700" rIns="0" bIns="0" rtlCol="0">
            <a:spAutoFit/>
          </a:bodyPr>
          <a:lstStyle/>
          <a:p>
            <a:pPr>
              <a:lnSpc>
                <a:spcPct val="100000"/>
              </a:lnSpc>
              <a:spcBef>
                <a:spcPts val="100"/>
              </a:spcBef>
            </a:pPr>
            <a:r>
              <a:rPr sz="2400" b="1" dirty="0">
                <a:solidFill>
                  <a:srgbClr val="FF0000"/>
                </a:solidFill>
                <a:latin typeface="Microsoft YaHei"/>
                <a:cs typeface="Microsoft YaHei"/>
              </a:rPr>
              <a:t>學生自己上傳</a:t>
            </a:r>
            <a:endParaRPr sz="2400">
              <a:latin typeface="Microsoft YaHei"/>
              <a:cs typeface="Microsoft YaHei"/>
            </a:endParaRPr>
          </a:p>
        </p:txBody>
      </p:sp>
      <p:pic>
        <p:nvPicPr>
          <p:cNvPr id="69" name="object 69"/>
          <p:cNvPicPr/>
          <p:nvPr/>
        </p:nvPicPr>
        <p:blipFill>
          <a:blip r:embed="rId21" cstate="print"/>
          <a:stretch>
            <a:fillRect/>
          </a:stretch>
        </p:blipFill>
        <p:spPr>
          <a:xfrm>
            <a:off x="1083885" y="4701243"/>
            <a:ext cx="1073776" cy="1151193"/>
          </a:xfrm>
          <a:prstGeom prst="rect">
            <a:avLst/>
          </a:prstGeom>
        </p:spPr>
      </p:pic>
      <p:sp>
        <p:nvSpPr>
          <p:cNvPr id="70" name="object 70"/>
          <p:cNvSpPr txBox="1"/>
          <p:nvPr/>
        </p:nvSpPr>
        <p:spPr>
          <a:xfrm>
            <a:off x="971194" y="6012891"/>
            <a:ext cx="1397000" cy="299720"/>
          </a:xfrm>
          <a:prstGeom prst="rect">
            <a:avLst/>
          </a:prstGeom>
        </p:spPr>
        <p:txBody>
          <a:bodyPr vert="horz" wrap="square" lIns="0" tIns="12700" rIns="0" bIns="0" rtlCol="0">
            <a:spAutoFit/>
          </a:bodyPr>
          <a:lstStyle/>
          <a:p>
            <a:pPr marL="12700">
              <a:lnSpc>
                <a:spcPct val="100000"/>
              </a:lnSpc>
              <a:spcBef>
                <a:spcPts val="100"/>
              </a:spcBef>
            </a:pPr>
            <a:r>
              <a:rPr sz="1800" b="1" dirty="0">
                <a:latin typeface="Microsoft YaHei"/>
                <a:cs typeface="Microsoft YaHei"/>
              </a:rPr>
              <a:t>學校負責登錄</a:t>
            </a:r>
            <a:endParaRPr sz="1800">
              <a:latin typeface="Microsoft YaHei"/>
              <a:cs typeface="Microsoft YaHei"/>
            </a:endParaRPr>
          </a:p>
        </p:txBody>
      </p:sp>
      <p:sp>
        <p:nvSpPr>
          <p:cNvPr id="71" name="object 71"/>
          <p:cNvSpPr/>
          <p:nvPr/>
        </p:nvSpPr>
        <p:spPr>
          <a:xfrm>
            <a:off x="6019800" y="914400"/>
            <a:ext cx="5608320" cy="5791200"/>
          </a:xfrm>
          <a:custGeom>
            <a:avLst/>
            <a:gdLst/>
            <a:ahLst/>
            <a:cxnLst/>
            <a:rect l="l" t="t" r="r" b="b"/>
            <a:pathLst>
              <a:path w="5608320" h="5791200">
                <a:moveTo>
                  <a:pt x="0" y="5791200"/>
                </a:moveTo>
                <a:lnTo>
                  <a:pt x="5608320" y="5791200"/>
                </a:lnTo>
                <a:lnTo>
                  <a:pt x="5608320" y="0"/>
                </a:lnTo>
                <a:lnTo>
                  <a:pt x="0" y="0"/>
                </a:lnTo>
                <a:lnTo>
                  <a:pt x="0" y="5791200"/>
                </a:lnTo>
                <a:close/>
              </a:path>
            </a:pathLst>
          </a:custGeom>
          <a:ln w="76199">
            <a:solidFill>
              <a:srgbClr val="F58D76"/>
            </a:solidFill>
          </a:ln>
        </p:spPr>
        <p:txBody>
          <a:bodyPr wrap="square" lIns="0" tIns="0" rIns="0" bIns="0" rtlCol="0"/>
          <a:lstStyle/>
          <a:p>
            <a:endParaRPr/>
          </a:p>
        </p:txBody>
      </p:sp>
      <p:sp>
        <p:nvSpPr>
          <p:cNvPr id="73" name="投影片編號版面配置區 72">
            <a:extLst>
              <a:ext uri="{FF2B5EF4-FFF2-40B4-BE49-F238E27FC236}">
                <a16:creationId xmlns:a16="http://schemas.microsoft.com/office/drawing/2014/main" id="{B1350ABF-AAB6-ABF2-7CC4-25287CBE0D3C}"/>
              </a:ext>
            </a:extLst>
          </p:cNvPr>
          <p:cNvSpPr>
            <a:spLocks noGrp="1"/>
          </p:cNvSpPr>
          <p:nvPr>
            <p:ph type="sldNum" sz="quarter" idx="7"/>
          </p:nvPr>
        </p:nvSpPr>
        <p:spPr/>
        <p:txBody>
          <a:bodyPr/>
          <a:lstStyle/>
          <a:p>
            <a:fld id="{B6F15528-21DE-4FAA-801E-634DDDAF4B2B}" type="slidenum">
              <a:rPr lang="en-US" altLang="zh-TW" smtClean="0"/>
              <a:t>10</a:t>
            </a:fld>
            <a:endParaRPr lang="zh-TW"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313943"/>
            <a:ext cx="228600" cy="685800"/>
          </a:xfrm>
          <a:custGeom>
            <a:avLst/>
            <a:gdLst/>
            <a:ahLst/>
            <a:cxnLst/>
            <a:rect l="l" t="t" r="r" b="b"/>
            <a:pathLst>
              <a:path w="228600" h="685800">
                <a:moveTo>
                  <a:pt x="228600" y="0"/>
                </a:moveTo>
                <a:lnTo>
                  <a:pt x="0" y="0"/>
                </a:lnTo>
                <a:lnTo>
                  <a:pt x="0" y="685800"/>
                </a:lnTo>
                <a:lnTo>
                  <a:pt x="228600" y="685800"/>
                </a:lnTo>
                <a:lnTo>
                  <a:pt x="228600" y="0"/>
                </a:lnTo>
                <a:close/>
              </a:path>
            </a:pathLst>
          </a:custGeom>
          <a:solidFill>
            <a:srgbClr val="585858"/>
          </a:solidFill>
        </p:spPr>
        <p:txBody>
          <a:bodyPr wrap="square" lIns="0" tIns="0" rIns="0" bIns="0" rtlCol="0"/>
          <a:lstStyle/>
          <a:p>
            <a:endParaRPr/>
          </a:p>
        </p:txBody>
      </p:sp>
      <p:sp>
        <p:nvSpPr>
          <p:cNvPr id="3" name="object 3"/>
          <p:cNvSpPr/>
          <p:nvPr/>
        </p:nvSpPr>
        <p:spPr>
          <a:xfrm>
            <a:off x="2289048" y="4300728"/>
            <a:ext cx="1727200" cy="1725295"/>
          </a:xfrm>
          <a:custGeom>
            <a:avLst/>
            <a:gdLst/>
            <a:ahLst/>
            <a:cxnLst/>
            <a:rect l="l" t="t" r="r" b="b"/>
            <a:pathLst>
              <a:path w="1727200" h="1725295">
                <a:moveTo>
                  <a:pt x="863345" y="0"/>
                </a:moveTo>
                <a:lnTo>
                  <a:pt x="815981" y="1276"/>
                </a:lnTo>
                <a:lnTo>
                  <a:pt x="769284" y="5061"/>
                </a:lnTo>
                <a:lnTo>
                  <a:pt x="723320" y="11290"/>
                </a:lnTo>
                <a:lnTo>
                  <a:pt x="678154" y="19895"/>
                </a:lnTo>
                <a:lnTo>
                  <a:pt x="633853" y="30813"/>
                </a:lnTo>
                <a:lnTo>
                  <a:pt x="590482" y="43976"/>
                </a:lnTo>
                <a:lnTo>
                  <a:pt x="548108" y="59319"/>
                </a:lnTo>
                <a:lnTo>
                  <a:pt x="506796" y="76777"/>
                </a:lnTo>
                <a:lnTo>
                  <a:pt x="466612" y="96282"/>
                </a:lnTo>
                <a:lnTo>
                  <a:pt x="427623" y="117771"/>
                </a:lnTo>
                <a:lnTo>
                  <a:pt x="389893" y="141176"/>
                </a:lnTo>
                <a:lnTo>
                  <a:pt x="353488" y="166432"/>
                </a:lnTo>
                <a:lnTo>
                  <a:pt x="318476" y="193474"/>
                </a:lnTo>
                <a:lnTo>
                  <a:pt x="284920" y="222235"/>
                </a:lnTo>
                <a:lnTo>
                  <a:pt x="252888" y="252650"/>
                </a:lnTo>
                <a:lnTo>
                  <a:pt x="222445" y="284653"/>
                </a:lnTo>
                <a:lnTo>
                  <a:pt x="193658" y="318178"/>
                </a:lnTo>
                <a:lnTo>
                  <a:pt x="166591" y="353159"/>
                </a:lnTo>
                <a:lnTo>
                  <a:pt x="141311" y="389531"/>
                </a:lnTo>
                <a:lnTo>
                  <a:pt x="117884" y="427227"/>
                </a:lnTo>
                <a:lnTo>
                  <a:pt x="96375" y="466183"/>
                </a:lnTo>
                <a:lnTo>
                  <a:pt x="76851" y="506332"/>
                </a:lnTo>
                <a:lnTo>
                  <a:pt x="59377" y="547608"/>
                </a:lnTo>
                <a:lnTo>
                  <a:pt x="44019" y="589946"/>
                </a:lnTo>
                <a:lnTo>
                  <a:pt x="30843" y="633280"/>
                </a:lnTo>
                <a:lnTo>
                  <a:pt x="19915" y="677543"/>
                </a:lnTo>
                <a:lnTo>
                  <a:pt x="11301" y="722672"/>
                </a:lnTo>
                <a:lnTo>
                  <a:pt x="5066" y="768598"/>
                </a:lnTo>
                <a:lnTo>
                  <a:pt x="1277" y="815257"/>
                </a:lnTo>
                <a:lnTo>
                  <a:pt x="0" y="862584"/>
                </a:lnTo>
                <a:lnTo>
                  <a:pt x="1277" y="909911"/>
                </a:lnTo>
                <a:lnTo>
                  <a:pt x="5066" y="956571"/>
                </a:lnTo>
                <a:lnTo>
                  <a:pt x="11301" y="1002499"/>
                </a:lnTo>
                <a:lnTo>
                  <a:pt x="19915" y="1047627"/>
                </a:lnTo>
                <a:lnTo>
                  <a:pt x="30843" y="1091892"/>
                </a:lnTo>
                <a:lnTo>
                  <a:pt x="44019" y="1135226"/>
                </a:lnTo>
                <a:lnTo>
                  <a:pt x="59377" y="1177564"/>
                </a:lnTo>
                <a:lnTo>
                  <a:pt x="76851" y="1218841"/>
                </a:lnTo>
                <a:lnTo>
                  <a:pt x="96375" y="1258990"/>
                </a:lnTo>
                <a:lnTo>
                  <a:pt x="117884" y="1297945"/>
                </a:lnTo>
                <a:lnTo>
                  <a:pt x="141311" y="1335642"/>
                </a:lnTo>
                <a:lnTo>
                  <a:pt x="166591" y="1372013"/>
                </a:lnTo>
                <a:lnTo>
                  <a:pt x="193658" y="1406994"/>
                </a:lnTo>
                <a:lnTo>
                  <a:pt x="222445" y="1440519"/>
                </a:lnTo>
                <a:lnTo>
                  <a:pt x="252888" y="1472522"/>
                </a:lnTo>
                <a:lnTo>
                  <a:pt x="284920" y="1502936"/>
                </a:lnTo>
                <a:lnTo>
                  <a:pt x="318476" y="1531697"/>
                </a:lnTo>
                <a:lnTo>
                  <a:pt x="353488" y="1558738"/>
                </a:lnTo>
                <a:lnTo>
                  <a:pt x="389893" y="1583994"/>
                </a:lnTo>
                <a:lnTo>
                  <a:pt x="427623" y="1607399"/>
                </a:lnTo>
                <a:lnTo>
                  <a:pt x="466612" y="1628887"/>
                </a:lnTo>
                <a:lnTo>
                  <a:pt x="506796" y="1648392"/>
                </a:lnTo>
                <a:lnTo>
                  <a:pt x="548108" y="1665849"/>
                </a:lnTo>
                <a:lnTo>
                  <a:pt x="590482" y="1681192"/>
                </a:lnTo>
                <a:lnTo>
                  <a:pt x="633853" y="1694355"/>
                </a:lnTo>
                <a:lnTo>
                  <a:pt x="678154" y="1705272"/>
                </a:lnTo>
                <a:lnTo>
                  <a:pt x="723320" y="1713878"/>
                </a:lnTo>
                <a:lnTo>
                  <a:pt x="769284" y="1720106"/>
                </a:lnTo>
                <a:lnTo>
                  <a:pt x="815981" y="1723891"/>
                </a:lnTo>
                <a:lnTo>
                  <a:pt x="863345" y="1725168"/>
                </a:lnTo>
                <a:lnTo>
                  <a:pt x="910710" y="1723891"/>
                </a:lnTo>
                <a:lnTo>
                  <a:pt x="957407" y="1720106"/>
                </a:lnTo>
                <a:lnTo>
                  <a:pt x="1003371" y="1713878"/>
                </a:lnTo>
                <a:lnTo>
                  <a:pt x="1048537" y="1705272"/>
                </a:lnTo>
                <a:lnTo>
                  <a:pt x="1092838" y="1694355"/>
                </a:lnTo>
                <a:lnTo>
                  <a:pt x="1136209" y="1681192"/>
                </a:lnTo>
                <a:lnTo>
                  <a:pt x="1178583" y="1665849"/>
                </a:lnTo>
                <a:lnTo>
                  <a:pt x="1219895" y="1648392"/>
                </a:lnTo>
                <a:lnTo>
                  <a:pt x="1260079" y="1628887"/>
                </a:lnTo>
                <a:lnTo>
                  <a:pt x="1299068" y="1607399"/>
                </a:lnTo>
                <a:lnTo>
                  <a:pt x="1336798" y="1583994"/>
                </a:lnTo>
                <a:lnTo>
                  <a:pt x="1373203" y="1558738"/>
                </a:lnTo>
                <a:lnTo>
                  <a:pt x="1408215" y="1531697"/>
                </a:lnTo>
                <a:lnTo>
                  <a:pt x="1441771" y="1502936"/>
                </a:lnTo>
                <a:lnTo>
                  <a:pt x="1473803" y="1472522"/>
                </a:lnTo>
                <a:lnTo>
                  <a:pt x="1504246" y="1440519"/>
                </a:lnTo>
                <a:lnTo>
                  <a:pt x="1533033" y="1406994"/>
                </a:lnTo>
                <a:lnTo>
                  <a:pt x="1560100" y="1372013"/>
                </a:lnTo>
                <a:lnTo>
                  <a:pt x="1585380" y="1335642"/>
                </a:lnTo>
                <a:lnTo>
                  <a:pt x="1608807" y="1297945"/>
                </a:lnTo>
                <a:lnTo>
                  <a:pt x="1630316" y="1258990"/>
                </a:lnTo>
                <a:lnTo>
                  <a:pt x="1649840" y="1218841"/>
                </a:lnTo>
                <a:lnTo>
                  <a:pt x="1667314" y="1177564"/>
                </a:lnTo>
                <a:lnTo>
                  <a:pt x="1682672" y="1135226"/>
                </a:lnTo>
                <a:lnTo>
                  <a:pt x="1695848" y="1091892"/>
                </a:lnTo>
                <a:lnTo>
                  <a:pt x="1706776" y="1047627"/>
                </a:lnTo>
                <a:lnTo>
                  <a:pt x="1715390" y="1002499"/>
                </a:lnTo>
                <a:lnTo>
                  <a:pt x="1721625" y="956571"/>
                </a:lnTo>
                <a:lnTo>
                  <a:pt x="1725414" y="909911"/>
                </a:lnTo>
                <a:lnTo>
                  <a:pt x="1726691" y="862584"/>
                </a:lnTo>
                <a:lnTo>
                  <a:pt x="1725414" y="815257"/>
                </a:lnTo>
                <a:lnTo>
                  <a:pt x="1721625" y="768598"/>
                </a:lnTo>
                <a:lnTo>
                  <a:pt x="1715390" y="722672"/>
                </a:lnTo>
                <a:lnTo>
                  <a:pt x="1706776" y="677543"/>
                </a:lnTo>
                <a:lnTo>
                  <a:pt x="1695848" y="633280"/>
                </a:lnTo>
                <a:lnTo>
                  <a:pt x="1682672" y="589946"/>
                </a:lnTo>
                <a:lnTo>
                  <a:pt x="1667314" y="547608"/>
                </a:lnTo>
                <a:lnTo>
                  <a:pt x="1649840" y="506332"/>
                </a:lnTo>
                <a:lnTo>
                  <a:pt x="1630316" y="466183"/>
                </a:lnTo>
                <a:lnTo>
                  <a:pt x="1608807" y="427228"/>
                </a:lnTo>
                <a:lnTo>
                  <a:pt x="1585380" y="389531"/>
                </a:lnTo>
                <a:lnTo>
                  <a:pt x="1560100" y="353159"/>
                </a:lnTo>
                <a:lnTo>
                  <a:pt x="1533033" y="318178"/>
                </a:lnTo>
                <a:lnTo>
                  <a:pt x="1504246" y="284653"/>
                </a:lnTo>
                <a:lnTo>
                  <a:pt x="1473803" y="252650"/>
                </a:lnTo>
                <a:lnTo>
                  <a:pt x="1441771" y="222235"/>
                </a:lnTo>
                <a:lnTo>
                  <a:pt x="1408215" y="193474"/>
                </a:lnTo>
                <a:lnTo>
                  <a:pt x="1373203" y="166432"/>
                </a:lnTo>
                <a:lnTo>
                  <a:pt x="1336798" y="141176"/>
                </a:lnTo>
                <a:lnTo>
                  <a:pt x="1299068" y="117771"/>
                </a:lnTo>
                <a:lnTo>
                  <a:pt x="1260079" y="96282"/>
                </a:lnTo>
                <a:lnTo>
                  <a:pt x="1219895" y="76777"/>
                </a:lnTo>
                <a:lnTo>
                  <a:pt x="1178583" y="59319"/>
                </a:lnTo>
                <a:lnTo>
                  <a:pt x="1136209" y="43976"/>
                </a:lnTo>
                <a:lnTo>
                  <a:pt x="1092838" y="30813"/>
                </a:lnTo>
                <a:lnTo>
                  <a:pt x="1048537" y="19895"/>
                </a:lnTo>
                <a:lnTo>
                  <a:pt x="1003371" y="11290"/>
                </a:lnTo>
                <a:lnTo>
                  <a:pt x="957407" y="5061"/>
                </a:lnTo>
                <a:lnTo>
                  <a:pt x="910710" y="1276"/>
                </a:lnTo>
                <a:lnTo>
                  <a:pt x="863345" y="0"/>
                </a:lnTo>
                <a:close/>
              </a:path>
            </a:pathLst>
          </a:custGeom>
          <a:solidFill>
            <a:srgbClr val="FFDD6C"/>
          </a:solidFill>
        </p:spPr>
        <p:txBody>
          <a:bodyPr wrap="square" lIns="0" tIns="0" rIns="0" bIns="0" rtlCol="0"/>
          <a:lstStyle/>
          <a:p>
            <a:endParaRPr/>
          </a:p>
        </p:txBody>
      </p:sp>
      <p:sp>
        <p:nvSpPr>
          <p:cNvPr id="4" name="object 4"/>
          <p:cNvSpPr/>
          <p:nvPr/>
        </p:nvSpPr>
        <p:spPr>
          <a:xfrm>
            <a:off x="2427732" y="1741932"/>
            <a:ext cx="1588135" cy="1586865"/>
          </a:xfrm>
          <a:custGeom>
            <a:avLst/>
            <a:gdLst/>
            <a:ahLst/>
            <a:cxnLst/>
            <a:rect l="l" t="t" r="r" b="b"/>
            <a:pathLst>
              <a:path w="1588135" h="1586864">
                <a:moveTo>
                  <a:pt x="794004" y="0"/>
                </a:moveTo>
                <a:lnTo>
                  <a:pt x="745633" y="1447"/>
                </a:lnTo>
                <a:lnTo>
                  <a:pt x="698030" y="5734"/>
                </a:lnTo>
                <a:lnTo>
                  <a:pt x="651276" y="12778"/>
                </a:lnTo>
                <a:lnTo>
                  <a:pt x="605455" y="22496"/>
                </a:lnTo>
                <a:lnTo>
                  <a:pt x="560650" y="34804"/>
                </a:lnTo>
                <a:lnTo>
                  <a:pt x="516944" y="49620"/>
                </a:lnTo>
                <a:lnTo>
                  <a:pt x="474419" y="66862"/>
                </a:lnTo>
                <a:lnTo>
                  <a:pt x="433160" y="86445"/>
                </a:lnTo>
                <a:lnTo>
                  <a:pt x="393248" y="108288"/>
                </a:lnTo>
                <a:lnTo>
                  <a:pt x="354767" y="132307"/>
                </a:lnTo>
                <a:lnTo>
                  <a:pt x="317800" y="158419"/>
                </a:lnTo>
                <a:lnTo>
                  <a:pt x="282431" y="186542"/>
                </a:lnTo>
                <a:lnTo>
                  <a:pt x="248741" y="216592"/>
                </a:lnTo>
                <a:lnTo>
                  <a:pt x="216815" y="248487"/>
                </a:lnTo>
                <a:lnTo>
                  <a:pt x="186734" y="282143"/>
                </a:lnTo>
                <a:lnTo>
                  <a:pt x="158583" y="317478"/>
                </a:lnTo>
                <a:lnTo>
                  <a:pt x="132445" y="354409"/>
                </a:lnTo>
                <a:lnTo>
                  <a:pt x="108401" y="392853"/>
                </a:lnTo>
                <a:lnTo>
                  <a:pt x="86536" y="432726"/>
                </a:lnTo>
                <a:lnTo>
                  <a:pt x="66932" y="473947"/>
                </a:lnTo>
                <a:lnTo>
                  <a:pt x="49673" y="516432"/>
                </a:lnTo>
                <a:lnTo>
                  <a:pt x="34841" y="560097"/>
                </a:lnTo>
                <a:lnTo>
                  <a:pt x="22519" y="604862"/>
                </a:lnTo>
                <a:lnTo>
                  <a:pt x="12791" y="650641"/>
                </a:lnTo>
                <a:lnTo>
                  <a:pt x="5740" y="697353"/>
                </a:lnTo>
                <a:lnTo>
                  <a:pt x="1449" y="744914"/>
                </a:lnTo>
                <a:lnTo>
                  <a:pt x="0" y="793241"/>
                </a:lnTo>
                <a:lnTo>
                  <a:pt x="1449" y="841569"/>
                </a:lnTo>
                <a:lnTo>
                  <a:pt x="5740" y="889130"/>
                </a:lnTo>
                <a:lnTo>
                  <a:pt x="12791" y="935842"/>
                </a:lnTo>
                <a:lnTo>
                  <a:pt x="22519" y="981621"/>
                </a:lnTo>
                <a:lnTo>
                  <a:pt x="34841" y="1026386"/>
                </a:lnTo>
                <a:lnTo>
                  <a:pt x="49673" y="1070051"/>
                </a:lnTo>
                <a:lnTo>
                  <a:pt x="66932" y="1112536"/>
                </a:lnTo>
                <a:lnTo>
                  <a:pt x="86536" y="1153757"/>
                </a:lnTo>
                <a:lnTo>
                  <a:pt x="108401" y="1193630"/>
                </a:lnTo>
                <a:lnTo>
                  <a:pt x="132445" y="1232074"/>
                </a:lnTo>
                <a:lnTo>
                  <a:pt x="158583" y="1269005"/>
                </a:lnTo>
                <a:lnTo>
                  <a:pt x="186734" y="1304340"/>
                </a:lnTo>
                <a:lnTo>
                  <a:pt x="216815" y="1337996"/>
                </a:lnTo>
                <a:lnTo>
                  <a:pt x="248741" y="1369891"/>
                </a:lnTo>
                <a:lnTo>
                  <a:pt x="282431" y="1399941"/>
                </a:lnTo>
                <a:lnTo>
                  <a:pt x="317800" y="1428064"/>
                </a:lnTo>
                <a:lnTo>
                  <a:pt x="354767" y="1454176"/>
                </a:lnTo>
                <a:lnTo>
                  <a:pt x="393248" y="1478195"/>
                </a:lnTo>
                <a:lnTo>
                  <a:pt x="433160" y="1500038"/>
                </a:lnTo>
                <a:lnTo>
                  <a:pt x="474419" y="1519621"/>
                </a:lnTo>
                <a:lnTo>
                  <a:pt x="516944" y="1536863"/>
                </a:lnTo>
                <a:lnTo>
                  <a:pt x="560650" y="1551679"/>
                </a:lnTo>
                <a:lnTo>
                  <a:pt x="605455" y="1563987"/>
                </a:lnTo>
                <a:lnTo>
                  <a:pt x="651276" y="1573705"/>
                </a:lnTo>
                <a:lnTo>
                  <a:pt x="698030" y="1580749"/>
                </a:lnTo>
                <a:lnTo>
                  <a:pt x="745633" y="1585036"/>
                </a:lnTo>
                <a:lnTo>
                  <a:pt x="794004" y="1586483"/>
                </a:lnTo>
                <a:lnTo>
                  <a:pt x="842374" y="1585036"/>
                </a:lnTo>
                <a:lnTo>
                  <a:pt x="889977" y="1580749"/>
                </a:lnTo>
                <a:lnTo>
                  <a:pt x="936731" y="1573705"/>
                </a:lnTo>
                <a:lnTo>
                  <a:pt x="982552" y="1563987"/>
                </a:lnTo>
                <a:lnTo>
                  <a:pt x="1027357" y="1551679"/>
                </a:lnTo>
                <a:lnTo>
                  <a:pt x="1071063" y="1536863"/>
                </a:lnTo>
                <a:lnTo>
                  <a:pt x="1113588" y="1519621"/>
                </a:lnTo>
                <a:lnTo>
                  <a:pt x="1154847" y="1500038"/>
                </a:lnTo>
                <a:lnTo>
                  <a:pt x="1194759" y="1478195"/>
                </a:lnTo>
                <a:lnTo>
                  <a:pt x="1233240" y="1454176"/>
                </a:lnTo>
                <a:lnTo>
                  <a:pt x="1270207" y="1428064"/>
                </a:lnTo>
                <a:lnTo>
                  <a:pt x="1305576" y="1399941"/>
                </a:lnTo>
                <a:lnTo>
                  <a:pt x="1339266" y="1369891"/>
                </a:lnTo>
                <a:lnTo>
                  <a:pt x="1371192" y="1337996"/>
                </a:lnTo>
                <a:lnTo>
                  <a:pt x="1401273" y="1304340"/>
                </a:lnTo>
                <a:lnTo>
                  <a:pt x="1429424" y="1269005"/>
                </a:lnTo>
                <a:lnTo>
                  <a:pt x="1455562" y="1232074"/>
                </a:lnTo>
                <a:lnTo>
                  <a:pt x="1479606" y="1193630"/>
                </a:lnTo>
                <a:lnTo>
                  <a:pt x="1501471" y="1153757"/>
                </a:lnTo>
                <a:lnTo>
                  <a:pt x="1521075" y="1112536"/>
                </a:lnTo>
                <a:lnTo>
                  <a:pt x="1538334" y="1070051"/>
                </a:lnTo>
                <a:lnTo>
                  <a:pt x="1553166" y="1026386"/>
                </a:lnTo>
                <a:lnTo>
                  <a:pt x="1565488" y="981621"/>
                </a:lnTo>
                <a:lnTo>
                  <a:pt x="1575216" y="935842"/>
                </a:lnTo>
                <a:lnTo>
                  <a:pt x="1582267" y="889130"/>
                </a:lnTo>
                <a:lnTo>
                  <a:pt x="1586558" y="841569"/>
                </a:lnTo>
                <a:lnTo>
                  <a:pt x="1588008" y="793241"/>
                </a:lnTo>
                <a:lnTo>
                  <a:pt x="1586558" y="744914"/>
                </a:lnTo>
                <a:lnTo>
                  <a:pt x="1582267" y="697353"/>
                </a:lnTo>
                <a:lnTo>
                  <a:pt x="1575216" y="650641"/>
                </a:lnTo>
                <a:lnTo>
                  <a:pt x="1565488" y="604862"/>
                </a:lnTo>
                <a:lnTo>
                  <a:pt x="1553166" y="560097"/>
                </a:lnTo>
                <a:lnTo>
                  <a:pt x="1538334" y="516432"/>
                </a:lnTo>
                <a:lnTo>
                  <a:pt x="1521075" y="473947"/>
                </a:lnTo>
                <a:lnTo>
                  <a:pt x="1501471" y="432726"/>
                </a:lnTo>
                <a:lnTo>
                  <a:pt x="1479606" y="392853"/>
                </a:lnTo>
                <a:lnTo>
                  <a:pt x="1455562" y="354409"/>
                </a:lnTo>
                <a:lnTo>
                  <a:pt x="1429424" y="317478"/>
                </a:lnTo>
                <a:lnTo>
                  <a:pt x="1401273" y="282143"/>
                </a:lnTo>
                <a:lnTo>
                  <a:pt x="1371192" y="248487"/>
                </a:lnTo>
                <a:lnTo>
                  <a:pt x="1339266" y="216592"/>
                </a:lnTo>
                <a:lnTo>
                  <a:pt x="1305576" y="186542"/>
                </a:lnTo>
                <a:lnTo>
                  <a:pt x="1270207" y="158419"/>
                </a:lnTo>
                <a:lnTo>
                  <a:pt x="1233240" y="132307"/>
                </a:lnTo>
                <a:lnTo>
                  <a:pt x="1194759" y="108288"/>
                </a:lnTo>
                <a:lnTo>
                  <a:pt x="1154847" y="86445"/>
                </a:lnTo>
                <a:lnTo>
                  <a:pt x="1113588" y="66862"/>
                </a:lnTo>
                <a:lnTo>
                  <a:pt x="1071063" y="49620"/>
                </a:lnTo>
                <a:lnTo>
                  <a:pt x="1027357" y="34804"/>
                </a:lnTo>
                <a:lnTo>
                  <a:pt x="982552" y="22496"/>
                </a:lnTo>
                <a:lnTo>
                  <a:pt x="936731" y="12778"/>
                </a:lnTo>
                <a:lnTo>
                  <a:pt x="889977" y="5734"/>
                </a:lnTo>
                <a:lnTo>
                  <a:pt x="842374" y="1447"/>
                </a:lnTo>
                <a:lnTo>
                  <a:pt x="794004" y="0"/>
                </a:lnTo>
                <a:close/>
              </a:path>
            </a:pathLst>
          </a:custGeom>
          <a:solidFill>
            <a:srgbClr val="A27E67"/>
          </a:solidFill>
        </p:spPr>
        <p:txBody>
          <a:bodyPr wrap="square" lIns="0" tIns="0" rIns="0" bIns="0" rtlCol="0"/>
          <a:lstStyle/>
          <a:p>
            <a:endParaRPr/>
          </a:p>
        </p:txBody>
      </p:sp>
      <p:grpSp>
        <p:nvGrpSpPr>
          <p:cNvPr id="5" name="object 5"/>
          <p:cNvGrpSpPr/>
          <p:nvPr/>
        </p:nvGrpSpPr>
        <p:grpSpPr>
          <a:xfrm>
            <a:off x="4792979" y="914400"/>
            <a:ext cx="5503545" cy="5486400"/>
            <a:chOff x="4792979" y="914400"/>
            <a:chExt cx="5503545" cy="5486400"/>
          </a:xfrm>
        </p:grpSpPr>
        <p:sp>
          <p:nvSpPr>
            <p:cNvPr id="6" name="object 6"/>
            <p:cNvSpPr/>
            <p:nvPr/>
          </p:nvSpPr>
          <p:spPr>
            <a:xfrm>
              <a:off x="4792979" y="3057144"/>
              <a:ext cx="2484120" cy="2486025"/>
            </a:xfrm>
            <a:custGeom>
              <a:avLst/>
              <a:gdLst/>
              <a:ahLst/>
              <a:cxnLst/>
              <a:rect l="l" t="t" r="r" b="b"/>
              <a:pathLst>
                <a:path w="2484120" h="2486025">
                  <a:moveTo>
                    <a:pt x="1242060" y="0"/>
                  </a:moveTo>
                  <a:lnTo>
                    <a:pt x="1194420" y="897"/>
                  </a:lnTo>
                  <a:lnTo>
                    <a:pt x="1147234" y="3568"/>
                  </a:lnTo>
                  <a:lnTo>
                    <a:pt x="1100533" y="7979"/>
                  </a:lnTo>
                  <a:lnTo>
                    <a:pt x="1054351" y="14100"/>
                  </a:lnTo>
                  <a:lnTo>
                    <a:pt x="1008718" y="21898"/>
                  </a:lnTo>
                  <a:lnTo>
                    <a:pt x="963667" y="31340"/>
                  </a:lnTo>
                  <a:lnTo>
                    <a:pt x="919230" y="42394"/>
                  </a:lnTo>
                  <a:lnTo>
                    <a:pt x="875440" y="55029"/>
                  </a:lnTo>
                  <a:lnTo>
                    <a:pt x="832328" y="69212"/>
                  </a:lnTo>
                  <a:lnTo>
                    <a:pt x="789927" y="84911"/>
                  </a:lnTo>
                  <a:lnTo>
                    <a:pt x="748269" y="102093"/>
                  </a:lnTo>
                  <a:lnTo>
                    <a:pt x="707386" y="120728"/>
                  </a:lnTo>
                  <a:lnTo>
                    <a:pt x="667310" y="140781"/>
                  </a:lnTo>
                  <a:lnTo>
                    <a:pt x="628074" y="162222"/>
                  </a:lnTo>
                  <a:lnTo>
                    <a:pt x="589710" y="185018"/>
                  </a:lnTo>
                  <a:lnTo>
                    <a:pt x="552249" y="209136"/>
                  </a:lnTo>
                  <a:lnTo>
                    <a:pt x="515724" y="234546"/>
                  </a:lnTo>
                  <a:lnTo>
                    <a:pt x="480167" y="261214"/>
                  </a:lnTo>
                  <a:lnTo>
                    <a:pt x="445611" y="289108"/>
                  </a:lnTo>
                  <a:lnTo>
                    <a:pt x="412087" y="318196"/>
                  </a:lnTo>
                  <a:lnTo>
                    <a:pt x="379627" y="348446"/>
                  </a:lnTo>
                  <a:lnTo>
                    <a:pt x="348265" y="379827"/>
                  </a:lnTo>
                  <a:lnTo>
                    <a:pt x="318031" y="412305"/>
                  </a:lnTo>
                  <a:lnTo>
                    <a:pt x="288959" y="445848"/>
                  </a:lnTo>
                  <a:lnTo>
                    <a:pt x="261080" y="480425"/>
                  </a:lnTo>
                  <a:lnTo>
                    <a:pt x="234427" y="516002"/>
                  </a:lnTo>
                  <a:lnTo>
                    <a:pt x="209031" y="552549"/>
                  </a:lnTo>
                  <a:lnTo>
                    <a:pt x="184925" y="590033"/>
                  </a:lnTo>
                  <a:lnTo>
                    <a:pt x="162141" y="628421"/>
                  </a:lnTo>
                  <a:lnTo>
                    <a:pt x="140711" y="667681"/>
                  </a:lnTo>
                  <a:lnTo>
                    <a:pt x="120668" y="707782"/>
                  </a:lnTo>
                  <a:lnTo>
                    <a:pt x="102044" y="748691"/>
                  </a:lnTo>
                  <a:lnTo>
                    <a:pt x="84870" y="790376"/>
                  </a:lnTo>
                  <a:lnTo>
                    <a:pt x="69179" y="832804"/>
                  </a:lnTo>
                  <a:lnTo>
                    <a:pt x="55003" y="875945"/>
                  </a:lnTo>
                  <a:lnTo>
                    <a:pt x="42374" y="919764"/>
                  </a:lnTo>
                  <a:lnTo>
                    <a:pt x="31325" y="964231"/>
                  </a:lnTo>
                  <a:lnTo>
                    <a:pt x="21887" y="1009313"/>
                  </a:lnTo>
                  <a:lnTo>
                    <a:pt x="14094" y="1054977"/>
                  </a:lnTo>
                  <a:lnTo>
                    <a:pt x="7976" y="1101193"/>
                  </a:lnTo>
                  <a:lnTo>
                    <a:pt x="3566" y="1147927"/>
                  </a:lnTo>
                  <a:lnTo>
                    <a:pt x="896" y="1195147"/>
                  </a:lnTo>
                  <a:lnTo>
                    <a:pt x="0" y="1242821"/>
                  </a:lnTo>
                  <a:lnTo>
                    <a:pt x="896" y="1290496"/>
                  </a:lnTo>
                  <a:lnTo>
                    <a:pt x="3566" y="1337716"/>
                  </a:lnTo>
                  <a:lnTo>
                    <a:pt x="7976" y="1384450"/>
                  </a:lnTo>
                  <a:lnTo>
                    <a:pt x="14094" y="1430666"/>
                  </a:lnTo>
                  <a:lnTo>
                    <a:pt x="21887" y="1476330"/>
                  </a:lnTo>
                  <a:lnTo>
                    <a:pt x="31325" y="1521412"/>
                  </a:lnTo>
                  <a:lnTo>
                    <a:pt x="42374" y="1565879"/>
                  </a:lnTo>
                  <a:lnTo>
                    <a:pt x="55003" y="1609698"/>
                  </a:lnTo>
                  <a:lnTo>
                    <a:pt x="69179" y="1652839"/>
                  </a:lnTo>
                  <a:lnTo>
                    <a:pt x="84870" y="1695267"/>
                  </a:lnTo>
                  <a:lnTo>
                    <a:pt x="102044" y="1736952"/>
                  </a:lnTo>
                  <a:lnTo>
                    <a:pt x="120668" y="1777861"/>
                  </a:lnTo>
                  <a:lnTo>
                    <a:pt x="140711" y="1817962"/>
                  </a:lnTo>
                  <a:lnTo>
                    <a:pt x="162141" y="1857222"/>
                  </a:lnTo>
                  <a:lnTo>
                    <a:pt x="184925" y="1895610"/>
                  </a:lnTo>
                  <a:lnTo>
                    <a:pt x="209031" y="1933094"/>
                  </a:lnTo>
                  <a:lnTo>
                    <a:pt x="234427" y="1969641"/>
                  </a:lnTo>
                  <a:lnTo>
                    <a:pt x="261080" y="2005218"/>
                  </a:lnTo>
                  <a:lnTo>
                    <a:pt x="288959" y="2039795"/>
                  </a:lnTo>
                  <a:lnTo>
                    <a:pt x="318031" y="2073338"/>
                  </a:lnTo>
                  <a:lnTo>
                    <a:pt x="348265" y="2105816"/>
                  </a:lnTo>
                  <a:lnTo>
                    <a:pt x="379627" y="2137197"/>
                  </a:lnTo>
                  <a:lnTo>
                    <a:pt x="412087" y="2167447"/>
                  </a:lnTo>
                  <a:lnTo>
                    <a:pt x="445611" y="2196535"/>
                  </a:lnTo>
                  <a:lnTo>
                    <a:pt x="480167" y="2224429"/>
                  </a:lnTo>
                  <a:lnTo>
                    <a:pt x="515724" y="2251097"/>
                  </a:lnTo>
                  <a:lnTo>
                    <a:pt x="552249" y="2276507"/>
                  </a:lnTo>
                  <a:lnTo>
                    <a:pt x="589710" y="2300625"/>
                  </a:lnTo>
                  <a:lnTo>
                    <a:pt x="628074" y="2323421"/>
                  </a:lnTo>
                  <a:lnTo>
                    <a:pt x="667310" y="2344862"/>
                  </a:lnTo>
                  <a:lnTo>
                    <a:pt x="707386" y="2364915"/>
                  </a:lnTo>
                  <a:lnTo>
                    <a:pt x="748269" y="2383550"/>
                  </a:lnTo>
                  <a:lnTo>
                    <a:pt x="789927" y="2400732"/>
                  </a:lnTo>
                  <a:lnTo>
                    <a:pt x="832328" y="2416431"/>
                  </a:lnTo>
                  <a:lnTo>
                    <a:pt x="875440" y="2430614"/>
                  </a:lnTo>
                  <a:lnTo>
                    <a:pt x="919230" y="2443249"/>
                  </a:lnTo>
                  <a:lnTo>
                    <a:pt x="963667" y="2454303"/>
                  </a:lnTo>
                  <a:lnTo>
                    <a:pt x="1008718" y="2463745"/>
                  </a:lnTo>
                  <a:lnTo>
                    <a:pt x="1054351" y="2471543"/>
                  </a:lnTo>
                  <a:lnTo>
                    <a:pt x="1100533" y="2477664"/>
                  </a:lnTo>
                  <a:lnTo>
                    <a:pt x="1147234" y="2482075"/>
                  </a:lnTo>
                  <a:lnTo>
                    <a:pt x="1194420" y="2484746"/>
                  </a:lnTo>
                  <a:lnTo>
                    <a:pt x="1242060" y="2485643"/>
                  </a:lnTo>
                  <a:lnTo>
                    <a:pt x="1289699" y="2484746"/>
                  </a:lnTo>
                  <a:lnTo>
                    <a:pt x="1336885" y="2482075"/>
                  </a:lnTo>
                  <a:lnTo>
                    <a:pt x="1383586" y="2477664"/>
                  </a:lnTo>
                  <a:lnTo>
                    <a:pt x="1429768" y="2471543"/>
                  </a:lnTo>
                  <a:lnTo>
                    <a:pt x="1475401" y="2463745"/>
                  </a:lnTo>
                  <a:lnTo>
                    <a:pt x="1520452" y="2454303"/>
                  </a:lnTo>
                  <a:lnTo>
                    <a:pt x="1564889" y="2443249"/>
                  </a:lnTo>
                  <a:lnTo>
                    <a:pt x="1608679" y="2430614"/>
                  </a:lnTo>
                  <a:lnTo>
                    <a:pt x="1651791" y="2416431"/>
                  </a:lnTo>
                  <a:lnTo>
                    <a:pt x="1694192" y="2400732"/>
                  </a:lnTo>
                  <a:lnTo>
                    <a:pt x="1735850" y="2383550"/>
                  </a:lnTo>
                  <a:lnTo>
                    <a:pt x="1776733" y="2364915"/>
                  </a:lnTo>
                  <a:lnTo>
                    <a:pt x="1816809" y="2344862"/>
                  </a:lnTo>
                  <a:lnTo>
                    <a:pt x="1856045" y="2323421"/>
                  </a:lnTo>
                  <a:lnTo>
                    <a:pt x="1894409" y="2300625"/>
                  </a:lnTo>
                  <a:lnTo>
                    <a:pt x="1931870" y="2276507"/>
                  </a:lnTo>
                  <a:lnTo>
                    <a:pt x="1968395" y="2251097"/>
                  </a:lnTo>
                  <a:lnTo>
                    <a:pt x="2003952" y="2224429"/>
                  </a:lnTo>
                  <a:lnTo>
                    <a:pt x="2038508" y="2196535"/>
                  </a:lnTo>
                  <a:lnTo>
                    <a:pt x="2072032" y="2167447"/>
                  </a:lnTo>
                  <a:lnTo>
                    <a:pt x="2104492" y="2137197"/>
                  </a:lnTo>
                  <a:lnTo>
                    <a:pt x="2135854" y="2105816"/>
                  </a:lnTo>
                  <a:lnTo>
                    <a:pt x="2166088" y="2073338"/>
                  </a:lnTo>
                  <a:lnTo>
                    <a:pt x="2195160" y="2039795"/>
                  </a:lnTo>
                  <a:lnTo>
                    <a:pt x="2223039" y="2005218"/>
                  </a:lnTo>
                  <a:lnTo>
                    <a:pt x="2249692" y="1969641"/>
                  </a:lnTo>
                  <a:lnTo>
                    <a:pt x="2275088" y="1933094"/>
                  </a:lnTo>
                  <a:lnTo>
                    <a:pt x="2299194" y="1895610"/>
                  </a:lnTo>
                  <a:lnTo>
                    <a:pt x="2321978" y="1857222"/>
                  </a:lnTo>
                  <a:lnTo>
                    <a:pt x="2343408" y="1817962"/>
                  </a:lnTo>
                  <a:lnTo>
                    <a:pt x="2363451" y="1777861"/>
                  </a:lnTo>
                  <a:lnTo>
                    <a:pt x="2382075" y="1736952"/>
                  </a:lnTo>
                  <a:lnTo>
                    <a:pt x="2399249" y="1695267"/>
                  </a:lnTo>
                  <a:lnTo>
                    <a:pt x="2414940" y="1652839"/>
                  </a:lnTo>
                  <a:lnTo>
                    <a:pt x="2429116" y="1609698"/>
                  </a:lnTo>
                  <a:lnTo>
                    <a:pt x="2441745" y="1565879"/>
                  </a:lnTo>
                  <a:lnTo>
                    <a:pt x="2452794" y="1521412"/>
                  </a:lnTo>
                  <a:lnTo>
                    <a:pt x="2462232" y="1476330"/>
                  </a:lnTo>
                  <a:lnTo>
                    <a:pt x="2470025" y="1430666"/>
                  </a:lnTo>
                  <a:lnTo>
                    <a:pt x="2476143" y="1384450"/>
                  </a:lnTo>
                  <a:lnTo>
                    <a:pt x="2480553" y="1337716"/>
                  </a:lnTo>
                  <a:lnTo>
                    <a:pt x="2483223" y="1290496"/>
                  </a:lnTo>
                  <a:lnTo>
                    <a:pt x="2484120" y="1242821"/>
                  </a:lnTo>
                  <a:lnTo>
                    <a:pt x="2483223" y="1195147"/>
                  </a:lnTo>
                  <a:lnTo>
                    <a:pt x="2480553" y="1147927"/>
                  </a:lnTo>
                  <a:lnTo>
                    <a:pt x="2476143" y="1101193"/>
                  </a:lnTo>
                  <a:lnTo>
                    <a:pt x="2470025" y="1054977"/>
                  </a:lnTo>
                  <a:lnTo>
                    <a:pt x="2462232" y="1009313"/>
                  </a:lnTo>
                  <a:lnTo>
                    <a:pt x="2452794" y="964231"/>
                  </a:lnTo>
                  <a:lnTo>
                    <a:pt x="2441745" y="919764"/>
                  </a:lnTo>
                  <a:lnTo>
                    <a:pt x="2429116" y="875945"/>
                  </a:lnTo>
                  <a:lnTo>
                    <a:pt x="2414940" y="832804"/>
                  </a:lnTo>
                  <a:lnTo>
                    <a:pt x="2399249" y="790376"/>
                  </a:lnTo>
                  <a:lnTo>
                    <a:pt x="2382075" y="748691"/>
                  </a:lnTo>
                  <a:lnTo>
                    <a:pt x="2363451" y="707782"/>
                  </a:lnTo>
                  <a:lnTo>
                    <a:pt x="2343408" y="667681"/>
                  </a:lnTo>
                  <a:lnTo>
                    <a:pt x="2321978" y="628421"/>
                  </a:lnTo>
                  <a:lnTo>
                    <a:pt x="2299194" y="590033"/>
                  </a:lnTo>
                  <a:lnTo>
                    <a:pt x="2275088" y="552549"/>
                  </a:lnTo>
                  <a:lnTo>
                    <a:pt x="2249692" y="516002"/>
                  </a:lnTo>
                  <a:lnTo>
                    <a:pt x="2223039" y="480425"/>
                  </a:lnTo>
                  <a:lnTo>
                    <a:pt x="2195160" y="445848"/>
                  </a:lnTo>
                  <a:lnTo>
                    <a:pt x="2166088" y="412305"/>
                  </a:lnTo>
                  <a:lnTo>
                    <a:pt x="2135854" y="379827"/>
                  </a:lnTo>
                  <a:lnTo>
                    <a:pt x="2104492" y="348446"/>
                  </a:lnTo>
                  <a:lnTo>
                    <a:pt x="2072032" y="318196"/>
                  </a:lnTo>
                  <a:lnTo>
                    <a:pt x="2038508" y="289108"/>
                  </a:lnTo>
                  <a:lnTo>
                    <a:pt x="2003952" y="261214"/>
                  </a:lnTo>
                  <a:lnTo>
                    <a:pt x="1968395" y="234546"/>
                  </a:lnTo>
                  <a:lnTo>
                    <a:pt x="1931870" y="209136"/>
                  </a:lnTo>
                  <a:lnTo>
                    <a:pt x="1894409" y="185018"/>
                  </a:lnTo>
                  <a:lnTo>
                    <a:pt x="1856045" y="162222"/>
                  </a:lnTo>
                  <a:lnTo>
                    <a:pt x="1816809" y="140781"/>
                  </a:lnTo>
                  <a:lnTo>
                    <a:pt x="1776733" y="120728"/>
                  </a:lnTo>
                  <a:lnTo>
                    <a:pt x="1735850" y="102093"/>
                  </a:lnTo>
                  <a:lnTo>
                    <a:pt x="1694192" y="84911"/>
                  </a:lnTo>
                  <a:lnTo>
                    <a:pt x="1651791" y="69212"/>
                  </a:lnTo>
                  <a:lnTo>
                    <a:pt x="1608679" y="55029"/>
                  </a:lnTo>
                  <a:lnTo>
                    <a:pt x="1564889" y="42394"/>
                  </a:lnTo>
                  <a:lnTo>
                    <a:pt x="1520452" y="31340"/>
                  </a:lnTo>
                  <a:lnTo>
                    <a:pt x="1475401" y="21898"/>
                  </a:lnTo>
                  <a:lnTo>
                    <a:pt x="1429768" y="14100"/>
                  </a:lnTo>
                  <a:lnTo>
                    <a:pt x="1383586" y="7979"/>
                  </a:lnTo>
                  <a:lnTo>
                    <a:pt x="1336885" y="3568"/>
                  </a:lnTo>
                  <a:lnTo>
                    <a:pt x="1289699" y="897"/>
                  </a:lnTo>
                  <a:lnTo>
                    <a:pt x="1242060" y="0"/>
                  </a:lnTo>
                  <a:close/>
                </a:path>
              </a:pathLst>
            </a:custGeom>
            <a:solidFill>
              <a:srgbClr val="A0BC6F"/>
            </a:solidFill>
          </p:spPr>
          <p:txBody>
            <a:bodyPr wrap="square" lIns="0" tIns="0" rIns="0" bIns="0" rtlCol="0"/>
            <a:lstStyle/>
            <a:p>
              <a:endParaRPr/>
            </a:p>
          </p:txBody>
        </p:sp>
        <p:sp>
          <p:nvSpPr>
            <p:cNvPr id="7" name="object 7"/>
            <p:cNvSpPr/>
            <p:nvPr/>
          </p:nvSpPr>
          <p:spPr>
            <a:xfrm>
              <a:off x="6925055" y="914400"/>
              <a:ext cx="2295525" cy="2321560"/>
            </a:xfrm>
            <a:custGeom>
              <a:avLst/>
              <a:gdLst/>
              <a:ahLst/>
              <a:cxnLst/>
              <a:rect l="l" t="t" r="r" b="b"/>
              <a:pathLst>
                <a:path w="2295525" h="2321560">
                  <a:moveTo>
                    <a:pt x="1147572" y="0"/>
                  </a:moveTo>
                  <a:lnTo>
                    <a:pt x="1099066" y="1018"/>
                  </a:lnTo>
                  <a:lnTo>
                    <a:pt x="1051074" y="4045"/>
                  </a:lnTo>
                  <a:lnTo>
                    <a:pt x="1003634" y="9041"/>
                  </a:lnTo>
                  <a:lnTo>
                    <a:pt x="956786" y="15966"/>
                  </a:lnTo>
                  <a:lnTo>
                    <a:pt x="910571" y="24780"/>
                  </a:lnTo>
                  <a:lnTo>
                    <a:pt x="865028" y="35441"/>
                  </a:lnTo>
                  <a:lnTo>
                    <a:pt x="820197" y="47911"/>
                  </a:lnTo>
                  <a:lnTo>
                    <a:pt x="776118" y="62148"/>
                  </a:lnTo>
                  <a:lnTo>
                    <a:pt x="732831" y="78113"/>
                  </a:lnTo>
                  <a:lnTo>
                    <a:pt x="690375" y="95764"/>
                  </a:lnTo>
                  <a:lnTo>
                    <a:pt x="648790" y="115063"/>
                  </a:lnTo>
                  <a:lnTo>
                    <a:pt x="608117" y="135968"/>
                  </a:lnTo>
                  <a:lnTo>
                    <a:pt x="568395" y="158439"/>
                  </a:lnTo>
                  <a:lnTo>
                    <a:pt x="529664" y="182436"/>
                  </a:lnTo>
                  <a:lnTo>
                    <a:pt x="491964" y="207919"/>
                  </a:lnTo>
                  <a:lnTo>
                    <a:pt x="455334" y="234848"/>
                  </a:lnTo>
                  <a:lnTo>
                    <a:pt x="419815" y="263182"/>
                  </a:lnTo>
                  <a:lnTo>
                    <a:pt x="385446" y="292880"/>
                  </a:lnTo>
                  <a:lnTo>
                    <a:pt x="352267" y="323903"/>
                  </a:lnTo>
                  <a:lnTo>
                    <a:pt x="320319" y="356211"/>
                  </a:lnTo>
                  <a:lnTo>
                    <a:pt x="289640" y="389763"/>
                  </a:lnTo>
                  <a:lnTo>
                    <a:pt x="260271" y="424518"/>
                  </a:lnTo>
                  <a:lnTo>
                    <a:pt x="232252" y="460437"/>
                  </a:lnTo>
                  <a:lnTo>
                    <a:pt x="205622" y="497480"/>
                  </a:lnTo>
                  <a:lnTo>
                    <a:pt x="180421" y="535605"/>
                  </a:lnTo>
                  <a:lnTo>
                    <a:pt x="156689" y="574773"/>
                  </a:lnTo>
                  <a:lnTo>
                    <a:pt x="134467" y="614944"/>
                  </a:lnTo>
                  <a:lnTo>
                    <a:pt x="113793" y="656077"/>
                  </a:lnTo>
                  <a:lnTo>
                    <a:pt x="94708" y="698131"/>
                  </a:lnTo>
                  <a:lnTo>
                    <a:pt x="77251" y="741068"/>
                  </a:lnTo>
                  <a:lnTo>
                    <a:pt x="61463" y="784846"/>
                  </a:lnTo>
                  <a:lnTo>
                    <a:pt x="47383" y="829425"/>
                  </a:lnTo>
                  <a:lnTo>
                    <a:pt x="35051" y="874764"/>
                  </a:lnTo>
                  <a:lnTo>
                    <a:pt x="24507" y="920825"/>
                  </a:lnTo>
                  <a:lnTo>
                    <a:pt x="15790" y="967565"/>
                  </a:lnTo>
                  <a:lnTo>
                    <a:pt x="8942" y="1014946"/>
                  </a:lnTo>
                  <a:lnTo>
                    <a:pt x="4000" y="1062926"/>
                  </a:lnTo>
                  <a:lnTo>
                    <a:pt x="1006" y="1111466"/>
                  </a:lnTo>
                  <a:lnTo>
                    <a:pt x="0" y="1160526"/>
                  </a:lnTo>
                  <a:lnTo>
                    <a:pt x="1006" y="1209585"/>
                  </a:lnTo>
                  <a:lnTo>
                    <a:pt x="4000" y="1258125"/>
                  </a:lnTo>
                  <a:lnTo>
                    <a:pt x="8942" y="1306105"/>
                  </a:lnTo>
                  <a:lnTo>
                    <a:pt x="15790" y="1353486"/>
                  </a:lnTo>
                  <a:lnTo>
                    <a:pt x="24507" y="1400226"/>
                  </a:lnTo>
                  <a:lnTo>
                    <a:pt x="35051" y="1446287"/>
                  </a:lnTo>
                  <a:lnTo>
                    <a:pt x="47383" y="1491626"/>
                  </a:lnTo>
                  <a:lnTo>
                    <a:pt x="61463" y="1536205"/>
                  </a:lnTo>
                  <a:lnTo>
                    <a:pt x="77251" y="1579983"/>
                  </a:lnTo>
                  <a:lnTo>
                    <a:pt x="94708" y="1622920"/>
                  </a:lnTo>
                  <a:lnTo>
                    <a:pt x="113793" y="1664974"/>
                  </a:lnTo>
                  <a:lnTo>
                    <a:pt x="134467" y="1706107"/>
                  </a:lnTo>
                  <a:lnTo>
                    <a:pt x="156689" y="1746278"/>
                  </a:lnTo>
                  <a:lnTo>
                    <a:pt x="180421" y="1785446"/>
                  </a:lnTo>
                  <a:lnTo>
                    <a:pt x="205622" y="1823571"/>
                  </a:lnTo>
                  <a:lnTo>
                    <a:pt x="232252" y="1860614"/>
                  </a:lnTo>
                  <a:lnTo>
                    <a:pt x="260271" y="1896533"/>
                  </a:lnTo>
                  <a:lnTo>
                    <a:pt x="289640" y="1931288"/>
                  </a:lnTo>
                  <a:lnTo>
                    <a:pt x="320319" y="1964840"/>
                  </a:lnTo>
                  <a:lnTo>
                    <a:pt x="352267" y="1997148"/>
                  </a:lnTo>
                  <a:lnTo>
                    <a:pt x="385446" y="2028171"/>
                  </a:lnTo>
                  <a:lnTo>
                    <a:pt x="419815" y="2057869"/>
                  </a:lnTo>
                  <a:lnTo>
                    <a:pt x="455334" y="2086203"/>
                  </a:lnTo>
                  <a:lnTo>
                    <a:pt x="491964" y="2113132"/>
                  </a:lnTo>
                  <a:lnTo>
                    <a:pt x="529664" y="2138615"/>
                  </a:lnTo>
                  <a:lnTo>
                    <a:pt x="568395" y="2162612"/>
                  </a:lnTo>
                  <a:lnTo>
                    <a:pt x="608117" y="2185083"/>
                  </a:lnTo>
                  <a:lnTo>
                    <a:pt x="648790" y="2205988"/>
                  </a:lnTo>
                  <a:lnTo>
                    <a:pt x="690375" y="2225287"/>
                  </a:lnTo>
                  <a:lnTo>
                    <a:pt x="732831" y="2242938"/>
                  </a:lnTo>
                  <a:lnTo>
                    <a:pt x="776118" y="2258903"/>
                  </a:lnTo>
                  <a:lnTo>
                    <a:pt x="820197" y="2273140"/>
                  </a:lnTo>
                  <a:lnTo>
                    <a:pt x="865028" y="2285610"/>
                  </a:lnTo>
                  <a:lnTo>
                    <a:pt x="910571" y="2296271"/>
                  </a:lnTo>
                  <a:lnTo>
                    <a:pt x="956786" y="2305085"/>
                  </a:lnTo>
                  <a:lnTo>
                    <a:pt x="1003634" y="2312010"/>
                  </a:lnTo>
                  <a:lnTo>
                    <a:pt x="1051074" y="2317006"/>
                  </a:lnTo>
                  <a:lnTo>
                    <a:pt x="1099066" y="2320033"/>
                  </a:lnTo>
                  <a:lnTo>
                    <a:pt x="1147572" y="2321052"/>
                  </a:lnTo>
                  <a:lnTo>
                    <a:pt x="1196077" y="2320033"/>
                  </a:lnTo>
                  <a:lnTo>
                    <a:pt x="1244069" y="2317006"/>
                  </a:lnTo>
                  <a:lnTo>
                    <a:pt x="1291509" y="2312010"/>
                  </a:lnTo>
                  <a:lnTo>
                    <a:pt x="1338357" y="2305085"/>
                  </a:lnTo>
                  <a:lnTo>
                    <a:pt x="1384572" y="2296271"/>
                  </a:lnTo>
                  <a:lnTo>
                    <a:pt x="1430115" y="2285610"/>
                  </a:lnTo>
                  <a:lnTo>
                    <a:pt x="1474946" y="2273140"/>
                  </a:lnTo>
                  <a:lnTo>
                    <a:pt x="1519025" y="2258903"/>
                  </a:lnTo>
                  <a:lnTo>
                    <a:pt x="1562312" y="2242938"/>
                  </a:lnTo>
                  <a:lnTo>
                    <a:pt x="1604768" y="2225287"/>
                  </a:lnTo>
                  <a:lnTo>
                    <a:pt x="1646353" y="2205988"/>
                  </a:lnTo>
                  <a:lnTo>
                    <a:pt x="1687026" y="2185083"/>
                  </a:lnTo>
                  <a:lnTo>
                    <a:pt x="1726748" y="2162612"/>
                  </a:lnTo>
                  <a:lnTo>
                    <a:pt x="1765479" y="2138615"/>
                  </a:lnTo>
                  <a:lnTo>
                    <a:pt x="1803179" y="2113132"/>
                  </a:lnTo>
                  <a:lnTo>
                    <a:pt x="1839809" y="2086203"/>
                  </a:lnTo>
                  <a:lnTo>
                    <a:pt x="1875328" y="2057869"/>
                  </a:lnTo>
                  <a:lnTo>
                    <a:pt x="1909697" y="2028171"/>
                  </a:lnTo>
                  <a:lnTo>
                    <a:pt x="1942876" y="1997148"/>
                  </a:lnTo>
                  <a:lnTo>
                    <a:pt x="1974824" y="1964840"/>
                  </a:lnTo>
                  <a:lnTo>
                    <a:pt x="2005503" y="1931288"/>
                  </a:lnTo>
                  <a:lnTo>
                    <a:pt x="2034872" y="1896533"/>
                  </a:lnTo>
                  <a:lnTo>
                    <a:pt x="2062891" y="1860614"/>
                  </a:lnTo>
                  <a:lnTo>
                    <a:pt x="2089521" y="1823571"/>
                  </a:lnTo>
                  <a:lnTo>
                    <a:pt x="2114722" y="1785446"/>
                  </a:lnTo>
                  <a:lnTo>
                    <a:pt x="2138454" y="1746278"/>
                  </a:lnTo>
                  <a:lnTo>
                    <a:pt x="2160676" y="1706107"/>
                  </a:lnTo>
                  <a:lnTo>
                    <a:pt x="2181350" y="1664974"/>
                  </a:lnTo>
                  <a:lnTo>
                    <a:pt x="2200435" y="1622920"/>
                  </a:lnTo>
                  <a:lnTo>
                    <a:pt x="2217892" y="1579983"/>
                  </a:lnTo>
                  <a:lnTo>
                    <a:pt x="2233680" y="1536205"/>
                  </a:lnTo>
                  <a:lnTo>
                    <a:pt x="2247760" y="1491626"/>
                  </a:lnTo>
                  <a:lnTo>
                    <a:pt x="2260092" y="1446287"/>
                  </a:lnTo>
                  <a:lnTo>
                    <a:pt x="2270636" y="1400226"/>
                  </a:lnTo>
                  <a:lnTo>
                    <a:pt x="2279353" y="1353486"/>
                  </a:lnTo>
                  <a:lnTo>
                    <a:pt x="2286201" y="1306105"/>
                  </a:lnTo>
                  <a:lnTo>
                    <a:pt x="2291143" y="1258125"/>
                  </a:lnTo>
                  <a:lnTo>
                    <a:pt x="2294137" y="1209585"/>
                  </a:lnTo>
                  <a:lnTo>
                    <a:pt x="2295144" y="1160526"/>
                  </a:lnTo>
                  <a:lnTo>
                    <a:pt x="2294137" y="1111466"/>
                  </a:lnTo>
                  <a:lnTo>
                    <a:pt x="2291143" y="1062926"/>
                  </a:lnTo>
                  <a:lnTo>
                    <a:pt x="2286201" y="1014946"/>
                  </a:lnTo>
                  <a:lnTo>
                    <a:pt x="2279353" y="967565"/>
                  </a:lnTo>
                  <a:lnTo>
                    <a:pt x="2270636" y="920825"/>
                  </a:lnTo>
                  <a:lnTo>
                    <a:pt x="2260092" y="874764"/>
                  </a:lnTo>
                  <a:lnTo>
                    <a:pt x="2247760" y="829425"/>
                  </a:lnTo>
                  <a:lnTo>
                    <a:pt x="2233680" y="784846"/>
                  </a:lnTo>
                  <a:lnTo>
                    <a:pt x="2217892" y="741068"/>
                  </a:lnTo>
                  <a:lnTo>
                    <a:pt x="2200435" y="698131"/>
                  </a:lnTo>
                  <a:lnTo>
                    <a:pt x="2181350" y="656077"/>
                  </a:lnTo>
                  <a:lnTo>
                    <a:pt x="2160676" y="614944"/>
                  </a:lnTo>
                  <a:lnTo>
                    <a:pt x="2138454" y="574773"/>
                  </a:lnTo>
                  <a:lnTo>
                    <a:pt x="2114722" y="535605"/>
                  </a:lnTo>
                  <a:lnTo>
                    <a:pt x="2089521" y="497480"/>
                  </a:lnTo>
                  <a:lnTo>
                    <a:pt x="2062891" y="460437"/>
                  </a:lnTo>
                  <a:lnTo>
                    <a:pt x="2034872" y="424518"/>
                  </a:lnTo>
                  <a:lnTo>
                    <a:pt x="2005503" y="389763"/>
                  </a:lnTo>
                  <a:lnTo>
                    <a:pt x="1974824" y="356211"/>
                  </a:lnTo>
                  <a:lnTo>
                    <a:pt x="1942876" y="323903"/>
                  </a:lnTo>
                  <a:lnTo>
                    <a:pt x="1909697" y="292880"/>
                  </a:lnTo>
                  <a:lnTo>
                    <a:pt x="1875328" y="263182"/>
                  </a:lnTo>
                  <a:lnTo>
                    <a:pt x="1839809" y="234848"/>
                  </a:lnTo>
                  <a:lnTo>
                    <a:pt x="1803179" y="207919"/>
                  </a:lnTo>
                  <a:lnTo>
                    <a:pt x="1765479" y="182436"/>
                  </a:lnTo>
                  <a:lnTo>
                    <a:pt x="1726748" y="158439"/>
                  </a:lnTo>
                  <a:lnTo>
                    <a:pt x="1687026" y="135968"/>
                  </a:lnTo>
                  <a:lnTo>
                    <a:pt x="1646353" y="115063"/>
                  </a:lnTo>
                  <a:lnTo>
                    <a:pt x="1604768" y="95764"/>
                  </a:lnTo>
                  <a:lnTo>
                    <a:pt x="1562312" y="78113"/>
                  </a:lnTo>
                  <a:lnTo>
                    <a:pt x="1519025" y="62148"/>
                  </a:lnTo>
                  <a:lnTo>
                    <a:pt x="1474946" y="47911"/>
                  </a:lnTo>
                  <a:lnTo>
                    <a:pt x="1430115" y="35441"/>
                  </a:lnTo>
                  <a:lnTo>
                    <a:pt x="1384572" y="24780"/>
                  </a:lnTo>
                  <a:lnTo>
                    <a:pt x="1338357" y="15966"/>
                  </a:lnTo>
                  <a:lnTo>
                    <a:pt x="1291509" y="9041"/>
                  </a:lnTo>
                  <a:lnTo>
                    <a:pt x="1244069" y="4045"/>
                  </a:lnTo>
                  <a:lnTo>
                    <a:pt x="1196077" y="1018"/>
                  </a:lnTo>
                  <a:lnTo>
                    <a:pt x="1147572" y="0"/>
                  </a:lnTo>
                  <a:close/>
                </a:path>
              </a:pathLst>
            </a:custGeom>
            <a:solidFill>
              <a:srgbClr val="F58D76"/>
            </a:solidFill>
          </p:spPr>
          <p:txBody>
            <a:bodyPr wrap="square" lIns="0" tIns="0" rIns="0" bIns="0" rtlCol="0"/>
            <a:lstStyle/>
            <a:p>
              <a:endParaRPr/>
            </a:p>
          </p:txBody>
        </p:sp>
        <p:sp>
          <p:nvSpPr>
            <p:cNvPr id="8" name="object 8"/>
            <p:cNvSpPr/>
            <p:nvPr/>
          </p:nvSpPr>
          <p:spPr>
            <a:xfrm>
              <a:off x="8054339" y="4160520"/>
              <a:ext cx="2242185" cy="2240280"/>
            </a:xfrm>
            <a:custGeom>
              <a:avLst/>
              <a:gdLst/>
              <a:ahLst/>
              <a:cxnLst/>
              <a:rect l="l" t="t" r="r" b="b"/>
              <a:pathLst>
                <a:path w="2242184" h="2240279">
                  <a:moveTo>
                    <a:pt x="1120902" y="0"/>
                  </a:moveTo>
                  <a:lnTo>
                    <a:pt x="1072284" y="1034"/>
                  </a:lnTo>
                  <a:lnTo>
                    <a:pt x="1024194" y="4111"/>
                  </a:lnTo>
                  <a:lnTo>
                    <a:pt x="976675" y="9188"/>
                  </a:lnTo>
                  <a:lnTo>
                    <a:pt x="929770" y="16222"/>
                  </a:lnTo>
                  <a:lnTo>
                    <a:pt x="883519" y="25172"/>
                  </a:lnTo>
                  <a:lnTo>
                    <a:pt x="837964" y="35996"/>
                  </a:lnTo>
                  <a:lnTo>
                    <a:pt x="793149" y="48652"/>
                  </a:lnTo>
                  <a:lnTo>
                    <a:pt x="749115" y="63097"/>
                  </a:lnTo>
                  <a:lnTo>
                    <a:pt x="705904" y="79290"/>
                  </a:lnTo>
                  <a:lnTo>
                    <a:pt x="663559" y="97188"/>
                  </a:lnTo>
                  <a:lnTo>
                    <a:pt x="622120" y="116750"/>
                  </a:lnTo>
                  <a:lnTo>
                    <a:pt x="581631" y="137933"/>
                  </a:lnTo>
                  <a:lnTo>
                    <a:pt x="542134" y="160696"/>
                  </a:lnTo>
                  <a:lnTo>
                    <a:pt x="503670" y="184997"/>
                  </a:lnTo>
                  <a:lnTo>
                    <a:pt x="466282" y="210792"/>
                  </a:lnTo>
                  <a:lnTo>
                    <a:pt x="430011" y="238041"/>
                  </a:lnTo>
                  <a:lnTo>
                    <a:pt x="394900" y="266702"/>
                  </a:lnTo>
                  <a:lnTo>
                    <a:pt x="360991" y="296731"/>
                  </a:lnTo>
                  <a:lnTo>
                    <a:pt x="328326" y="328088"/>
                  </a:lnTo>
                  <a:lnTo>
                    <a:pt x="296947" y="360730"/>
                  </a:lnTo>
                  <a:lnTo>
                    <a:pt x="266896" y="394616"/>
                  </a:lnTo>
                  <a:lnTo>
                    <a:pt x="238215" y="429702"/>
                  </a:lnTo>
                  <a:lnTo>
                    <a:pt x="210947" y="465947"/>
                  </a:lnTo>
                  <a:lnTo>
                    <a:pt x="185133" y="503310"/>
                  </a:lnTo>
                  <a:lnTo>
                    <a:pt x="160815" y="541748"/>
                  </a:lnTo>
                  <a:lnTo>
                    <a:pt x="138035" y="581218"/>
                  </a:lnTo>
                  <a:lnTo>
                    <a:pt x="116837" y="621680"/>
                  </a:lnTo>
                  <a:lnTo>
                    <a:pt x="97260" y="663091"/>
                  </a:lnTo>
                  <a:lnTo>
                    <a:pt x="79349" y="705408"/>
                  </a:lnTo>
                  <a:lnTo>
                    <a:pt x="63144" y="748590"/>
                  </a:lnTo>
                  <a:lnTo>
                    <a:pt x="48688" y="792595"/>
                  </a:lnTo>
                  <a:lnTo>
                    <a:pt x="36023" y="837381"/>
                  </a:lnTo>
                  <a:lnTo>
                    <a:pt x="25191" y="882906"/>
                  </a:lnTo>
                  <a:lnTo>
                    <a:pt x="16234" y="929127"/>
                  </a:lnTo>
                  <a:lnTo>
                    <a:pt x="9195" y="976004"/>
                  </a:lnTo>
                  <a:lnTo>
                    <a:pt x="4114" y="1023492"/>
                  </a:lnTo>
                  <a:lnTo>
                    <a:pt x="1035" y="1071552"/>
                  </a:lnTo>
                  <a:lnTo>
                    <a:pt x="0" y="1120139"/>
                  </a:lnTo>
                  <a:lnTo>
                    <a:pt x="1035" y="1168728"/>
                  </a:lnTo>
                  <a:lnTo>
                    <a:pt x="4114" y="1216789"/>
                  </a:lnTo>
                  <a:lnTo>
                    <a:pt x="9195" y="1264278"/>
                  </a:lnTo>
                  <a:lnTo>
                    <a:pt x="16234" y="1311155"/>
                  </a:lnTo>
                  <a:lnTo>
                    <a:pt x="25191" y="1357377"/>
                  </a:lnTo>
                  <a:lnTo>
                    <a:pt x="36023" y="1402902"/>
                  </a:lnTo>
                  <a:lnTo>
                    <a:pt x="48688" y="1447688"/>
                  </a:lnTo>
                  <a:lnTo>
                    <a:pt x="63144" y="1491694"/>
                  </a:lnTo>
                  <a:lnTo>
                    <a:pt x="79349" y="1534876"/>
                  </a:lnTo>
                  <a:lnTo>
                    <a:pt x="97260" y="1577194"/>
                  </a:lnTo>
                  <a:lnTo>
                    <a:pt x="116837" y="1618605"/>
                  </a:lnTo>
                  <a:lnTo>
                    <a:pt x="138035" y="1659066"/>
                  </a:lnTo>
                  <a:lnTo>
                    <a:pt x="160815" y="1698537"/>
                  </a:lnTo>
                  <a:lnTo>
                    <a:pt x="185133" y="1736974"/>
                  </a:lnTo>
                  <a:lnTo>
                    <a:pt x="210947" y="1774337"/>
                  </a:lnTo>
                  <a:lnTo>
                    <a:pt x="238215" y="1810582"/>
                  </a:lnTo>
                  <a:lnTo>
                    <a:pt x="266896" y="1845669"/>
                  </a:lnTo>
                  <a:lnTo>
                    <a:pt x="296947" y="1879554"/>
                  </a:lnTo>
                  <a:lnTo>
                    <a:pt x="328326" y="1912196"/>
                  </a:lnTo>
                  <a:lnTo>
                    <a:pt x="360991" y="1943552"/>
                  </a:lnTo>
                  <a:lnTo>
                    <a:pt x="394900" y="1973582"/>
                  </a:lnTo>
                  <a:lnTo>
                    <a:pt x="430011" y="2002242"/>
                  </a:lnTo>
                  <a:lnTo>
                    <a:pt x="466282" y="2029490"/>
                  </a:lnTo>
                  <a:lnTo>
                    <a:pt x="503670" y="2055286"/>
                  </a:lnTo>
                  <a:lnTo>
                    <a:pt x="542134" y="2079586"/>
                  </a:lnTo>
                  <a:lnTo>
                    <a:pt x="581631" y="2102348"/>
                  </a:lnTo>
                  <a:lnTo>
                    <a:pt x="622120" y="2123531"/>
                  </a:lnTo>
                  <a:lnTo>
                    <a:pt x="663559" y="2143093"/>
                  </a:lnTo>
                  <a:lnTo>
                    <a:pt x="705904" y="2160991"/>
                  </a:lnTo>
                  <a:lnTo>
                    <a:pt x="749115" y="2177183"/>
                  </a:lnTo>
                  <a:lnTo>
                    <a:pt x="793149" y="2191628"/>
                  </a:lnTo>
                  <a:lnTo>
                    <a:pt x="837964" y="2204284"/>
                  </a:lnTo>
                  <a:lnTo>
                    <a:pt x="883519" y="2215107"/>
                  </a:lnTo>
                  <a:lnTo>
                    <a:pt x="929770" y="2224057"/>
                  </a:lnTo>
                  <a:lnTo>
                    <a:pt x="976675" y="2231091"/>
                  </a:lnTo>
                  <a:lnTo>
                    <a:pt x="1024194" y="2236168"/>
                  </a:lnTo>
                  <a:lnTo>
                    <a:pt x="1072284" y="2239245"/>
                  </a:lnTo>
                  <a:lnTo>
                    <a:pt x="1120902" y="2240279"/>
                  </a:lnTo>
                  <a:lnTo>
                    <a:pt x="1169519" y="2239245"/>
                  </a:lnTo>
                  <a:lnTo>
                    <a:pt x="1217609" y="2236168"/>
                  </a:lnTo>
                  <a:lnTo>
                    <a:pt x="1265128" y="2231091"/>
                  </a:lnTo>
                  <a:lnTo>
                    <a:pt x="1312033" y="2224057"/>
                  </a:lnTo>
                  <a:lnTo>
                    <a:pt x="1358284" y="2215107"/>
                  </a:lnTo>
                  <a:lnTo>
                    <a:pt x="1403839" y="2204284"/>
                  </a:lnTo>
                  <a:lnTo>
                    <a:pt x="1448654" y="2191628"/>
                  </a:lnTo>
                  <a:lnTo>
                    <a:pt x="1492688" y="2177183"/>
                  </a:lnTo>
                  <a:lnTo>
                    <a:pt x="1535899" y="2160991"/>
                  </a:lnTo>
                  <a:lnTo>
                    <a:pt x="1578244" y="2143093"/>
                  </a:lnTo>
                  <a:lnTo>
                    <a:pt x="1619683" y="2123531"/>
                  </a:lnTo>
                  <a:lnTo>
                    <a:pt x="1660172" y="2102348"/>
                  </a:lnTo>
                  <a:lnTo>
                    <a:pt x="1699669" y="2079586"/>
                  </a:lnTo>
                  <a:lnTo>
                    <a:pt x="1738133" y="2055286"/>
                  </a:lnTo>
                  <a:lnTo>
                    <a:pt x="1775521" y="2029490"/>
                  </a:lnTo>
                  <a:lnTo>
                    <a:pt x="1811792" y="2002242"/>
                  </a:lnTo>
                  <a:lnTo>
                    <a:pt x="1846903" y="1973582"/>
                  </a:lnTo>
                  <a:lnTo>
                    <a:pt x="1880812" y="1943552"/>
                  </a:lnTo>
                  <a:lnTo>
                    <a:pt x="1913477" y="1912196"/>
                  </a:lnTo>
                  <a:lnTo>
                    <a:pt x="1944856" y="1879554"/>
                  </a:lnTo>
                  <a:lnTo>
                    <a:pt x="1974907" y="1845669"/>
                  </a:lnTo>
                  <a:lnTo>
                    <a:pt x="2003588" y="1810582"/>
                  </a:lnTo>
                  <a:lnTo>
                    <a:pt x="2030856" y="1774337"/>
                  </a:lnTo>
                  <a:lnTo>
                    <a:pt x="2056670" y="1736974"/>
                  </a:lnTo>
                  <a:lnTo>
                    <a:pt x="2080988" y="1698537"/>
                  </a:lnTo>
                  <a:lnTo>
                    <a:pt x="2103768" y="1659066"/>
                  </a:lnTo>
                  <a:lnTo>
                    <a:pt x="2124966" y="1618605"/>
                  </a:lnTo>
                  <a:lnTo>
                    <a:pt x="2144543" y="1577194"/>
                  </a:lnTo>
                  <a:lnTo>
                    <a:pt x="2162454" y="1534876"/>
                  </a:lnTo>
                  <a:lnTo>
                    <a:pt x="2178659" y="1491694"/>
                  </a:lnTo>
                  <a:lnTo>
                    <a:pt x="2193115" y="1447688"/>
                  </a:lnTo>
                  <a:lnTo>
                    <a:pt x="2205780" y="1402902"/>
                  </a:lnTo>
                  <a:lnTo>
                    <a:pt x="2216612" y="1357377"/>
                  </a:lnTo>
                  <a:lnTo>
                    <a:pt x="2225569" y="1311155"/>
                  </a:lnTo>
                  <a:lnTo>
                    <a:pt x="2232608" y="1264278"/>
                  </a:lnTo>
                  <a:lnTo>
                    <a:pt x="2237689" y="1216789"/>
                  </a:lnTo>
                  <a:lnTo>
                    <a:pt x="2240768" y="1168728"/>
                  </a:lnTo>
                  <a:lnTo>
                    <a:pt x="2241804" y="1120139"/>
                  </a:lnTo>
                  <a:lnTo>
                    <a:pt x="2240768" y="1071552"/>
                  </a:lnTo>
                  <a:lnTo>
                    <a:pt x="2237689" y="1023492"/>
                  </a:lnTo>
                  <a:lnTo>
                    <a:pt x="2232608" y="976004"/>
                  </a:lnTo>
                  <a:lnTo>
                    <a:pt x="2225569" y="929127"/>
                  </a:lnTo>
                  <a:lnTo>
                    <a:pt x="2216612" y="882906"/>
                  </a:lnTo>
                  <a:lnTo>
                    <a:pt x="2205780" y="837381"/>
                  </a:lnTo>
                  <a:lnTo>
                    <a:pt x="2193115" y="792595"/>
                  </a:lnTo>
                  <a:lnTo>
                    <a:pt x="2178659" y="748590"/>
                  </a:lnTo>
                  <a:lnTo>
                    <a:pt x="2162454" y="705408"/>
                  </a:lnTo>
                  <a:lnTo>
                    <a:pt x="2144543" y="663091"/>
                  </a:lnTo>
                  <a:lnTo>
                    <a:pt x="2124966" y="621680"/>
                  </a:lnTo>
                  <a:lnTo>
                    <a:pt x="2103768" y="581218"/>
                  </a:lnTo>
                  <a:lnTo>
                    <a:pt x="2080988" y="541748"/>
                  </a:lnTo>
                  <a:lnTo>
                    <a:pt x="2056670" y="503310"/>
                  </a:lnTo>
                  <a:lnTo>
                    <a:pt x="2030856" y="465947"/>
                  </a:lnTo>
                  <a:lnTo>
                    <a:pt x="2003588" y="429702"/>
                  </a:lnTo>
                  <a:lnTo>
                    <a:pt x="1974907" y="394616"/>
                  </a:lnTo>
                  <a:lnTo>
                    <a:pt x="1944856" y="360730"/>
                  </a:lnTo>
                  <a:lnTo>
                    <a:pt x="1913477" y="328088"/>
                  </a:lnTo>
                  <a:lnTo>
                    <a:pt x="1880812" y="296731"/>
                  </a:lnTo>
                  <a:lnTo>
                    <a:pt x="1846903" y="266702"/>
                  </a:lnTo>
                  <a:lnTo>
                    <a:pt x="1811792" y="238041"/>
                  </a:lnTo>
                  <a:lnTo>
                    <a:pt x="1775521" y="210792"/>
                  </a:lnTo>
                  <a:lnTo>
                    <a:pt x="1738133" y="184997"/>
                  </a:lnTo>
                  <a:lnTo>
                    <a:pt x="1699669" y="160696"/>
                  </a:lnTo>
                  <a:lnTo>
                    <a:pt x="1660172" y="137933"/>
                  </a:lnTo>
                  <a:lnTo>
                    <a:pt x="1619683" y="116750"/>
                  </a:lnTo>
                  <a:lnTo>
                    <a:pt x="1578244" y="97188"/>
                  </a:lnTo>
                  <a:lnTo>
                    <a:pt x="1535899" y="79290"/>
                  </a:lnTo>
                  <a:lnTo>
                    <a:pt x="1492688" y="63097"/>
                  </a:lnTo>
                  <a:lnTo>
                    <a:pt x="1448654" y="48652"/>
                  </a:lnTo>
                  <a:lnTo>
                    <a:pt x="1403839" y="35996"/>
                  </a:lnTo>
                  <a:lnTo>
                    <a:pt x="1358284" y="25172"/>
                  </a:lnTo>
                  <a:lnTo>
                    <a:pt x="1312033" y="16222"/>
                  </a:lnTo>
                  <a:lnTo>
                    <a:pt x="1265128" y="9188"/>
                  </a:lnTo>
                  <a:lnTo>
                    <a:pt x="1217609" y="4111"/>
                  </a:lnTo>
                  <a:lnTo>
                    <a:pt x="1169519" y="1034"/>
                  </a:lnTo>
                  <a:lnTo>
                    <a:pt x="1120902" y="0"/>
                  </a:lnTo>
                  <a:close/>
                </a:path>
              </a:pathLst>
            </a:custGeom>
            <a:solidFill>
              <a:srgbClr val="BBDFDD"/>
            </a:solidFill>
          </p:spPr>
          <p:txBody>
            <a:bodyPr wrap="square" lIns="0" tIns="0" rIns="0" bIns="0" rtlCol="0"/>
            <a:lstStyle/>
            <a:p>
              <a:endParaRPr/>
            </a:p>
          </p:txBody>
        </p:sp>
        <p:pic>
          <p:nvPicPr>
            <p:cNvPr id="9" name="object 9"/>
            <p:cNvPicPr/>
            <p:nvPr/>
          </p:nvPicPr>
          <p:blipFill>
            <a:blip r:embed="rId2" cstate="print"/>
            <a:stretch>
              <a:fillRect/>
            </a:stretch>
          </p:blipFill>
          <p:spPr>
            <a:xfrm>
              <a:off x="4966715" y="3758768"/>
              <a:ext cx="2728341" cy="681532"/>
            </a:xfrm>
            <a:prstGeom prst="rect">
              <a:avLst/>
            </a:prstGeom>
          </p:spPr>
        </p:pic>
        <p:pic>
          <p:nvPicPr>
            <p:cNvPr id="10" name="object 10"/>
            <p:cNvPicPr/>
            <p:nvPr/>
          </p:nvPicPr>
          <p:blipFill>
            <a:blip r:embed="rId3" cstate="print"/>
            <a:stretch>
              <a:fillRect/>
            </a:stretch>
          </p:blipFill>
          <p:spPr>
            <a:xfrm>
              <a:off x="5512561" y="4414773"/>
              <a:ext cx="1636776" cy="681227"/>
            </a:xfrm>
            <a:prstGeom prst="rect">
              <a:avLst/>
            </a:prstGeom>
          </p:spPr>
        </p:pic>
      </p:grpSp>
      <p:pic>
        <p:nvPicPr>
          <p:cNvPr id="11" name="object 11"/>
          <p:cNvPicPr/>
          <p:nvPr/>
        </p:nvPicPr>
        <p:blipFill>
          <a:blip r:embed="rId4" cstate="print"/>
          <a:stretch>
            <a:fillRect/>
          </a:stretch>
        </p:blipFill>
        <p:spPr>
          <a:xfrm>
            <a:off x="2758694" y="2009267"/>
            <a:ext cx="1449324" cy="1182623"/>
          </a:xfrm>
          <a:prstGeom prst="rect">
            <a:avLst/>
          </a:prstGeom>
        </p:spPr>
      </p:pic>
      <p:sp>
        <p:nvSpPr>
          <p:cNvPr id="12" name="object 12"/>
          <p:cNvSpPr/>
          <p:nvPr/>
        </p:nvSpPr>
        <p:spPr>
          <a:xfrm>
            <a:off x="7060692" y="5605271"/>
            <a:ext cx="594360" cy="594360"/>
          </a:xfrm>
          <a:custGeom>
            <a:avLst/>
            <a:gdLst/>
            <a:ahLst/>
            <a:cxnLst/>
            <a:rect l="l" t="t" r="r" b="b"/>
            <a:pathLst>
              <a:path w="594359" h="594360">
                <a:moveTo>
                  <a:pt x="297179" y="0"/>
                </a:moveTo>
                <a:lnTo>
                  <a:pt x="248986" y="3889"/>
                </a:lnTo>
                <a:lnTo>
                  <a:pt x="203265" y="15150"/>
                </a:lnTo>
                <a:lnTo>
                  <a:pt x="160628" y="33171"/>
                </a:lnTo>
                <a:lnTo>
                  <a:pt x="121688" y="57340"/>
                </a:lnTo>
                <a:lnTo>
                  <a:pt x="87058" y="87044"/>
                </a:lnTo>
                <a:lnTo>
                  <a:pt x="57351" y="121671"/>
                </a:lnTo>
                <a:lnTo>
                  <a:pt x="33179" y="160611"/>
                </a:lnTo>
                <a:lnTo>
                  <a:pt x="15154" y="203250"/>
                </a:lnTo>
                <a:lnTo>
                  <a:pt x="3890" y="248977"/>
                </a:lnTo>
                <a:lnTo>
                  <a:pt x="0" y="297179"/>
                </a:lnTo>
                <a:lnTo>
                  <a:pt x="3890" y="345382"/>
                </a:lnTo>
                <a:lnTo>
                  <a:pt x="15154" y="391109"/>
                </a:lnTo>
                <a:lnTo>
                  <a:pt x="33179" y="433748"/>
                </a:lnTo>
                <a:lnTo>
                  <a:pt x="57351" y="472688"/>
                </a:lnTo>
                <a:lnTo>
                  <a:pt x="87058" y="507315"/>
                </a:lnTo>
                <a:lnTo>
                  <a:pt x="121688" y="537019"/>
                </a:lnTo>
                <a:lnTo>
                  <a:pt x="160628" y="561188"/>
                </a:lnTo>
                <a:lnTo>
                  <a:pt x="203265" y="579209"/>
                </a:lnTo>
                <a:lnTo>
                  <a:pt x="248986" y="590470"/>
                </a:lnTo>
                <a:lnTo>
                  <a:pt x="297179" y="594359"/>
                </a:lnTo>
                <a:lnTo>
                  <a:pt x="345373" y="590470"/>
                </a:lnTo>
                <a:lnTo>
                  <a:pt x="391094" y="579209"/>
                </a:lnTo>
                <a:lnTo>
                  <a:pt x="433731" y="561188"/>
                </a:lnTo>
                <a:lnTo>
                  <a:pt x="472671" y="537019"/>
                </a:lnTo>
                <a:lnTo>
                  <a:pt x="507301" y="507315"/>
                </a:lnTo>
                <a:lnTo>
                  <a:pt x="537008" y="472688"/>
                </a:lnTo>
                <a:lnTo>
                  <a:pt x="561180" y="433748"/>
                </a:lnTo>
                <a:lnTo>
                  <a:pt x="579205" y="391109"/>
                </a:lnTo>
                <a:lnTo>
                  <a:pt x="590469" y="345382"/>
                </a:lnTo>
                <a:lnTo>
                  <a:pt x="594359" y="297179"/>
                </a:lnTo>
                <a:lnTo>
                  <a:pt x="590469" y="248977"/>
                </a:lnTo>
                <a:lnTo>
                  <a:pt x="579205" y="203250"/>
                </a:lnTo>
                <a:lnTo>
                  <a:pt x="561180" y="160611"/>
                </a:lnTo>
                <a:lnTo>
                  <a:pt x="537008" y="121671"/>
                </a:lnTo>
                <a:lnTo>
                  <a:pt x="507301" y="87044"/>
                </a:lnTo>
                <a:lnTo>
                  <a:pt x="472671" y="57340"/>
                </a:lnTo>
                <a:lnTo>
                  <a:pt x="433731" y="33171"/>
                </a:lnTo>
                <a:lnTo>
                  <a:pt x="391094" y="15150"/>
                </a:lnTo>
                <a:lnTo>
                  <a:pt x="345373" y="3889"/>
                </a:lnTo>
                <a:lnTo>
                  <a:pt x="297179" y="0"/>
                </a:lnTo>
                <a:close/>
              </a:path>
            </a:pathLst>
          </a:custGeom>
          <a:solidFill>
            <a:srgbClr val="A0BC6F"/>
          </a:solidFill>
        </p:spPr>
        <p:txBody>
          <a:bodyPr wrap="square" lIns="0" tIns="0" rIns="0" bIns="0" rtlCol="0"/>
          <a:lstStyle/>
          <a:p>
            <a:endParaRPr/>
          </a:p>
        </p:txBody>
      </p:sp>
      <p:grpSp>
        <p:nvGrpSpPr>
          <p:cNvPr id="13" name="object 13"/>
          <p:cNvGrpSpPr/>
          <p:nvPr/>
        </p:nvGrpSpPr>
        <p:grpSpPr>
          <a:xfrm>
            <a:off x="1095502" y="3637534"/>
            <a:ext cx="805180" cy="803910"/>
            <a:chOff x="1095502" y="3637534"/>
            <a:chExt cx="805180" cy="803910"/>
          </a:xfrm>
        </p:grpSpPr>
        <p:sp>
          <p:nvSpPr>
            <p:cNvPr id="14" name="object 14"/>
            <p:cNvSpPr/>
            <p:nvPr/>
          </p:nvSpPr>
          <p:spPr>
            <a:xfrm>
              <a:off x="1101852" y="3643884"/>
              <a:ext cx="792480" cy="791210"/>
            </a:xfrm>
            <a:custGeom>
              <a:avLst/>
              <a:gdLst/>
              <a:ahLst/>
              <a:cxnLst/>
              <a:rect l="l" t="t" r="r" b="b"/>
              <a:pathLst>
                <a:path w="792480" h="791210">
                  <a:moveTo>
                    <a:pt x="396239" y="0"/>
                  </a:moveTo>
                  <a:lnTo>
                    <a:pt x="350033" y="2660"/>
                  </a:lnTo>
                  <a:lnTo>
                    <a:pt x="305390" y="10443"/>
                  </a:lnTo>
                  <a:lnTo>
                    <a:pt x="262611" y="23053"/>
                  </a:lnTo>
                  <a:lnTo>
                    <a:pt x="221990" y="40192"/>
                  </a:lnTo>
                  <a:lnTo>
                    <a:pt x="183827" y="61565"/>
                  </a:lnTo>
                  <a:lnTo>
                    <a:pt x="148418" y="86874"/>
                  </a:lnTo>
                  <a:lnTo>
                    <a:pt x="116062" y="115824"/>
                  </a:lnTo>
                  <a:lnTo>
                    <a:pt x="87054" y="148116"/>
                  </a:lnTo>
                  <a:lnTo>
                    <a:pt x="61693" y="183456"/>
                  </a:lnTo>
                  <a:lnTo>
                    <a:pt x="40277" y="221546"/>
                  </a:lnTo>
                  <a:lnTo>
                    <a:pt x="23102" y="262090"/>
                  </a:lnTo>
                  <a:lnTo>
                    <a:pt x="10465" y="304791"/>
                  </a:lnTo>
                  <a:lnTo>
                    <a:pt x="2666" y="349352"/>
                  </a:lnTo>
                  <a:lnTo>
                    <a:pt x="0" y="395478"/>
                  </a:lnTo>
                  <a:lnTo>
                    <a:pt x="2666" y="441603"/>
                  </a:lnTo>
                  <a:lnTo>
                    <a:pt x="10465" y="486164"/>
                  </a:lnTo>
                  <a:lnTo>
                    <a:pt x="23102" y="528865"/>
                  </a:lnTo>
                  <a:lnTo>
                    <a:pt x="40277" y="569409"/>
                  </a:lnTo>
                  <a:lnTo>
                    <a:pt x="61693" y="607499"/>
                  </a:lnTo>
                  <a:lnTo>
                    <a:pt x="87054" y="642839"/>
                  </a:lnTo>
                  <a:lnTo>
                    <a:pt x="116062" y="675132"/>
                  </a:lnTo>
                  <a:lnTo>
                    <a:pt x="148418" y="704081"/>
                  </a:lnTo>
                  <a:lnTo>
                    <a:pt x="183827" y="729390"/>
                  </a:lnTo>
                  <a:lnTo>
                    <a:pt x="221990" y="750763"/>
                  </a:lnTo>
                  <a:lnTo>
                    <a:pt x="262611" y="767902"/>
                  </a:lnTo>
                  <a:lnTo>
                    <a:pt x="305390" y="780512"/>
                  </a:lnTo>
                  <a:lnTo>
                    <a:pt x="350033" y="788295"/>
                  </a:lnTo>
                  <a:lnTo>
                    <a:pt x="396239" y="790956"/>
                  </a:lnTo>
                  <a:lnTo>
                    <a:pt x="442446" y="788295"/>
                  </a:lnTo>
                  <a:lnTo>
                    <a:pt x="487089" y="780512"/>
                  </a:lnTo>
                  <a:lnTo>
                    <a:pt x="529868" y="767902"/>
                  </a:lnTo>
                  <a:lnTo>
                    <a:pt x="570489" y="750763"/>
                  </a:lnTo>
                  <a:lnTo>
                    <a:pt x="608652" y="729390"/>
                  </a:lnTo>
                  <a:lnTo>
                    <a:pt x="644061" y="704081"/>
                  </a:lnTo>
                  <a:lnTo>
                    <a:pt x="676417" y="675132"/>
                  </a:lnTo>
                  <a:lnTo>
                    <a:pt x="705425" y="642839"/>
                  </a:lnTo>
                  <a:lnTo>
                    <a:pt x="730786" y="607499"/>
                  </a:lnTo>
                  <a:lnTo>
                    <a:pt x="752202" y="569409"/>
                  </a:lnTo>
                  <a:lnTo>
                    <a:pt x="769377" y="528865"/>
                  </a:lnTo>
                  <a:lnTo>
                    <a:pt x="782014" y="486164"/>
                  </a:lnTo>
                  <a:lnTo>
                    <a:pt x="789813" y="441603"/>
                  </a:lnTo>
                  <a:lnTo>
                    <a:pt x="792479" y="395478"/>
                  </a:lnTo>
                  <a:lnTo>
                    <a:pt x="789813" y="349352"/>
                  </a:lnTo>
                  <a:lnTo>
                    <a:pt x="782014" y="304791"/>
                  </a:lnTo>
                  <a:lnTo>
                    <a:pt x="769377" y="262090"/>
                  </a:lnTo>
                  <a:lnTo>
                    <a:pt x="752202" y="221546"/>
                  </a:lnTo>
                  <a:lnTo>
                    <a:pt x="730786" y="183456"/>
                  </a:lnTo>
                  <a:lnTo>
                    <a:pt x="705425" y="148116"/>
                  </a:lnTo>
                  <a:lnTo>
                    <a:pt x="676417" y="115824"/>
                  </a:lnTo>
                  <a:lnTo>
                    <a:pt x="644061" y="86874"/>
                  </a:lnTo>
                  <a:lnTo>
                    <a:pt x="608652" y="61565"/>
                  </a:lnTo>
                  <a:lnTo>
                    <a:pt x="570489" y="40192"/>
                  </a:lnTo>
                  <a:lnTo>
                    <a:pt x="529868" y="23053"/>
                  </a:lnTo>
                  <a:lnTo>
                    <a:pt x="487089" y="10443"/>
                  </a:lnTo>
                  <a:lnTo>
                    <a:pt x="442446" y="2660"/>
                  </a:lnTo>
                  <a:lnTo>
                    <a:pt x="396239" y="0"/>
                  </a:lnTo>
                  <a:close/>
                </a:path>
              </a:pathLst>
            </a:custGeom>
            <a:solidFill>
              <a:srgbClr val="A27E67"/>
            </a:solidFill>
          </p:spPr>
          <p:txBody>
            <a:bodyPr wrap="square" lIns="0" tIns="0" rIns="0" bIns="0" rtlCol="0"/>
            <a:lstStyle/>
            <a:p>
              <a:endParaRPr/>
            </a:p>
          </p:txBody>
        </p:sp>
        <p:sp>
          <p:nvSpPr>
            <p:cNvPr id="15" name="object 15"/>
            <p:cNvSpPr/>
            <p:nvPr/>
          </p:nvSpPr>
          <p:spPr>
            <a:xfrm>
              <a:off x="1101852" y="3643884"/>
              <a:ext cx="792480" cy="791210"/>
            </a:xfrm>
            <a:custGeom>
              <a:avLst/>
              <a:gdLst/>
              <a:ahLst/>
              <a:cxnLst/>
              <a:rect l="l" t="t" r="r" b="b"/>
              <a:pathLst>
                <a:path w="792480" h="791210">
                  <a:moveTo>
                    <a:pt x="0" y="395478"/>
                  </a:moveTo>
                  <a:lnTo>
                    <a:pt x="2666" y="349352"/>
                  </a:lnTo>
                  <a:lnTo>
                    <a:pt x="10465" y="304791"/>
                  </a:lnTo>
                  <a:lnTo>
                    <a:pt x="23102" y="262090"/>
                  </a:lnTo>
                  <a:lnTo>
                    <a:pt x="40277" y="221546"/>
                  </a:lnTo>
                  <a:lnTo>
                    <a:pt x="61693" y="183456"/>
                  </a:lnTo>
                  <a:lnTo>
                    <a:pt x="87054" y="148116"/>
                  </a:lnTo>
                  <a:lnTo>
                    <a:pt x="116062" y="115824"/>
                  </a:lnTo>
                  <a:lnTo>
                    <a:pt x="148418" y="86874"/>
                  </a:lnTo>
                  <a:lnTo>
                    <a:pt x="183827" y="61565"/>
                  </a:lnTo>
                  <a:lnTo>
                    <a:pt x="221990" y="40192"/>
                  </a:lnTo>
                  <a:lnTo>
                    <a:pt x="262611" y="23053"/>
                  </a:lnTo>
                  <a:lnTo>
                    <a:pt x="305390" y="10443"/>
                  </a:lnTo>
                  <a:lnTo>
                    <a:pt x="350033" y="2660"/>
                  </a:lnTo>
                  <a:lnTo>
                    <a:pt x="396239" y="0"/>
                  </a:lnTo>
                  <a:lnTo>
                    <a:pt x="442446" y="2660"/>
                  </a:lnTo>
                  <a:lnTo>
                    <a:pt x="487089" y="10443"/>
                  </a:lnTo>
                  <a:lnTo>
                    <a:pt x="529868" y="23053"/>
                  </a:lnTo>
                  <a:lnTo>
                    <a:pt x="570489" y="40192"/>
                  </a:lnTo>
                  <a:lnTo>
                    <a:pt x="608652" y="61565"/>
                  </a:lnTo>
                  <a:lnTo>
                    <a:pt x="644061" y="86874"/>
                  </a:lnTo>
                  <a:lnTo>
                    <a:pt x="676417" y="115824"/>
                  </a:lnTo>
                  <a:lnTo>
                    <a:pt x="705425" y="148116"/>
                  </a:lnTo>
                  <a:lnTo>
                    <a:pt x="730786" y="183456"/>
                  </a:lnTo>
                  <a:lnTo>
                    <a:pt x="752202" y="221546"/>
                  </a:lnTo>
                  <a:lnTo>
                    <a:pt x="769377" y="262090"/>
                  </a:lnTo>
                  <a:lnTo>
                    <a:pt x="782014" y="304791"/>
                  </a:lnTo>
                  <a:lnTo>
                    <a:pt x="789813" y="349352"/>
                  </a:lnTo>
                  <a:lnTo>
                    <a:pt x="792479" y="395478"/>
                  </a:lnTo>
                  <a:lnTo>
                    <a:pt x="789813" y="441603"/>
                  </a:lnTo>
                  <a:lnTo>
                    <a:pt x="782014" y="486164"/>
                  </a:lnTo>
                  <a:lnTo>
                    <a:pt x="769377" y="528865"/>
                  </a:lnTo>
                  <a:lnTo>
                    <a:pt x="752202" y="569409"/>
                  </a:lnTo>
                  <a:lnTo>
                    <a:pt x="730786" y="607499"/>
                  </a:lnTo>
                  <a:lnTo>
                    <a:pt x="705425" y="642839"/>
                  </a:lnTo>
                  <a:lnTo>
                    <a:pt x="676417" y="675132"/>
                  </a:lnTo>
                  <a:lnTo>
                    <a:pt x="644061" y="704081"/>
                  </a:lnTo>
                  <a:lnTo>
                    <a:pt x="608652" y="729390"/>
                  </a:lnTo>
                  <a:lnTo>
                    <a:pt x="570489" y="750763"/>
                  </a:lnTo>
                  <a:lnTo>
                    <a:pt x="529868" y="767902"/>
                  </a:lnTo>
                  <a:lnTo>
                    <a:pt x="487089" y="780512"/>
                  </a:lnTo>
                  <a:lnTo>
                    <a:pt x="442446" y="788295"/>
                  </a:lnTo>
                  <a:lnTo>
                    <a:pt x="396239" y="790956"/>
                  </a:lnTo>
                  <a:lnTo>
                    <a:pt x="350033" y="788295"/>
                  </a:lnTo>
                  <a:lnTo>
                    <a:pt x="305390" y="780512"/>
                  </a:lnTo>
                  <a:lnTo>
                    <a:pt x="262611" y="767902"/>
                  </a:lnTo>
                  <a:lnTo>
                    <a:pt x="221990" y="750763"/>
                  </a:lnTo>
                  <a:lnTo>
                    <a:pt x="183827" y="729390"/>
                  </a:lnTo>
                  <a:lnTo>
                    <a:pt x="148418" y="704081"/>
                  </a:lnTo>
                  <a:lnTo>
                    <a:pt x="116062" y="675132"/>
                  </a:lnTo>
                  <a:lnTo>
                    <a:pt x="87054" y="642839"/>
                  </a:lnTo>
                  <a:lnTo>
                    <a:pt x="61693" y="607499"/>
                  </a:lnTo>
                  <a:lnTo>
                    <a:pt x="40277" y="569409"/>
                  </a:lnTo>
                  <a:lnTo>
                    <a:pt x="23102" y="528865"/>
                  </a:lnTo>
                  <a:lnTo>
                    <a:pt x="10465" y="486164"/>
                  </a:lnTo>
                  <a:lnTo>
                    <a:pt x="2666" y="441603"/>
                  </a:lnTo>
                  <a:lnTo>
                    <a:pt x="0" y="395478"/>
                  </a:lnTo>
                  <a:close/>
                </a:path>
              </a:pathLst>
            </a:custGeom>
            <a:ln w="12700">
              <a:solidFill>
                <a:srgbClr val="FCFCFC"/>
              </a:solidFill>
            </a:ln>
          </p:spPr>
          <p:txBody>
            <a:bodyPr wrap="square" lIns="0" tIns="0" rIns="0" bIns="0" rtlCol="0"/>
            <a:lstStyle/>
            <a:p>
              <a:endParaRPr/>
            </a:p>
          </p:txBody>
        </p:sp>
      </p:grpSp>
      <p:sp>
        <p:nvSpPr>
          <p:cNvPr id="16" name="object 16"/>
          <p:cNvSpPr/>
          <p:nvPr/>
        </p:nvSpPr>
        <p:spPr>
          <a:xfrm>
            <a:off x="9483852" y="1955292"/>
            <a:ext cx="792480" cy="792480"/>
          </a:xfrm>
          <a:custGeom>
            <a:avLst/>
            <a:gdLst/>
            <a:ahLst/>
            <a:cxnLst/>
            <a:rect l="l" t="t" r="r" b="b"/>
            <a:pathLst>
              <a:path w="792479" h="792480">
                <a:moveTo>
                  <a:pt x="396240" y="0"/>
                </a:moveTo>
                <a:lnTo>
                  <a:pt x="350033" y="2666"/>
                </a:lnTo>
                <a:lnTo>
                  <a:pt x="305390" y="10465"/>
                </a:lnTo>
                <a:lnTo>
                  <a:pt x="262611" y="23102"/>
                </a:lnTo>
                <a:lnTo>
                  <a:pt x="221990" y="40277"/>
                </a:lnTo>
                <a:lnTo>
                  <a:pt x="183827" y="61693"/>
                </a:lnTo>
                <a:lnTo>
                  <a:pt x="148418" y="87054"/>
                </a:lnTo>
                <a:lnTo>
                  <a:pt x="116062" y="116062"/>
                </a:lnTo>
                <a:lnTo>
                  <a:pt x="87054" y="148418"/>
                </a:lnTo>
                <a:lnTo>
                  <a:pt x="61693" y="183827"/>
                </a:lnTo>
                <a:lnTo>
                  <a:pt x="40277" y="221990"/>
                </a:lnTo>
                <a:lnTo>
                  <a:pt x="23102" y="262611"/>
                </a:lnTo>
                <a:lnTo>
                  <a:pt x="10465" y="305390"/>
                </a:lnTo>
                <a:lnTo>
                  <a:pt x="2666" y="350033"/>
                </a:lnTo>
                <a:lnTo>
                  <a:pt x="0" y="396240"/>
                </a:lnTo>
                <a:lnTo>
                  <a:pt x="2666" y="442446"/>
                </a:lnTo>
                <a:lnTo>
                  <a:pt x="10465" y="487089"/>
                </a:lnTo>
                <a:lnTo>
                  <a:pt x="23102" y="529868"/>
                </a:lnTo>
                <a:lnTo>
                  <a:pt x="40277" y="570489"/>
                </a:lnTo>
                <a:lnTo>
                  <a:pt x="61693" y="608652"/>
                </a:lnTo>
                <a:lnTo>
                  <a:pt x="87054" y="644061"/>
                </a:lnTo>
                <a:lnTo>
                  <a:pt x="116062" y="676417"/>
                </a:lnTo>
                <a:lnTo>
                  <a:pt x="148418" y="705425"/>
                </a:lnTo>
                <a:lnTo>
                  <a:pt x="183827" y="730786"/>
                </a:lnTo>
                <a:lnTo>
                  <a:pt x="221990" y="752202"/>
                </a:lnTo>
                <a:lnTo>
                  <a:pt x="262611" y="769377"/>
                </a:lnTo>
                <a:lnTo>
                  <a:pt x="305390" y="782014"/>
                </a:lnTo>
                <a:lnTo>
                  <a:pt x="350033" y="789813"/>
                </a:lnTo>
                <a:lnTo>
                  <a:pt x="396240" y="792480"/>
                </a:lnTo>
                <a:lnTo>
                  <a:pt x="442446" y="789813"/>
                </a:lnTo>
                <a:lnTo>
                  <a:pt x="487089" y="782014"/>
                </a:lnTo>
                <a:lnTo>
                  <a:pt x="529868" y="769377"/>
                </a:lnTo>
                <a:lnTo>
                  <a:pt x="570489" y="752202"/>
                </a:lnTo>
                <a:lnTo>
                  <a:pt x="608652" y="730786"/>
                </a:lnTo>
                <a:lnTo>
                  <a:pt x="644061" y="705425"/>
                </a:lnTo>
                <a:lnTo>
                  <a:pt x="676417" y="676417"/>
                </a:lnTo>
                <a:lnTo>
                  <a:pt x="705425" y="644061"/>
                </a:lnTo>
                <a:lnTo>
                  <a:pt x="730786" y="608652"/>
                </a:lnTo>
                <a:lnTo>
                  <a:pt x="752202" y="570489"/>
                </a:lnTo>
                <a:lnTo>
                  <a:pt x="769377" y="529868"/>
                </a:lnTo>
                <a:lnTo>
                  <a:pt x="782014" y="487089"/>
                </a:lnTo>
                <a:lnTo>
                  <a:pt x="789813" y="442446"/>
                </a:lnTo>
                <a:lnTo>
                  <a:pt x="792479" y="396240"/>
                </a:lnTo>
                <a:lnTo>
                  <a:pt x="789813" y="350033"/>
                </a:lnTo>
                <a:lnTo>
                  <a:pt x="782014" y="305390"/>
                </a:lnTo>
                <a:lnTo>
                  <a:pt x="769377" y="262611"/>
                </a:lnTo>
                <a:lnTo>
                  <a:pt x="752202" y="221990"/>
                </a:lnTo>
                <a:lnTo>
                  <a:pt x="730786" y="183827"/>
                </a:lnTo>
                <a:lnTo>
                  <a:pt x="705425" y="148418"/>
                </a:lnTo>
                <a:lnTo>
                  <a:pt x="676417" y="116062"/>
                </a:lnTo>
                <a:lnTo>
                  <a:pt x="644061" y="87054"/>
                </a:lnTo>
                <a:lnTo>
                  <a:pt x="608652" y="61693"/>
                </a:lnTo>
                <a:lnTo>
                  <a:pt x="570489" y="40277"/>
                </a:lnTo>
                <a:lnTo>
                  <a:pt x="529868" y="23102"/>
                </a:lnTo>
                <a:lnTo>
                  <a:pt x="487089" y="10465"/>
                </a:lnTo>
                <a:lnTo>
                  <a:pt x="442446" y="2666"/>
                </a:lnTo>
                <a:lnTo>
                  <a:pt x="396240" y="0"/>
                </a:lnTo>
                <a:close/>
              </a:path>
            </a:pathLst>
          </a:custGeom>
          <a:solidFill>
            <a:srgbClr val="FFDD6C"/>
          </a:solidFill>
        </p:spPr>
        <p:txBody>
          <a:bodyPr wrap="square" lIns="0" tIns="0" rIns="0" bIns="0" rtlCol="0"/>
          <a:lstStyle/>
          <a:p>
            <a:endParaRPr/>
          </a:p>
        </p:txBody>
      </p:sp>
      <p:sp>
        <p:nvSpPr>
          <p:cNvPr id="17" name="object 17"/>
          <p:cNvSpPr/>
          <p:nvPr/>
        </p:nvSpPr>
        <p:spPr>
          <a:xfrm>
            <a:off x="10459211" y="4515611"/>
            <a:ext cx="523240" cy="524510"/>
          </a:xfrm>
          <a:custGeom>
            <a:avLst/>
            <a:gdLst/>
            <a:ahLst/>
            <a:cxnLst/>
            <a:rect l="l" t="t" r="r" b="b"/>
            <a:pathLst>
              <a:path w="523240" h="524510">
                <a:moveTo>
                  <a:pt x="261366" y="0"/>
                </a:moveTo>
                <a:lnTo>
                  <a:pt x="214371" y="4222"/>
                </a:lnTo>
                <a:lnTo>
                  <a:pt x="170146" y="16398"/>
                </a:lnTo>
                <a:lnTo>
                  <a:pt x="129427" y="35785"/>
                </a:lnTo>
                <a:lnTo>
                  <a:pt x="92950" y="61645"/>
                </a:lnTo>
                <a:lnTo>
                  <a:pt x="61453" y="93237"/>
                </a:lnTo>
                <a:lnTo>
                  <a:pt x="35672" y="129822"/>
                </a:lnTo>
                <a:lnTo>
                  <a:pt x="16345" y="170658"/>
                </a:lnTo>
                <a:lnTo>
                  <a:pt x="4209" y="215007"/>
                </a:lnTo>
                <a:lnTo>
                  <a:pt x="0" y="262127"/>
                </a:lnTo>
                <a:lnTo>
                  <a:pt x="4209" y="309248"/>
                </a:lnTo>
                <a:lnTo>
                  <a:pt x="16345" y="353597"/>
                </a:lnTo>
                <a:lnTo>
                  <a:pt x="35672" y="394433"/>
                </a:lnTo>
                <a:lnTo>
                  <a:pt x="61453" y="431018"/>
                </a:lnTo>
                <a:lnTo>
                  <a:pt x="92950" y="462610"/>
                </a:lnTo>
                <a:lnTo>
                  <a:pt x="129427" y="488470"/>
                </a:lnTo>
                <a:lnTo>
                  <a:pt x="170146" y="507857"/>
                </a:lnTo>
                <a:lnTo>
                  <a:pt x="214371" y="520033"/>
                </a:lnTo>
                <a:lnTo>
                  <a:pt x="261366" y="524256"/>
                </a:lnTo>
                <a:lnTo>
                  <a:pt x="308360" y="520033"/>
                </a:lnTo>
                <a:lnTo>
                  <a:pt x="352585" y="507857"/>
                </a:lnTo>
                <a:lnTo>
                  <a:pt x="393304" y="488470"/>
                </a:lnTo>
                <a:lnTo>
                  <a:pt x="429781" y="462610"/>
                </a:lnTo>
                <a:lnTo>
                  <a:pt x="461278" y="431018"/>
                </a:lnTo>
                <a:lnTo>
                  <a:pt x="487059" y="394433"/>
                </a:lnTo>
                <a:lnTo>
                  <a:pt x="506386" y="353597"/>
                </a:lnTo>
                <a:lnTo>
                  <a:pt x="518522" y="309248"/>
                </a:lnTo>
                <a:lnTo>
                  <a:pt x="522732" y="262127"/>
                </a:lnTo>
                <a:lnTo>
                  <a:pt x="518522" y="215007"/>
                </a:lnTo>
                <a:lnTo>
                  <a:pt x="506386" y="170658"/>
                </a:lnTo>
                <a:lnTo>
                  <a:pt x="487059" y="129822"/>
                </a:lnTo>
                <a:lnTo>
                  <a:pt x="461278" y="93237"/>
                </a:lnTo>
                <a:lnTo>
                  <a:pt x="429781" y="61645"/>
                </a:lnTo>
                <a:lnTo>
                  <a:pt x="393304" y="35785"/>
                </a:lnTo>
                <a:lnTo>
                  <a:pt x="352585" y="16398"/>
                </a:lnTo>
                <a:lnTo>
                  <a:pt x="308360" y="4222"/>
                </a:lnTo>
                <a:lnTo>
                  <a:pt x="261366" y="0"/>
                </a:lnTo>
                <a:close/>
              </a:path>
            </a:pathLst>
          </a:custGeom>
          <a:solidFill>
            <a:srgbClr val="F58D76"/>
          </a:solidFill>
        </p:spPr>
        <p:txBody>
          <a:bodyPr wrap="square" lIns="0" tIns="0" rIns="0" bIns="0" rtlCol="0"/>
          <a:lstStyle/>
          <a:p>
            <a:endParaRPr/>
          </a:p>
        </p:txBody>
      </p:sp>
      <p:grpSp>
        <p:nvGrpSpPr>
          <p:cNvPr id="18" name="object 18"/>
          <p:cNvGrpSpPr/>
          <p:nvPr/>
        </p:nvGrpSpPr>
        <p:grpSpPr>
          <a:xfrm>
            <a:off x="4949697" y="1519174"/>
            <a:ext cx="741680" cy="741680"/>
            <a:chOff x="4949697" y="1519174"/>
            <a:chExt cx="741680" cy="741680"/>
          </a:xfrm>
        </p:grpSpPr>
        <p:sp>
          <p:nvSpPr>
            <p:cNvPr id="19" name="object 19"/>
            <p:cNvSpPr/>
            <p:nvPr/>
          </p:nvSpPr>
          <p:spPr>
            <a:xfrm>
              <a:off x="4956047" y="1525524"/>
              <a:ext cx="728980" cy="728980"/>
            </a:xfrm>
            <a:custGeom>
              <a:avLst/>
              <a:gdLst/>
              <a:ahLst/>
              <a:cxnLst/>
              <a:rect l="l" t="t" r="r" b="b"/>
              <a:pathLst>
                <a:path w="728979" h="728980">
                  <a:moveTo>
                    <a:pt x="364236" y="0"/>
                  </a:moveTo>
                  <a:lnTo>
                    <a:pt x="314810" y="3324"/>
                  </a:lnTo>
                  <a:lnTo>
                    <a:pt x="267405" y="13010"/>
                  </a:lnTo>
                  <a:lnTo>
                    <a:pt x="222456" y="28622"/>
                  </a:lnTo>
                  <a:lnTo>
                    <a:pt x="180396" y="49727"/>
                  </a:lnTo>
                  <a:lnTo>
                    <a:pt x="141659" y="75891"/>
                  </a:lnTo>
                  <a:lnTo>
                    <a:pt x="106679" y="106679"/>
                  </a:lnTo>
                  <a:lnTo>
                    <a:pt x="75891" y="141659"/>
                  </a:lnTo>
                  <a:lnTo>
                    <a:pt x="49727" y="180396"/>
                  </a:lnTo>
                  <a:lnTo>
                    <a:pt x="28622" y="222456"/>
                  </a:lnTo>
                  <a:lnTo>
                    <a:pt x="13010" y="267405"/>
                  </a:lnTo>
                  <a:lnTo>
                    <a:pt x="3324" y="314810"/>
                  </a:lnTo>
                  <a:lnTo>
                    <a:pt x="0" y="364236"/>
                  </a:lnTo>
                  <a:lnTo>
                    <a:pt x="3324" y="413661"/>
                  </a:lnTo>
                  <a:lnTo>
                    <a:pt x="13010" y="461066"/>
                  </a:lnTo>
                  <a:lnTo>
                    <a:pt x="28622" y="506015"/>
                  </a:lnTo>
                  <a:lnTo>
                    <a:pt x="49727" y="548075"/>
                  </a:lnTo>
                  <a:lnTo>
                    <a:pt x="75891" y="586812"/>
                  </a:lnTo>
                  <a:lnTo>
                    <a:pt x="106679" y="621791"/>
                  </a:lnTo>
                  <a:lnTo>
                    <a:pt x="141659" y="652580"/>
                  </a:lnTo>
                  <a:lnTo>
                    <a:pt x="180396" y="678744"/>
                  </a:lnTo>
                  <a:lnTo>
                    <a:pt x="222456" y="699849"/>
                  </a:lnTo>
                  <a:lnTo>
                    <a:pt x="267405" y="715461"/>
                  </a:lnTo>
                  <a:lnTo>
                    <a:pt x="314810" y="725147"/>
                  </a:lnTo>
                  <a:lnTo>
                    <a:pt x="364236" y="728472"/>
                  </a:lnTo>
                  <a:lnTo>
                    <a:pt x="413661" y="725147"/>
                  </a:lnTo>
                  <a:lnTo>
                    <a:pt x="461066" y="715461"/>
                  </a:lnTo>
                  <a:lnTo>
                    <a:pt x="506015" y="699849"/>
                  </a:lnTo>
                  <a:lnTo>
                    <a:pt x="548075" y="678744"/>
                  </a:lnTo>
                  <a:lnTo>
                    <a:pt x="586812" y="652580"/>
                  </a:lnTo>
                  <a:lnTo>
                    <a:pt x="621791" y="621792"/>
                  </a:lnTo>
                  <a:lnTo>
                    <a:pt x="652580" y="586812"/>
                  </a:lnTo>
                  <a:lnTo>
                    <a:pt x="678744" y="548075"/>
                  </a:lnTo>
                  <a:lnTo>
                    <a:pt x="699849" y="506015"/>
                  </a:lnTo>
                  <a:lnTo>
                    <a:pt x="715461" y="461066"/>
                  </a:lnTo>
                  <a:lnTo>
                    <a:pt x="725147" y="413661"/>
                  </a:lnTo>
                  <a:lnTo>
                    <a:pt x="728472" y="364236"/>
                  </a:lnTo>
                  <a:lnTo>
                    <a:pt x="725147" y="314810"/>
                  </a:lnTo>
                  <a:lnTo>
                    <a:pt x="715461" y="267405"/>
                  </a:lnTo>
                  <a:lnTo>
                    <a:pt x="699849" y="222456"/>
                  </a:lnTo>
                  <a:lnTo>
                    <a:pt x="678744" y="180396"/>
                  </a:lnTo>
                  <a:lnTo>
                    <a:pt x="652580" y="141659"/>
                  </a:lnTo>
                  <a:lnTo>
                    <a:pt x="621792" y="106679"/>
                  </a:lnTo>
                  <a:lnTo>
                    <a:pt x="586812" y="75891"/>
                  </a:lnTo>
                  <a:lnTo>
                    <a:pt x="548075" y="49727"/>
                  </a:lnTo>
                  <a:lnTo>
                    <a:pt x="506015" y="28622"/>
                  </a:lnTo>
                  <a:lnTo>
                    <a:pt x="461066" y="13010"/>
                  </a:lnTo>
                  <a:lnTo>
                    <a:pt x="413661" y="3324"/>
                  </a:lnTo>
                  <a:lnTo>
                    <a:pt x="364236" y="0"/>
                  </a:lnTo>
                  <a:close/>
                </a:path>
              </a:pathLst>
            </a:custGeom>
            <a:solidFill>
              <a:srgbClr val="BBDFDD"/>
            </a:solidFill>
          </p:spPr>
          <p:txBody>
            <a:bodyPr wrap="square" lIns="0" tIns="0" rIns="0" bIns="0" rtlCol="0"/>
            <a:lstStyle/>
            <a:p>
              <a:endParaRPr/>
            </a:p>
          </p:txBody>
        </p:sp>
        <p:sp>
          <p:nvSpPr>
            <p:cNvPr id="20" name="object 20"/>
            <p:cNvSpPr/>
            <p:nvPr/>
          </p:nvSpPr>
          <p:spPr>
            <a:xfrm>
              <a:off x="4956047" y="1525524"/>
              <a:ext cx="728980" cy="728980"/>
            </a:xfrm>
            <a:custGeom>
              <a:avLst/>
              <a:gdLst/>
              <a:ahLst/>
              <a:cxnLst/>
              <a:rect l="l" t="t" r="r" b="b"/>
              <a:pathLst>
                <a:path w="728979" h="728980">
                  <a:moveTo>
                    <a:pt x="0" y="364236"/>
                  </a:moveTo>
                  <a:lnTo>
                    <a:pt x="3324" y="314810"/>
                  </a:lnTo>
                  <a:lnTo>
                    <a:pt x="13010" y="267405"/>
                  </a:lnTo>
                  <a:lnTo>
                    <a:pt x="28622" y="222456"/>
                  </a:lnTo>
                  <a:lnTo>
                    <a:pt x="49727" y="180396"/>
                  </a:lnTo>
                  <a:lnTo>
                    <a:pt x="75891" y="141659"/>
                  </a:lnTo>
                  <a:lnTo>
                    <a:pt x="106679" y="106679"/>
                  </a:lnTo>
                  <a:lnTo>
                    <a:pt x="141659" y="75891"/>
                  </a:lnTo>
                  <a:lnTo>
                    <a:pt x="180396" y="49727"/>
                  </a:lnTo>
                  <a:lnTo>
                    <a:pt x="222456" y="28622"/>
                  </a:lnTo>
                  <a:lnTo>
                    <a:pt x="267405" y="13010"/>
                  </a:lnTo>
                  <a:lnTo>
                    <a:pt x="314810" y="3324"/>
                  </a:lnTo>
                  <a:lnTo>
                    <a:pt x="364236" y="0"/>
                  </a:lnTo>
                  <a:lnTo>
                    <a:pt x="413661" y="3324"/>
                  </a:lnTo>
                  <a:lnTo>
                    <a:pt x="461066" y="13010"/>
                  </a:lnTo>
                  <a:lnTo>
                    <a:pt x="506015" y="28622"/>
                  </a:lnTo>
                  <a:lnTo>
                    <a:pt x="548075" y="49727"/>
                  </a:lnTo>
                  <a:lnTo>
                    <a:pt x="586812" y="75891"/>
                  </a:lnTo>
                  <a:lnTo>
                    <a:pt x="621792" y="106679"/>
                  </a:lnTo>
                  <a:lnTo>
                    <a:pt x="652580" y="141659"/>
                  </a:lnTo>
                  <a:lnTo>
                    <a:pt x="678744" y="180396"/>
                  </a:lnTo>
                  <a:lnTo>
                    <a:pt x="699849" y="222456"/>
                  </a:lnTo>
                  <a:lnTo>
                    <a:pt x="715461" y="267405"/>
                  </a:lnTo>
                  <a:lnTo>
                    <a:pt x="725147" y="314810"/>
                  </a:lnTo>
                  <a:lnTo>
                    <a:pt x="728472" y="364236"/>
                  </a:lnTo>
                  <a:lnTo>
                    <a:pt x="725147" y="413661"/>
                  </a:lnTo>
                  <a:lnTo>
                    <a:pt x="715461" y="461066"/>
                  </a:lnTo>
                  <a:lnTo>
                    <a:pt x="699849" y="506015"/>
                  </a:lnTo>
                  <a:lnTo>
                    <a:pt x="678744" y="548075"/>
                  </a:lnTo>
                  <a:lnTo>
                    <a:pt x="652580" y="586812"/>
                  </a:lnTo>
                  <a:lnTo>
                    <a:pt x="621791" y="621792"/>
                  </a:lnTo>
                  <a:lnTo>
                    <a:pt x="586812" y="652580"/>
                  </a:lnTo>
                  <a:lnTo>
                    <a:pt x="548075" y="678744"/>
                  </a:lnTo>
                  <a:lnTo>
                    <a:pt x="506015" y="699849"/>
                  </a:lnTo>
                  <a:lnTo>
                    <a:pt x="461066" y="715461"/>
                  </a:lnTo>
                  <a:lnTo>
                    <a:pt x="413661" y="725147"/>
                  </a:lnTo>
                  <a:lnTo>
                    <a:pt x="364236" y="728472"/>
                  </a:lnTo>
                  <a:lnTo>
                    <a:pt x="314810" y="725147"/>
                  </a:lnTo>
                  <a:lnTo>
                    <a:pt x="267405" y="715461"/>
                  </a:lnTo>
                  <a:lnTo>
                    <a:pt x="222456" y="699849"/>
                  </a:lnTo>
                  <a:lnTo>
                    <a:pt x="180396" y="678744"/>
                  </a:lnTo>
                  <a:lnTo>
                    <a:pt x="141659" y="652580"/>
                  </a:lnTo>
                  <a:lnTo>
                    <a:pt x="106679" y="621791"/>
                  </a:lnTo>
                  <a:lnTo>
                    <a:pt x="75891" y="586812"/>
                  </a:lnTo>
                  <a:lnTo>
                    <a:pt x="49727" y="548075"/>
                  </a:lnTo>
                  <a:lnTo>
                    <a:pt x="28622" y="506015"/>
                  </a:lnTo>
                  <a:lnTo>
                    <a:pt x="13010" y="461066"/>
                  </a:lnTo>
                  <a:lnTo>
                    <a:pt x="3324" y="413661"/>
                  </a:lnTo>
                  <a:lnTo>
                    <a:pt x="0" y="364236"/>
                  </a:lnTo>
                  <a:close/>
                </a:path>
              </a:pathLst>
            </a:custGeom>
            <a:ln w="12700">
              <a:solidFill>
                <a:srgbClr val="FCFCFC"/>
              </a:solidFill>
            </a:ln>
          </p:spPr>
          <p:txBody>
            <a:bodyPr wrap="square" lIns="0" tIns="0" rIns="0" bIns="0" rtlCol="0"/>
            <a:lstStyle/>
            <a:p>
              <a:endParaRPr/>
            </a:p>
          </p:txBody>
        </p:sp>
      </p:grpSp>
      <p:sp>
        <p:nvSpPr>
          <p:cNvPr id="21" name="object 21"/>
          <p:cNvSpPr/>
          <p:nvPr/>
        </p:nvSpPr>
        <p:spPr>
          <a:xfrm>
            <a:off x="114300" y="342900"/>
            <a:ext cx="664845" cy="664845"/>
          </a:xfrm>
          <a:custGeom>
            <a:avLst/>
            <a:gdLst/>
            <a:ahLst/>
            <a:cxnLst/>
            <a:rect l="l" t="t" r="r" b="b"/>
            <a:pathLst>
              <a:path w="664845" h="664844">
                <a:moveTo>
                  <a:pt x="332231" y="0"/>
                </a:moveTo>
                <a:lnTo>
                  <a:pt x="283136" y="3601"/>
                </a:lnTo>
                <a:lnTo>
                  <a:pt x="236277" y="14064"/>
                </a:lnTo>
                <a:lnTo>
                  <a:pt x="192170" y="30873"/>
                </a:lnTo>
                <a:lnTo>
                  <a:pt x="151326" y="53517"/>
                </a:lnTo>
                <a:lnTo>
                  <a:pt x="114262" y="81481"/>
                </a:lnTo>
                <a:lnTo>
                  <a:pt x="81489" y="114251"/>
                </a:lnTo>
                <a:lnTo>
                  <a:pt x="53523" y="151315"/>
                </a:lnTo>
                <a:lnTo>
                  <a:pt x="30878" y="192159"/>
                </a:lnTo>
                <a:lnTo>
                  <a:pt x="14066" y="236268"/>
                </a:lnTo>
                <a:lnTo>
                  <a:pt x="3602" y="283130"/>
                </a:lnTo>
                <a:lnTo>
                  <a:pt x="0" y="332232"/>
                </a:lnTo>
                <a:lnTo>
                  <a:pt x="3602" y="381333"/>
                </a:lnTo>
                <a:lnTo>
                  <a:pt x="14066" y="428195"/>
                </a:lnTo>
                <a:lnTo>
                  <a:pt x="30878" y="472304"/>
                </a:lnTo>
                <a:lnTo>
                  <a:pt x="53523" y="513148"/>
                </a:lnTo>
                <a:lnTo>
                  <a:pt x="81489" y="550212"/>
                </a:lnTo>
                <a:lnTo>
                  <a:pt x="114262" y="582982"/>
                </a:lnTo>
                <a:lnTo>
                  <a:pt x="151326" y="610946"/>
                </a:lnTo>
                <a:lnTo>
                  <a:pt x="192170" y="633590"/>
                </a:lnTo>
                <a:lnTo>
                  <a:pt x="236277" y="650399"/>
                </a:lnTo>
                <a:lnTo>
                  <a:pt x="283136" y="660862"/>
                </a:lnTo>
                <a:lnTo>
                  <a:pt x="332231" y="664463"/>
                </a:lnTo>
                <a:lnTo>
                  <a:pt x="381327" y="660862"/>
                </a:lnTo>
                <a:lnTo>
                  <a:pt x="428186" y="650399"/>
                </a:lnTo>
                <a:lnTo>
                  <a:pt x="472293" y="633590"/>
                </a:lnTo>
                <a:lnTo>
                  <a:pt x="513137" y="610946"/>
                </a:lnTo>
                <a:lnTo>
                  <a:pt x="550201" y="582982"/>
                </a:lnTo>
                <a:lnTo>
                  <a:pt x="582974" y="550212"/>
                </a:lnTo>
                <a:lnTo>
                  <a:pt x="610940" y="513148"/>
                </a:lnTo>
                <a:lnTo>
                  <a:pt x="633585" y="472304"/>
                </a:lnTo>
                <a:lnTo>
                  <a:pt x="650397" y="428195"/>
                </a:lnTo>
                <a:lnTo>
                  <a:pt x="660861" y="381333"/>
                </a:lnTo>
                <a:lnTo>
                  <a:pt x="664464" y="332232"/>
                </a:lnTo>
                <a:lnTo>
                  <a:pt x="660861" y="283130"/>
                </a:lnTo>
                <a:lnTo>
                  <a:pt x="650397" y="236268"/>
                </a:lnTo>
                <a:lnTo>
                  <a:pt x="633585" y="192159"/>
                </a:lnTo>
                <a:lnTo>
                  <a:pt x="610940" y="151315"/>
                </a:lnTo>
                <a:lnTo>
                  <a:pt x="582974" y="114251"/>
                </a:lnTo>
                <a:lnTo>
                  <a:pt x="550201" y="81481"/>
                </a:lnTo>
                <a:lnTo>
                  <a:pt x="513137" y="53517"/>
                </a:lnTo>
                <a:lnTo>
                  <a:pt x="472293" y="30873"/>
                </a:lnTo>
                <a:lnTo>
                  <a:pt x="428186" y="14064"/>
                </a:lnTo>
                <a:lnTo>
                  <a:pt x="381327" y="3601"/>
                </a:lnTo>
                <a:lnTo>
                  <a:pt x="332231" y="0"/>
                </a:lnTo>
                <a:close/>
              </a:path>
            </a:pathLst>
          </a:custGeom>
          <a:solidFill>
            <a:srgbClr val="A0BC6F"/>
          </a:solidFill>
        </p:spPr>
        <p:txBody>
          <a:bodyPr wrap="square" lIns="0" tIns="0" rIns="0" bIns="0" rtlCol="0"/>
          <a:lstStyle/>
          <a:p>
            <a:endParaRPr/>
          </a:p>
        </p:txBody>
      </p:sp>
      <p:pic>
        <p:nvPicPr>
          <p:cNvPr id="22" name="object 22"/>
          <p:cNvPicPr/>
          <p:nvPr/>
        </p:nvPicPr>
        <p:blipFill>
          <a:blip r:embed="rId5" cstate="print"/>
          <a:stretch>
            <a:fillRect/>
          </a:stretch>
        </p:blipFill>
        <p:spPr>
          <a:xfrm>
            <a:off x="2682494" y="4599127"/>
            <a:ext cx="1563624" cy="1275892"/>
          </a:xfrm>
          <a:prstGeom prst="rect">
            <a:avLst/>
          </a:prstGeom>
        </p:spPr>
      </p:pic>
      <p:grpSp>
        <p:nvGrpSpPr>
          <p:cNvPr id="23" name="object 23"/>
          <p:cNvGrpSpPr/>
          <p:nvPr/>
        </p:nvGrpSpPr>
        <p:grpSpPr>
          <a:xfrm>
            <a:off x="6886956" y="1415796"/>
            <a:ext cx="2716530" cy="1642110"/>
            <a:chOff x="6886956" y="1415796"/>
            <a:chExt cx="2716530" cy="1642110"/>
          </a:xfrm>
        </p:grpSpPr>
        <p:pic>
          <p:nvPicPr>
            <p:cNvPr id="24" name="object 24"/>
            <p:cNvPicPr/>
            <p:nvPr/>
          </p:nvPicPr>
          <p:blipFill>
            <a:blip r:embed="rId6" cstate="print"/>
            <a:stretch>
              <a:fillRect/>
            </a:stretch>
          </p:blipFill>
          <p:spPr>
            <a:xfrm>
              <a:off x="6886956" y="1415796"/>
              <a:ext cx="2561081" cy="1062989"/>
            </a:xfrm>
            <a:prstGeom prst="rect">
              <a:avLst/>
            </a:prstGeom>
          </p:spPr>
        </p:pic>
        <p:pic>
          <p:nvPicPr>
            <p:cNvPr id="25" name="object 25"/>
            <p:cNvPicPr/>
            <p:nvPr/>
          </p:nvPicPr>
          <p:blipFill>
            <a:blip r:embed="rId7" cstate="print"/>
            <a:stretch>
              <a:fillRect/>
            </a:stretch>
          </p:blipFill>
          <p:spPr>
            <a:xfrm>
              <a:off x="7187438" y="1552067"/>
              <a:ext cx="2415921" cy="603503"/>
            </a:xfrm>
            <a:prstGeom prst="rect">
              <a:avLst/>
            </a:prstGeom>
          </p:spPr>
        </p:pic>
        <p:pic>
          <p:nvPicPr>
            <p:cNvPr id="26" name="object 26"/>
            <p:cNvPicPr/>
            <p:nvPr/>
          </p:nvPicPr>
          <p:blipFill>
            <a:blip r:embed="rId8" cstate="print"/>
            <a:stretch>
              <a:fillRect/>
            </a:stretch>
          </p:blipFill>
          <p:spPr>
            <a:xfrm>
              <a:off x="7129272" y="1994916"/>
              <a:ext cx="2077974" cy="1062989"/>
            </a:xfrm>
            <a:prstGeom prst="rect">
              <a:avLst/>
            </a:prstGeom>
          </p:spPr>
        </p:pic>
        <p:pic>
          <p:nvPicPr>
            <p:cNvPr id="27" name="object 27"/>
            <p:cNvPicPr/>
            <p:nvPr/>
          </p:nvPicPr>
          <p:blipFill>
            <a:blip r:embed="rId9" cstate="print"/>
            <a:stretch>
              <a:fillRect/>
            </a:stretch>
          </p:blipFill>
          <p:spPr>
            <a:xfrm>
              <a:off x="7429754" y="2131136"/>
              <a:ext cx="1932813" cy="603808"/>
            </a:xfrm>
            <a:prstGeom prst="rect">
              <a:avLst/>
            </a:prstGeom>
          </p:spPr>
        </p:pic>
      </p:grpSp>
      <p:grpSp>
        <p:nvGrpSpPr>
          <p:cNvPr id="28" name="object 28"/>
          <p:cNvGrpSpPr/>
          <p:nvPr/>
        </p:nvGrpSpPr>
        <p:grpSpPr>
          <a:xfrm>
            <a:off x="8254238" y="4676851"/>
            <a:ext cx="2416175" cy="1183005"/>
            <a:chOff x="8254238" y="4676851"/>
            <a:chExt cx="2416175" cy="1183005"/>
          </a:xfrm>
        </p:grpSpPr>
        <p:pic>
          <p:nvPicPr>
            <p:cNvPr id="29" name="object 29"/>
            <p:cNvPicPr/>
            <p:nvPr/>
          </p:nvPicPr>
          <p:blipFill>
            <a:blip r:embed="rId10" cstate="print"/>
            <a:stretch>
              <a:fillRect/>
            </a:stretch>
          </p:blipFill>
          <p:spPr>
            <a:xfrm>
              <a:off x="8254238" y="4676851"/>
              <a:ext cx="2415921" cy="603808"/>
            </a:xfrm>
            <a:prstGeom prst="rect">
              <a:avLst/>
            </a:prstGeom>
          </p:spPr>
        </p:pic>
        <p:pic>
          <p:nvPicPr>
            <p:cNvPr id="30" name="object 30"/>
            <p:cNvPicPr/>
            <p:nvPr/>
          </p:nvPicPr>
          <p:blipFill>
            <a:blip r:embed="rId11" cstate="print"/>
            <a:stretch>
              <a:fillRect/>
            </a:stretch>
          </p:blipFill>
          <p:spPr>
            <a:xfrm>
              <a:off x="8496554" y="5256276"/>
              <a:ext cx="1932813" cy="603504"/>
            </a:xfrm>
            <a:prstGeom prst="rect">
              <a:avLst/>
            </a:prstGeom>
          </p:spPr>
        </p:pic>
      </p:grpSp>
      <p:sp>
        <p:nvSpPr>
          <p:cNvPr id="31" name="object 31"/>
          <p:cNvSpPr/>
          <p:nvPr/>
        </p:nvSpPr>
        <p:spPr>
          <a:xfrm>
            <a:off x="6912864" y="2895600"/>
            <a:ext cx="347980" cy="526415"/>
          </a:xfrm>
          <a:custGeom>
            <a:avLst/>
            <a:gdLst/>
            <a:ahLst/>
            <a:cxnLst/>
            <a:rect l="l" t="t" r="r" b="b"/>
            <a:pathLst>
              <a:path w="347979" h="526414">
                <a:moveTo>
                  <a:pt x="0" y="526161"/>
                </a:moveTo>
                <a:lnTo>
                  <a:pt x="347599" y="0"/>
                </a:lnTo>
              </a:path>
            </a:pathLst>
          </a:custGeom>
          <a:ln w="9525">
            <a:solidFill>
              <a:srgbClr val="497DBA"/>
            </a:solidFill>
          </a:ln>
        </p:spPr>
        <p:txBody>
          <a:bodyPr wrap="square" lIns="0" tIns="0" rIns="0" bIns="0" rtlCol="0"/>
          <a:lstStyle/>
          <a:p>
            <a:endParaRPr/>
          </a:p>
        </p:txBody>
      </p:sp>
      <p:sp>
        <p:nvSpPr>
          <p:cNvPr id="32" name="object 32"/>
          <p:cNvSpPr/>
          <p:nvPr/>
        </p:nvSpPr>
        <p:spPr>
          <a:xfrm>
            <a:off x="3962400" y="2971800"/>
            <a:ext cx="1194435" cy="450215"/>
          </a:xfrm>
          <a:custGeom>
            <a:avLst/>
            <a:gdLst/>
            <a:ahLst/>
            <a:cxnLst/>
            <a:rect l="l" t="t" r="r" b="b"/>
            <a:pathLst>
              <a:path w="1194435" h="450214">
                <a:moveTo>
                  <a:pt x="1194053" y="449834"/>
                </a:moveTo>
                <a:lnTo>
                  <a:pt x="0" y="0"/>
                </a:lnTo>
              </a:path>
            </a:pathLst>
          </a:custGeom>
          <a:ln w="9524">
            <a:solidFill>
              <a:srgbClr val="497DBA"/>
            </a:solidFill>
          </a:ln>
        </p:spPr>
        <p:txBody>
          <a:bodyPr wrap="square" lIns="0" tIns="0" rIns="0" bIns="0" rtlCol="0"/>
          <a:lstStyle/>
          <a:p>
            <a:endParaRPr/>
          </a:p>
        </p:txBody>
      </p:sp>
      <p:sp>
        <p:nvSpPr>
          <p:cNvPr id="33" name="object 33"/>
          <p:cNvSpPr/>
          <p:nvPr/>
        </p:nvSpPr>
        <p:spPr>
          <a:xfrm>
            <a:off x="6912864" y="5180076"/>
            <a:ext cx="1141730" cy="101600"/>
          </a:xfrm>
          <a:custGeom>
            <a:avLst/>
            <a:gdLst/>
            <a:ahLst/>
            <a:cxnLst/>
            <a:rect l="l" t="t" r="r" b="b"/>
            <a:pathLst>
              <a:path w="1141729" h="101600">
                <a:moveTo>
                  <a:pt x="1141729" y="101346"/>
                </a:moveTo>
                <a:lnTo>
                  <a:pt x="0" y="0"/>
                </a:lnTo>
              </a:path>
            </a:pathLst>
          </a:custGeom>
          <a:ln w="9525">
            <a:solidFill>
              <a:srgbClr val="497DBA"/>
            </a:solidFill>
          </a:ln>
        </p:spPr>
        <p:txBody>
          <a:bodyPr wrap="square" lIns="0" tIns="0" rIns="0" bIns="0" rtlCol="0"/>
          <a:lstStyle/>
          <a:p>
            <a:endParaRPr/>
          </a:p>
        </p:txBody>
      </p:sp>
      <p:sp>
        <p:nvSpPr>
          <p:cNvPr id="34" name="object 34"/>
          <p:cNvSpPr/>
          <p:nvPr/>
        </p:nvSpPr>
        <p:spPr>
          <a:xfrm>
            <a:off x="3962400" y="4300728"/>
            <a:ext cx="830580" cy="493395"/>
          </a:xfrm>
          <a:custGeom>
            <a:avLst/>
            <a:gdLst/>
            <a:ahLst/>
            <a:cxnLst/>
            <a:rect l="l" t="t" r="r" b="b"/>
            <a:pathLst>
              <a:path w="830579" h="493395">
                <a:moveTo>
                  <a:pt x="0" y="492887"/>
                </a:moveTo>
                <a:lnTo>
                  <a:pt x="830326" y="0"/>
                </a:lnTo>
              </a:path>
            </a:pathLst>
          </a:custGeom>
          <a:ln w="9525">
            <a:solidFill>
              <a:srgbClr val="497DBA"/>
            </a:solidFill>
          </a:ln>
        </p:spPr>
        <p:txBody>
          <a:bodyPr wrap="square" lIns="0" tIns="0" rIns="0" bIns="0" rtlCol="0"/>
          <a:lstStyle/>
          <a:p>
            <a:endParaRPr/>
          </a:p>
        </p:txBody>
      </p:sp>
      <p:sp>
        <p:nvSpPr>
          <p:cNvPr id="35" name="object 35"/>
          <p:cNvSpPr txBox="1">
            <a:spLocks noGrp="1"/>
          </p:cNvSpPr>
          <p:nvPr>
            <p:ph type="title"/>
          </p:nvPr>
        </p:nvSpPr>
        <p:spPr>
          <a:xfrm>
            <a:off x="772159" y="419226"/>
            <a:ext cx="3281045" cy="513715"/>
          </a:xfrm>
          <a:prstGeom prst="rect">
            <a:avLst/>
          </a:prstGeom>
        </p:spPr>
        <p:txBody>
          <a:bodyPr vert="horz" wrap="square" lIns="0" tIns="13335" rIns="0" bIns="0" rtlCol="0">
            <a:spAutoFit/>
          </a:bodyPr>
          <a:lstStyle/>
          <a:p>
            <a:pPr marL="12700">
              <a:lnSpc>
                <a:spcPct val="100000"/>
              </a:lnSpc>
              <a:spcBef>
                <a:spcPts val="105"/>
              </a:spcBef>
            </a:pPr>
            <a:r>
              <a:rPr sz="3200" b="1" dirty="0">
                <a:solidFill>
                  <a:srgbClr val="000000"/>
                </a:solidFill>
                <a:latin typeface="Microsoft YaHei"/>
                <a:cs typeface="Microsoft YaHei"/>
              </a:rPr>
              <a:t>學習歷程檔案內容</a:t>
            </a:r>
            <a:endParaRPr sz="3200">
              <a:latin typeface="Microsoft YaHei"/>
              <a:cs typeface="Microsoft YaHei"/>
            </a:endParaRPr>
          </a:p>
        </p:txBody>
      </p:sp>
      <p:sp>
        <p:nvSpPr>
          <p:cNvPr id="37" name="投影片編號版面配置區 36">
            <a:extLst>
              <a:ext uri="{FF2B5EF4-FFF2-40B4-BE49-F238E27FC236}">
                <a16:creationId xmlns:a16="http://schemas.microsoft.com/office/drawing/2014/main" id="{4C430927-FB9B-7275-7E6B-8FD6AC701601}"/>
              </a:ext>
            </a:extLst>
          </p:cNvPr>
          <p:cNvSpPr>
            <a:spLocks noGrp="1"/>
          </p:cNvSpPr>
          <p:nvPr>
            <p:ph type="sldNum" sz="quarter" idx="7"/>
          </p:nvPr>
        </p:nvSpPr>
        <p:spPr/>
        <p:txBody>
          <a:bodyPr/>
          <a:lstStyle/>
          <a:p>
            <a:fld id="{B6F15528-21DE-4FAA-801E-634DDDAF4B2B}" type="slidenum">
              <a:rPr lang="en-US" altLang="zh-TW" smtClean="0"/>
              <a:t>11</a:t>
            </a:fld>
            <a:endParaRPr lang="zh-TW"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3525" y="1734311"/>
            <a:ext cx="11765280" cy="3145790"/>
            <a:chOff x="-13525" y="1734311"/>
            <a:chExt cx="11765280" cy="3145790"/>
          </a:xfrm>
        </p:grpSpPr>
        <p:sp>
          <p:nvSpPr>
            <p:cNvPr id="3" name="object 3"/>
            <p:cNvSpPr/>
            <p:nvPr/>
          </p:nvSpPr>
          <p:spPr>
            <a:xfrm>
              <a:off x="1981200" y="1828799"/>
              <a:ext cx="2284730" cy="1969135"/>
            </a:xfrm>
            <a:custGeom>
              <a:avLst/>
              <a:gdLst/>
              <a:ahLst/>
              <a:cxnLst/>
              <a:rect l="l" t="t" r="r" b="b"/>
              <a:pathLst>
                <a:path w="2284729" h="1969135">
                  <a:moveTo>
                    <a:pt x="1792224" y="0"/>
                  </a:moveTo>
                  <a:lnTo>
                    <a:pt x="492251" y="0"/>
                  </a:lnTo>
                  <a:lnTo>
                    <a:pt x="0" y="984503"/>
                  </a:lnTo>
                  <a:lnTo>
                    <a:pt x="492251" y="1969008"/>
                  </a:lnTo>
                  <a:lnTo>
                    <a:pt x="1792224" y="1969008"/>
                  </a:lnTo>
                  <a:lnTo>
                    <a:pt x="2284476" y="984503"/>
                  </a:lnTo>
                  <a:lnTo>
                    <a:pt x="1792224" y="0"/>
                  </a:lnTo>
                  <a:close/>
                </a:path>
              </a:pathLst>
            </a:custGeom>
            <a:solidFill>
              <a:srgbClr val="A0BC6F"/>
            </a:solidFill>
          </p:spPr>
          <p:txBody>
            <a:bodyPr wrap="square" lIns="0" tIns="0" rIns="0" bIns="0" rtlCol="0"/>
            <a:lstStyle/>
            <a:p>
              <a:endParaRPr/>
            </a:p>
          </p:txBody>
        </p:sp>
        <p:sp>
          <p:nvSpPr>
            <p:cNvPr id="4" name="object 4"/>
            <p:cNvSpPr/>
            <p:nvPr/>
          </p:nvSpPr>
          <p:spPr>
            <a:xfrm>
              <a:off x="3848100" y="2813303"/>
              <a:ext cx="2283460" cy="1969135"/>
            </a:xfrm>
            <a:custGeom>
              <a:avLst/>
              <a:gdLst/>
              <a:ahLst/>
              <a:cxnLst/>
              <a:rect l="l" t="t" r="r" b="b"/>
              <a:pathLst>
                <a:path w="2283460" h="1969135">
                  <a:moveTo>
                    <a:pt x="1790700" y="0"/>
                  </a:moveTo>
                  <a:lnTo>
                    <a:pt x="492251" y="0"/>
                  </a:lnTo>
                  <a:lnTo>
                    <a:pt x="0" y="984504"/>
                  </a:lnTo>
                  <a:lnTo>
                    <a:pt x="492251" y="1969008"/>
                  </a:lnTo>
                  <a:lnTo>
                    <a:pt x="1790700" y="1969008"/>
                  </a:lnTo>
                  <a:lnTo>
                    <a:pt x="2282952" y="984504"/>
                  </a:lnTo>
                  <a:lnTo>
                    <a:pt x="1790700" y="0"/>
                  </a:lnTo>
                  <a:close/>
                </a:path>
              </a:pathLst>
            </a:custGeom>
            <a:solidFill>
              <a:srgbClr val="EF634D"/>
            </a:solidFill>
          </p:spPr>
          <p:txBody>
            <a:bodyPr wrap="square" lIns="0" tIns="0" rIns="0" bIns="0" rtlCol="0"/>
            <a:lstStyle/>
            <a:p>
              <a:endParaRPr/>
            </a:p>
          </p:txBody>
        </p:sp>
        <p:sp>
          <p:nvSpPr>
            <p:cNvPr id="5" name="object 5"/>
            <p:cNvSpPr/>
            <p:nvPr/>
          </p:nvSpPr>
          <p:spPr>
            <a:xfrm>
              <a:off x="5713476" y="1828799"/>
              <a:ext cx="2284730" cy="1969135"/>
            </a:xfrm>
            <a:custGeom>
              <a:avLst/>
              <a:gdLst/>
              <a:ahLst/>
              <a:cxnLst/>
              <a:rect l="l" t="t" r="r" b="b"/>
              <a:pathLst>
                <a:path w="2284729" h="1969135">
                  <a:moveTo>
                    <a:pt x="1792224" y="0"/>
                  </a:moveTo>
                  <a:lnTo>
                    <a:pt x="492251" y="0"/>
                  </a:lnTo>
                  <a:lnTo>
                    <a:pt x="0" y="984503"/>
                  </a:lnTo>
                  <a:lnTo>
                    <a:pt x="492251" y="1969008"/>
                  </a:lnTo>
                  <a:lnTo>
                    <a:pt x="1792224" y="1969008"/>
                  </a:lnTo>
                  <a:lnTo>
                    <a:pt x="2284476" y="984503"/>
                  </a:lnTo>
                  <a:lnTo>
                    <a:pt x="1792224" y="0"/>
                  </a:lnTo>
                  <a:close/>
                </a:path>
              </a:pathLst>
            </a:custGeom>
            <a:solidFill>
              <a:srgbClr val="A27E67"/>
            </a:solidFill>
          </p:spPr>
          <p:txBody>
            <a:bodyPr wrap="square" lIns="0" tIns="0" rIns="0" bIns="0" rtlCol="0"/>
            <a:lstStyle/>
            <a:p>
              <a:endParaRPr/>
            </a:p>
          </p:txBody>
        </p:sp>
        <p:sp>
          <p:nvSpPr>
            <p:cNvPr id="6" name="object 6"/>
            <p:cNvSpPr/>
            <p:nvPr/>
          </p:nvSpPr>
          <p:spPr>
            <a:xfrm>
              <a:off x="7580376" y="2813303"/>
              <a:ext cx="2283460" cy="1969135"/>
            </a:xfrm>
            <a:custGeom>
              <a:avLst/>
              <a:gdLst/>
              <a:ahLst/>
              <a:cxnLst/>
              <a:rect l="l" t="t" r="r" b="b"/>
              <a:pathLst>
                <a:path w="2283459" h="1969135">
                  <a:moveTo>
                    <a:pt x="1790700" y="0"/>
                  </a:moveTo>
                  <a:lnTo>
                    <a:pt x="492251" y="0"/>
                  </a:lnTo>
                  <a:lnTo>
                    <a:pt x="0" y="984504"/>
                  </a:lnTo>
                  <a:lnTo>
                    <a:pt x="492251" y="1969008"/>
                  </a:lnTo>
                  <a:lnTo>
                    <a:pt x="1790700" y="1969008"/>
                  </a:lnTo>
                  <a:lnTo>
                    <a:pt x="2282952" y="984504"/>
                  </a:lnTo>
                  <a:lnTo>
                    <a:pt x="1790700" y="0"/>
                  </a:lnTo>
                  <a:close/>
                </a:path>
              </a:pathLst>
            </a:custGeom>
            <a:solidFill>
              <a:srgbClr val="FFCC00"/>
            </a:solidFill>
          </p:spPr>
          <p:txBody>
            <a:bodyPr wrap="square" lIns="0" tIns="0" rIns="0" bIns="0" rtlCol="0"/>
            <a:lstStyle/>
            <a:p>
              <a:endParaRPr/>
            </a:p>
          </p:txBody>
        </p:sp>
        <p:sp>
          <p:nvSpPr>
            <p:cNvPr id="7" name="object 7"/>
            <p:cNvSpPr/>
            <p:nvPr/>
          </p:nvSpPr>
          <p:spPr>
            <a:xfrm>
              <a:off x="761" y="2896361"/>
              <a:ext cx="2283460" cy="1969135"/>
            </a:xfrm>
            <a:custGeom>
              <a:avLst/>
              <a:gdLst/>
              <a:ahLst/>
              <a:cxnLst/>
              <a:rect l="l" t="t" r="r" b="b"/>
              <a:pathLst>
                <a:path w="2283460" h="1969135">
                  <a:moveTo>
                    <a:pt x="0" y="984504"/>
                  </a:moveTo>
                  <a:lnTo>
                    <a:pt x="492150" y="0"/>
                  </a:lnTo>
                  <a:lnTo>
                    <a:pt x="1790827" y="0"/>
                  </a:lnTo>
                  <a:lnTo>
                    <a:pt x="2282952" y="984504"/>
                  </a:lnTo>
                  <a:lnTo>
                    <a:pt x="1790827" y="1969008"/>
                  </a:lnTo>
                  <a:lnTo>
                    <a:pt x="492150" y="1969008"/>
                  </a:lnTo>
                  <a:lnTo>
                    <a:pt x="0" y="984504"/>
                  </a:lnTo>
                  <a:close/>
                </a:path>
              </a:pathLst>
            </a:custGeom>
            <a:ln w="28575">
              <a:solidFill>
                <a:srgbClr val="4F6128"/>
              </a:solidFill>
            </a:ln>
          </p:spPr>
          <p:txBody>
            <a:bodyPr wrap="square" lIns="0" tIns="0" rIns="0" bIns="0" rtlCol="0"/>
            <a:lstStyle/>
            <a:p>
              <a:endParaRPr/>
            </a:p>
          </p:txBody>
        </p:sp>
        <p:sp>
          <p:nvSpPr>
            <p:cNvPr id="8" name="object 8"/>
            <p:cNvSpPr/>
            <p:nvPr/>
          </p:nvSpPr>
          <p:spPr>
            <a:xfrm>
              <a:off x="9449561" y="1753361"/>
              <a:ext cx="2283460" cy="1969135"/>
            </a:xfrm>
            <a:custGeom>
              <a:avLst/>
              <a:gdLst/>
              <a:ahLst/>
              <a:cxnLst/>
              <a:rect l="l" t="t" r="r" b="b"/>
              <a:pathLst>
                <a:path w="2283459" h="1969135">
                  <a:moveTo>
                    <a:pt x="0" y="984503"/>
                  </a:moveTo>
                  <a:lnTo>
                    <a:pt x="492125" y="0"/>
                  </a:lnTo>
                  <a:lnTo>
                    <a:pt x="1790827" y="0"/>
                  </a:lnTo>
                  <a:lnTo>
                    <a:pt x="2282952" y="984503"/>
                  </a:lnTo>
                  <a:lnTo>
                    <a:pt x="1790827" y="1969008"/>
                  </a:lnTo>
                  <a:lnTo>
                    <a:pt x="492125" y="1969008"/>
                  </a:lnTo>
                  <a:lnTo>
                    <a:pt x="0" y="984503"/>
                  </a:lnTo>
                  <a:close/>
                </a:path>
              </a:pathLst>
            </a:custGeom>
            <a:ln w="38100">
              <a:solidFill>
                <a:srgbClr val="FFC000"/>
              </a:solidFill>
            </a:ln>
          </p:spPr>
          <p:txBody>
            <a:bodyPr wrap="square" lIns="0" tIns="0" rIns="0" bIns="0" rtlCol="0"/>
            <a:lstStyle/>
            <a:p>
              <a:endParaRPr/>
            </a:p>
          </p:txBody>
        </p:sp>
        <p:pic>
          <p:nvPicPr>
            <p:cNvPr id="9" name="object 9"/>
            <p:cNvPicPr/>
            <p:nvPr/>
          </p:nvPicPr>
          <p:blipFill>
            <a:blip r:embed="rId2" cstate="print"/>
            <a:stretch>
              <a:fillRect/>
            </a:stretch>
          </p:blipFill>
          <p:spPr>
            <a:xfrm>
              <a:off x="2033016" y="2497835"/>
              <a:ext cx="2289810" cy="953262"/>
            </a:xfrm>
            <a:prstGeom prst="rect">
              <a:avLst/>
            </a:prstGeom>
          </p:spPr>
        </p:pic>
      </p:grpSp>
      <p:sp>
        <p:nvSpPr>
          <p:cNvPr id="10" name="object 10"/>
          <p:cNvSpPr txBox="1"/>
          <p:nvPr/>
        </p:nvSpPr>
        <p:spPr>
          <a:xfrm>
            <a:off x="2288794" y="2608910"/>
            <a:ext cx="1750695" cy="543560"/>
          </a:xfrm>
          <a:prstGeom prst="rect">
            <a:avLst/>
          </a:prstGeom>
        </p:spPr>
        <p:txBody>
          <a:bodyPr vert="horz" wrap="square" lIns="0" tIns="12065" rIns="0" bIns="0" rtlCol="0">
            <a:spAutoFit/>
          </a:bodyPr>
          <a:lstStyle/>
          <a:p>
            <a:pPr marL="12700">
              <a:lnSpc>
                <a:spcPct val="100000"/>
              </a:lnSpc>
              <a:spcBef>
                <a:spcPts val="95"/>
              </a:spcBef>
            </a:pPr>
            <a:r>
              <a:rPr sz="3400" b="1" spc="-10" dirty="0">
                <a:solidFill>
                  <a:srgbClr val="FFFFFF"/>
                </a:solidFill>
                <a:latin typeface="Microsoft YaHei"/>
                <a:cs typeface="Microsoft YaHei"/>
              </a:rPr>
              <a:t>自主學習</a:t>
            </a:r>
            <a:endParaRPr sz="3400">
              <a:latin typeface="Microsoft YaHei"/>
              <a:cs typeface="Microsoft YaHei"/>
            </a:endParaRPr>
          </a:p>
        </p:txBody>
      </p:sp>
      <p:grpSp>
        <p:nvGrpSpPr>
          <p:cNvPr id="11" name="object 11"/>
          <p:cNvGrpSpPr/>
          <p:nvPr/>
        </p:nvGrpSpPr>
        <p:grpSpPr>
          <a:xfrm>
            <a:off x="0" y="313943"/>
            <a:ext cx="779145" cy="693420"/>
            <a:chOff x="0" y="313943"/>
            <a:chExt cx="779145" cy="693420"/>
          </a:xfrm>
        </p:grpSpPr>
        <p:sp>
          <p:nvSpPr>
            <p:cNvPr id="12" name="object 12"/>
            <p:cNvSpPr/>
            <p:nvPr/>
          </p:nvSpPr>
          <p:spPr>
            <a:xfrm>
              <a:off x="0" y="313943"/>
              <a:ext cx="228600" cy="685800"/>
            </a:xfrm>
            <a:custGeom>
              <a:avLst/>
              <a:gdLst/>
              <a:ahLst/>
              <a:cxnLst/>
              <a:rect l="l" t="t" r="r" b="b"/>
              <a:pathLst>
                <a:path w="228600" h="685800">
                  <a:moveTo>
                    <a:pt x="228600" y="0"/>
                  </a:moveTo>
                  <a:lnTo>
                    <a:pt x="0" y="0"/>
                  </a:lnTo>
                  <a:lnTo>
                    <a:pt x="0" y="685800"/>
                  </a:lnTo>
                  <a:lnTo>
                    <a:pt x="228600" y="685800"/>
                  </a:lnTo>
                  <a:lnTo>
                    <a:pt x="228600" y="0"/>
                  </a:lnTo>
                  <a:close/>
                </a:path>
              </a:pathLst>
            </a:custGeom>
            <a:solidFill>
              <a:srgbClr val="585858"/>
            </a:solidFill>
          </p:spPr>
          <p:txBody>
            <a:bodyPr wrap="square" lIns="0" tIns="0" rIns="0" bIns="0" rtlCol="0"/>
            <a:lstStyle/>
            <a:p>
              <a:endParaRPr/>
            </a:p>
          </p:txBody>
        </p:sp>
        <p:sp>
          <p:nvSpPr>
            <p:cNvPr id="13" name="object 13"/>
            <p:cNvSpPr/>
            <p:nvPr/>
          </p:nvSpPr>
          <p:spPr>
            <a:xfrm>
              <a:off x="114300" y="342899"/>
              <a:ext cx="664845" cy="664845"/>
            </a:xfrm>
            <a:custGeom>
              <a:avLst/>
              <a:gdLst/>
              <a:ahLst/>
              <a:cxnLst/>
              <a:rect l="l" t="t" r="r" b="b"/>
              <a:pathLst>
                <a:path w="664845" h="664844">
                  <a:moveTo>
                    <a:pt x="332231" y="0"/>
                  </a:moveTo>
                  <a:lnTo>
                    <a:pt x="283136" y="3601"/>
                  </a:lnTo>
                  <a:lnTo>
                    <a:pt x="236277" y="14064"/>
                  </a:lnTo>
                  <a:lnTo>
                    <a:pt x="192170" y="30873"/>
                  </a:lnTo>
                  <a:lnTo>
                    <a:pt x="151326" y="53517"/>
                  </a:lnTo>
                  <a:lnTo>
                    <a:pt x="114262" y="81481"/>
                  </a:lnTo>
                  <a:lnTo>
                    <a:pt x="81489" y="114251"/>
                  </a:lnTo>
                  <a:lnTo>
                    <a:pt x="53523" y="151315"/>
                  </a:lnTo>
                  <a:lnTo>
                    <a:pt x="30878" y="192159"/>
                  </a:lnTo>
                  <a:lnTo>
                    <a:pt x="14066" y="236268"/>
                  </a:lnTo>
                  <a:lnTo>
                    <a:pt x="3602" y="283130"/>
                  </a:lnTo>
                  <a:lnTo>
                    <a:pt x="0" y="332232"/>
                  </a:lnTo>
                  <a:lnTo>
                    <a:pt x="3602" y="381333"/>
                  </a:lnTo>
                  <a:lnTo>
                    <a:pt x="14066" y="428195"/>
                  </a:lnTo>
                  <a:lnTo>
                    <a:pt x="30878" y="472304"/>
                  </a:lnTo>
                  <a:lnTo>
                    <a:pt x="53523" y="513148"/>
                  </a:lnTo>
                  <a:lnTo>
                    <a:pt x="81489" y="550212"/>
                  </a:lnTo>
                  <a:lnTo>
                    <a:pt x="114262" y="582982"/>
                  </a:lnTo>
                  <a:lnTo>
                    <a:pt x="151326" y="610946"/>
                  </a:lnTo>
                  <a:lnTo>
                    <a:pt x="192170" y="633590"/>
                  </a:lnTo>
                  <a:lnTo>
                    <a:pt x="236277" y="650399"/>
                  </a:lnTo>
                  <a:lnTo>
                    <a:pt x="283136" y="660862"/>
                  </a:lnTo>
                  <a:lnTo>
                    <a:pt x="332231" y="664463"/>
                  </a:lnTo>
                  <a:lnTo>
                    <a:pt x="381327" y="660862"/>
                  </a:lnTo>
                  <a:lnTo>
                    <a:pt x="428186" y="650399"/>
                  </a:lnTo>
                  <a:lnTo>
                    <a:pt x="472293" y="633590"/>
                  </a:lnTo>
                  <a:lnTo>
                    <a:pt x="513137" y="610946"/>
                  </a:lnTo>
                  <a:lnTo>
                    <a:pt x="550201" y="582982"/>
                  </a:lnTo>
                  <a:lnTo>
                    <a:pt x="582974" y="550212"/>
                  </a:lnTo>
                  <a:lnTo>
                    <a:pt x="610940" y="513148"/>
                  </a:lnTo>
                  <a:lnTo>
                    <a:pt x="633585" y="472304"/>
                  </a:lnTo>
                  <a:lnTo>
                    <a:pt x="650397" y="428195"/>
                  </a:lnTo>
                  <a:lnTo>
                    <a:pt x="660861" y="381333"/>
                  </a:lnTo>
                  <a:lnTo>
                    <a:pt x="664464" y="332232"/>
                  </a:lnTo>
                  <a:lnTo>
                    <a:pt x="660861" y="283130"/>
                  </a:lnTo>
                  <a:lnTo>
                    <a:pt x="650397" y="236268"/>
                  </a:lnTo>
                  <a:lnTo>
                    <a:pt x="633585" y="192159"/>
                  </a:lnTo>
                  <a:lnTo>
                    <a:pt x="610940" y="151315"/>
                  </a:lnTo>
                  <a:lnTo>
                    <a:pt x="582974" y="114251"/>
                  </a:lnTo>
                  <a:lnTo>
                    <a:pt x="550201" y="81481"/>
                  </a:lnTo>
                  <a:lnTo>
                    <a:pt x="513137" y="53517"/>
                  </a:lnTo>
                  <a:lnTo>
                    <a:pt x="472293" y="30873"/>
                  </a:lnTo>
                  <a:lnTo>
                    <a:pt x="428186" y="14064"/>
                  </a:lnTo>
                  <a:lnTo>
                    <a:pt x="381327" y="3601"/>
                  </a:lnTo>
                  <a:lnTo>
                    <a:pt x="332231" y="0"/>
                  </a:lnTo>
                  <a:close/>
                </a:path>
              </a:pathLst>
            </a:custGeom>
            <a:solidFill>
              <a:srgbClr val="A0BC6F"/>
            </a:solidFill>
          </p:spPr>
          <p:txBody>
            <a:bodyPr wrap="square" lIns="0" tIns="0" rIns="0" bIns="0" rtlCol="0"/>
            <a:lstStyle/>
            <a:p>
              <a:endParaRPr/>
            </a:p>
          </p:txBody>
        </p:sp>
      </p:grpSp>
      <p:grpSp>
        <p:nvGrpSpPr>
          <p:cNvPr id="14" name="object 14"/>
          <p:cNvGrpSpPr/>
          <p:nvPr/>
        </p:nvGrpSpPr>
        <p:grpSpPr>
          <a:xfrm>
            <a:off x="1981200" y="3886200"/>
            <a:ext cx="6018530" cy="2045335"/>
            <a:chOff x="1981200" y="3886200"/>
            <a:chExt cx="6018530" cy="2045335"/>
          </a:xfrm>
        </p:grpSpPr>
        <p:sp>
          <p:nvSpPr>
            <p:cNvPr id="15" name="object 15"/>
            <p:cNvSpPr/>
            <p:nvPr/>
          </p:nvSpPr>
          <p:spPr>
            <a:xfrm>
              <a:off x="1981200" y="3962400"/>
              <a:ext cx="2284730" cy="1969135"/>
            </a:xfrm>
            <a:custGeom>
              <a:avLst/>
              <a:gdLst/>
              <a:ahLst/>
              <a:cxnLst/>
              <a:rect l="l" t="t" r="r" b="b"/>
              <a:pathLst>
                <a:path w="2284729" h="1969135">
                  <a:moveTo>
                    <a:pt x="1792224" y="0"/>
                  </a:moveTo>
                  <a:lnTo>
                    <a:pt x="492251" y="0"/>
                  </a:lnTo>
                  <a:lnTo>
                    <a:pt x="0" y="984504"/>
                  </a:lnTo>
                  <a:lnTo>
                    <a:pt x="492251" y="1969008"/>
                  </a:lnTo>
                  <a:lnTo>
                    <a:pt x="1792224" y="1969008"/>
                  </a:lnTo>
                  <a:lnTo>
                    <a:pt x="2284476" y="984504"/>
                  </a:lnTo>
                  <a:lnTo>
                    <a:pt x="1792224" y="0"/>
                  </a:lnTo>
                  <a:close/>
                </a:path>
              </a:pathLst>
            </a:custGeom>
            <a:solidFill>
              <a:srgbClr val="A0BC6F"/>
            </a:solidFill>
          </p:spPr>
          <p:txBody>
            <a:bodyPr wrap="square" lIns="0" tIns="0" rIns="0" bIns="0" rtlCol="0"/>
            <a:lstStyle/>
            <a:p>
              <a:endParaRPr/>
            </a:p>
          </p:txBody>
        </p:sp>
        <p:sp>
          <p:nvSpPr>
            <p:cNvPr id="16" name="object 16"/>
            <p:cNvSpPr/>
            <p:nvPr/>
          </p:nvSpPr>
          <p:spPr>
            <a:xfrm>
              <a:off x="5715000" y="3886200"/>
              <a:ext cx="2284730" cy="1969135"/>
            </a:xfrm>
            <a:custGeom>
              <a:avLst/>
              <a:gdLst/>
              <a:ahLst/>
              <a:cxnLst/>
              <a:rect l="l" t="t" r="r" b="b"/>
              <a:pathLst>
                <a:path w="2284729" h="1969135">
                  <a:moveTo>
                    <a:pt x="1792224" y="0"/>
                  </a:moveTo>
                  <a:lnTo>
                    <a:pt x="492251" y="0"/>
                  </a:lnTo>
                  <a:lnTo>
                    <a:pt x="0" y="984504"/>
                  </a:lnTo>
                  <a:lnTo>
                    <a:pt x="492251" y="1969008"/>
                  </a:lnTo>
                  <a:lnTo>
                    <a:pt x="1792224" y="1969008"/>
                  </a:lnTo>
                  <a:lnTo>
                    <a:pt x="2284476" y="984504"/>
                  </a:lnTo>
                  <a:lnTo>
                    <a:pt x="1792224" y="0"/>
                  </a:lnTo>
                  <a:close/>
                </a:path>
              </a:pathLst>
            </a:custGeom>
            <a:solidFill>
              <a:srgbClr val="A27E67"/>
            </a:solidFill>
          </p:spPr>
          <p:txBody>
            <a:bodyPr wrap="square" lIns="0" tIns="0" rIns="0" bIns="0" rtlCol="0"/>
            <a:lstStyle/>
            <a:p>
              <a:endParaRPr/>
            </a:p>
          </p:txBody>
        </p:sp>
      </p:grpSp>
      <p:sp>
        <p:nvSpPr>
          <p:cNvPr id="17" name="object 17"/>
          <p:cNvSpPr txBox="1"/>
          <p:nvPr/>
        </p:nvSpPr>
        <p:spPr>
          <a:xfrm>
            <a:off x="9913746" y="3935679"/>
            <a:ext cx="1739900" cy="1260475"/>
          </a:xfrm>
          <a:prstGeom prst="rect">
            <a:avLst/>
          </a:prstGeom>
        </p:spPr>
        <p:txBody>
          <a:bodyPr vert="horz" wrap="square" lIns="0" tIns="12700" rIns="0" bIns="0" rtlCol="0">
            <a:spAutoFit/>
          </a:bodyPr>
          <a:lstStyle/>
          <a:p>
            <a:pPr marL="12700" marR="5080" indent="-1905" algn="ctr">
              <a:lnSpc>
                <a:spcPct val="100000"/>
              </a:lnSpc>
              <a:spcBef>
                <a:spcPts val="100"/>
              </a:spcBef>
            </a:pPr>
            <a:r>
              <a:rPr sz="2700" b="1" spc="-5" dirty="0">
                <a:solidFill>
                  <a:srgbClr val="006FC0"/>
                </a:solidFill>
                <a:latin typeface="Microsoft YaHei"/>
                <a:cs typeface="Microsoft YaHei"/>
              </a:rPr>
              <a:t>高三撰寫 </a:t>
            </a:r>
            <a:r>
              <a:rPr sz="2700" b="1" dirty="0">
                <a:solidFill>
                  <a:srgbClr val="006FC0"/>
                </a:solidFill>
                <a:latin typeface="Microsoft YaHei"/>
                <a:cs typeface="Microsoft YaHei"/>
              </a:rPr>
              <a:t> 多元表現綜 整心得</a:t>
            </a:r>
            <a:endParaRPr sz="2700">
              <a:latin typeface="Microsoft YaHei"/>
              <a:cs typeface="Microsoft YaHei"/>
            </a:endParaRPr>
          </a:p>
        </p:txBody>
      </p:sp>
      <p:sp>
        <p:nvSpPr>
          <p:cNvPr id="18" name="object 18"/>
          <p:cNvSpPr txBox="1"/>
          <p:nvPr/>
        </p:nvSpPr>
        <p:spPr>
          <a:xfrm>
            <a:off x="231140" y="3599763"/>
            <a:ext cx="1750695" cy="543560"/>
          </a:xfrm>
          <a:prstGeom prst="rect">
            <a:avLst/>
          </a:prstGeom>
        </p:spPr>
        <p:txBody>
          <a:bodyPr vert="horz" wrap="square" lIns="0" tIns="12065" rIns="0" bIns="0" rtlCol="0">
            <a:spAutoFit/>
          </a:bodyPr>
          <a:lstStyle/>
          <a:p>
            <a:pPr marL="12700">
              <a:lnSpc>
                <a:spcPct val="100000"/>
              </a:lnSpc>
              <a:spcBef>
                <a:spcPts val="95"/>
              </a:spcBef>
            </a:pPr>
            <a:r>
              <a:rPr sz="3400" b="1" spc="-10" dirty="0">
                <a:latin typeface="Microsoft YaHei"/>
                <a:cs typeface="Microsoft YaHei"/>
              </a:rPr>
              <a:t>社團活動</a:t>
            </a:r>
            <a:endParaRPr sz="3400">
              <a:latin typeface="Microsoft YaHei"/>
              <a:cs typeface="Microsoft YaHei"/>
            </a:endParaRPr>
          </a:p>
        </p:txBody>
      </p:sp>
      <p:pic>
        <p:nvPicPr>
          <p:cNvPr id="19" name="object 19"/>
          <p:cNvPicPr/>
          <p:nvPr/>
        </p:nvPicPr>
        <p:blipFill>
          <a:blip r:embed="rId3" cstate="print"/>
          <a:stretch>
            <a:fillRect/>
          </a:stretch>
        </p:blipFill>
        <p:spPr>
          <a:xfrm>
            <a:off x="1956816" y="4555235"/>
            <a:ext cx="2289810" cy="953261"/>
          </a:xfrm>
          <a:prstGeom prst="rect">
            <a:avLst/>
          </a:prstGeom>
        </p:spPr>
      </p:pic>
      <p:sp>
        <p:nvSpPr>
          <p:cNvPr id="20" name="object 20"/>
          <p:cNvSpPr txBox="1"/>
          <p:nvPr/>
        </p:nvSpPr>
        <p:spPr>
          <a:xfrm>
            <a:off x="2212594" y="4667250"/>
            <a:ext cx="1750695" cy="543560"/>
          </a:xfrm>
          <a:prstGeom prst="rect">
            <a:avLst/>
          </a:prstGeom>
        </p:spPr>
        <p:txBody>
          <a:bodyPr vert="horz" wrap="square" lIns="0" tIns="12065" rIns="0" bIns="0" rtlCol="0">
            <a:spAutoFit/>
          </a:bodyPr>
          <a:lstStyle/>
          <a:p>
            <a:pPr marL="12700">
              <a:lnSpc>
                <a:spcPct val="100000"/>
              </a:lnSpc>
              <a:spcBef>
                <a:spcPts val="95"/>
              </a:spcBef>
            </a:pPr>
            <a:r>
              <a:rPr sz="3400" b="1" spc="-5" dirty="0">
                <a:solidFill>
                  <a:srgbClr val="FFFFFF"/>
                </a:solidFill>
                <a:latin typeface="Microsoft YaHei"/>
                <a:cs typeface="Microsoft YaHei"/>
              </a:rPr>
              <a:t>幹部經驗</a:t>
            </a:r>
            <a:endParaRPr sz="3400">
              <a:latin typeface="Microsoft YaHei"/>
              <a:cs typeface="Microsoft YaHei"/>
            </a:endParaRPr>
          </a:p>
        </p:txBody>
      </p:sp>
      <p:pic>
        <p:nvPicPr>
          <p:cNvPr id="21" name="object 21"/>
          <p:cNvPicPr/>
          <p:nvPr/>
        </p:nvPicPr>
        <p:blipFill>
          <a:blip r:embed="rId4" cstate="print"/>
          <a:stretch>
            <a:fillRect/>
          </a:stretch>
        </p:blipFill>
        <p:spPr>
          <a:xfrm>
            <a:off x="3861815" y="3412235"/>
            <a:ext cx="2289810" cy="953262"/>
          </a:xfrm>
          <a:prstGeom prst="rect">
            <a:avLst/>
          </a:prstGeom>
        </p:spPr>
      </p:pic>
      <p:sp>
        <p:nvSpPr>
          <p:cNvPr id="22" name="object 22"/>
          <p:cNvSpPr txBox="1"/>
          <p:nvPr/>
        </p:nvSpPr>
        <p:spPr>
          <a:xfrm>
            <a:off x="4117975" y="3523869"/>
            <a:ext cx="1750695" cy="543560"/>
          </a:xfrm>
          <a:prstGeom prst="rect">
            <a:avLst/>
          </a:prstGeom>
        </p:spPr>
        <p:txBody>
          <a:bodyPr vert="horz" wrap="square" lIns="0" tIns="12065" rIns="0" bIns="0" rtlCol="0">
            <a:spAutoFit/>
          </a:bodyPr>
          <a:lstStyle/>
          <a:p>
            <a:pPr marL="12700">
              <a:lnSpc>
                <a:spcPct val="100000"/>
              </a:lnSpc>
              <a:spcBef>
                <a:spcPts val="95"/>
              </a:spcBef>
            </a:pPr>
            <a:r>
              <a:rPr sz="3400" b="1" spc="-5" dirty="0">
                <a:solidFill>
                  <a:srgbClr val="FFFFFF"/>
                </a:solidFill>
                <a:latin typeface="Microsoft YaHei"/>
                <a:cs typeface="Microsoft YaHei"/>
              </a:rPr>
              <a:t>服務學習</a:t>
            </a:r>
            <a:endParaRPr sz="3400">
              <a:latin typeface="Microsoft YaHei"/>
              <a:cs typeface="Microsoft YaHei"/>
            </a:endParaRPr>
          </a:p>
        </p:txBody>
      </p:sp>
      <p:pic>
        <p:nvPicPr>
          <p:cNvPr id="23" name="object 23"/>
          <p:cNvPicPr/>
          <p:nvPr/>
        </p:nvPicPr>
        <p:blipFill>
          <a:blip r:embed="rId5" cstate="print"/>
          <a:stretch>
            <a:fillRect/>
          </a:stretch>
        </p:blipFill>
        <p:spPr>
          <a:xfrm>
            <a:off x="5766815" y="2497835"/>
            <a:ext cx="2289810" cy="953262"/>
          </a:xfrm>
          <a:prstGeom prst="rect">
            <a:avLst/>
          </a:prstGeom>
        </p:spPr>
      </p:pic>
      <p:sp>
        <p:nvSpPr>
          <p:cNvPr id="24" name="object 24"/>
          <p:cNvSpPr txBox="1"/>
          <p:nvPr/>
        </p:nvSpPr>
        <p:spPr>
          <a:xfrm>
            <a:off x="6022975" y="2608910"/>
            <a:ext cx="1751964" cy="543560"/>
          </a:xfrm>
          <a:prstGeom prst="rect">
            <a:avLst/>
          </a:prstGeom>
        </p:spPr>
        <p:txBody>
          <a:bodyPr vert="horz" wrap="square" lIns="0" tIns="12065" rIns="0" bIns="0" rtlCol="0">
            <a:spAutoFit/>
          </a:bodyPr>
          <a:lstStyle/>
          <a:p>
            <a:pPr marL="12700">
              <a:lnSpc>
                <a:spcPct val="100000"/>
              </a:lnSpc>
              <a:spcBef>
                <a:spcPts val="95"/>
              </a:spcBef>
            </a:pPr>
            <a:r>
              <a:rPr sz="3400" b="1" spc="-5" dirty="0">
                <a:solidFill>
                  <a:srgbClr val="FFFFFF"/>
                </a:solidFill>
                <a:latin typeface="Microsoft YaHei"/>
                <a:cs typeface="Microsoft YaHei"/>
              </a:rPr>
              <a:t>競賽表現</a:t>
            </a:r>
            <a:endParaRPr sz="3400">
              <a:latin typeface="Microsoft YaHei"/>
              <a:cs typeface="Microsoft YaHei"/>
            </a:endParaRPr>
          </a:p>
        </p:txBody>
      </p:sp>
      <p:grpSp>
        <p:nvGrpSpPr>
          <p:cNvPr id="25" name="object 25"/>
          <p:cNvGrpSpPr/>
          <p:nvPr/>
        </p:nvGrpSpPr>
        <p:grpSpPr>
          <a:xfrm>
            <a:off x="5943600" y="4326635"/>
            <a:ext cx="1858645" cy="1471930"/>
            <a:chOff x="5943600" y="4326635"/>
            <a:chExt cx="1858645" cy="1471930"/>
          </a:xfrm>
        </p:grpSpPr>
        <p:pic>
          <p:nvPicPr>
            <p:cNvPr id="26" name="object 26"/>
            <p:cNvPicPr/>
            <p:nvPr/>
          </p:nvPicPr>
          <p:blipFill>
            <a:blip r:embed="rId6" cstate="print"/>
            <a:stretch>
              <a:fillRect/>
            </a:stretch>
          </p:blipFill>
          <p:spPr>
            <a:xfrm>
              <a:off x="5943600" y="4326635"/>
              <a:ext cx="1858518" cy="953261"/>
            </a:xfrm>
            <a:prstGeom prst="rect">
              <a:avLst/>
            </a:prstGeom>
          </p:spPr>
        </p:pic>
        <p:pic>
          <p:nvPicPr>
            <p:cNvPr id="27" name="object 27"/>
            <p:cNvPicPr/>
            <p:nvPr/>
          </p:nvPicPr>
          <p:blipFill>
            <a:blip r:embed="rId7" cstate="print"/>
            <a:stretch>
              <a:fillRect/>
            </a:stretch>
          </p:blipFill>
          <p:spPr>
            <a:xfrm>
              <a:off x="6158484" y="4844795"/>
              <a:ext cx="1427225" cy="953261"/>
            </a:xfrm>
            <a:prstGeom prst="rect">
              <a:avLst/>
            </a:prstGeom>
          </p:spPr>
        </p:pic>
      </p:grpSp>
      <p:sp>
        <p:nvSpPr>
          <p:cNvPr id="28" name="object 28"/>
          <p:cNvSpPr txBox="1"/>
          <p:nvPr/>
        </p:nvSpPr>
        <p:spPr>
          <a:xfrm>
            <a:off x="6199123" y="4438650"/>
            <a:ext cx="1319530" cy="1061720"/>
          </a:xfrm>
          <a:prstGeom prst="rect">
            <a:avLst/>
          </a:prstGeom>
        </p:spPr>
        <p:txBody>
          <a:bodyPr vert="horz" wrap="square" lIns="0" tIns="12065" rIns="0" bIns="0" rtlCol="0">
            <a:spAutoFit/>
          </a:bodyPr>
          <a:lstStyle/>
          <a:p>
            <a:pPr marL="227329" marR="5080" indent="-215265">
              <a:lnSpc>
                <a:spcPct val="100000"/>
              </a:lnSpc>
              <a:spcBef>
                <a:spcPts val="95"/>
              </a:spcBef>
            </a:pPr>
            <a:r>
              <a:rPr sz="3400" b="1" spc="-5" dirty="0">
                <a:solidFill>
                  <a:srgbClr val="FFFFFF"/>
                </a:solidFill>
                <a:latin typeface="Microsoft YaHei"/>
                <a:cs typeface="Microsoft YaHei"/>
              </a:rPr>
              <a:t>非修課 </a:t>
            </a:r>
            <a:r>
              <a:rPr sz="3400" b="1" spc="-10" dirty="0">
                <a:solidFill>
                  <a:srgbClr val="FFFFFF"/>
                </a:solidFill>
                <a:latin typeface="Microsoft YaHei"/>
                <a:cs typeface="Microsoft YaHei"/>
              </a:rPr>
              <a:t>成果</a:t>
            </a:r>
            <a:endParaRPr sz="3400">
              <a:latin typeface="Microsoft YaHei"/>
              <a:cs typeface="Microsoft YaHei"/>
            </a:endParaRPr>
          </a:p>
        </p:txBody>
      </p:sp>
      <p:sp>
        <p:nvSpPr>
          <p:cNvPr id="29" name="object 29"/>
          <p:cNvSpPr txBox="1"/>
          <p:nvPr/>
        </p:nvSpPr>
        <p:spPr>
          <a:xfrm>
            <a:off x="7852029" y="3523869"/>
            <a:ext cx="1750695" cy="543560"/>
          </a:xfrm>
          <a:prstGeom prst="rect">
            <a:avLst/>
          </a:prstGeom>
        </p:spPr>
        <p:txBody>
          <a:bodyPr vert="horz" wrap="square" lIns="0" tIns="12065" rIns="0" bIns="0" rtlCol="0">
            <a:spAutoFit/>
          </a:bodyPr>
          <a:lstStyle/>
          <a:p>
            <a:pPr marL="12700">
              <a:lnSpc>
                <a:spcPct val="100000"/>
              </a:lnSpc>
              <a:spcBef>
                <a:spcPts val="95"/>
              </a:spcBef>
            </a:pPr>
            <a:r>
              <a:rPr sz="3400" b="1" spc="-5" dirty="0">
                <a:latin typeface="Microsoft YaHei"/>
                <a:cs typeface="Microsoft YaHei"/>
              </a:rPr>
              <a:t>檢定證照</a:t>
            </a:r>
            <a:endParaRPr sz="3400">
              <a:latin typeface="Microsoft YaHei"/>
              <a:cs typeface="Microsoft YaHei"/>
            </a:endParaRPr>
          </a:p>
        </p:txBody>
      </p:sp>
      <p:sp>
        <p:nvSpPr>
          <p:cNvPr id="30" name="object 30"/>
          <p:cNvSpPr txBox="1">
            <a:spLocks noGrp="1"/>
          </p:cNvSpPr>
          <p:nvPr>
            <p:ph type="title"/>
          </p:nvPr>
        </p:nvSpPr>
        <p:spPr>
          <a:xfrm>
            <a:off x="9716769" y="2152014"/>
            <a:ext cx="1751964" cy="1061720"/>
          </a:xfrm>
          <a:prstGeom prst="rect">
            <a:avLst/>
          </a:prstGeom>
        </p:spPr>
        <p:txBody>
          <a:bodyPr vert="horz" wrap="square" lIns="0" tIns="12065" rIns="0" bIns="0" rtlCol="0">
            <a:spAutoFit/>
          </a:bodyPr>
          <a:lstStyle/>
          <a:p>
            <a:pPr marL="12700" marR="5080" indent="431165">
              <a:lnSpc>
                <a:spcPct val="100000"/>
              </a:lnSpc>
              <a:spcBef>
                <a:spcPts val="95"/>
              </a:spcBef>
            </a:pPr>
            <a:r>
              <a:rPr sz="3400" b="1" spc="-5" dirty="0">
                <a:solidFill>
                  <a:srgbClr val="000000"/>
                </a:solidFill>
                <a:latin typeface="Microsoft YaHei"/>
                <a:cs typeface="Microsoft YaHei"/>
              </a:rPr>
              <a:t>特殊 </a:t>
            </a:r>
            <a:r>
              <a:rPr sz="3400" b="1" dirty="0">
                <a:solidFill>
                  <a:srgbClr val="000000"/>
                </a:solidFill>
                <a:latin typeface="Microsoft YaHei"/>
                <a:cs typeface="Microsoft YaHei"/>
              </a:rPr>
              <a:t> </a:t>
            </a:r>
            <a:r>
              <a:rPr sz="3400" b="1" spc="-5" dirty="0">
                <a:solidFill>
                  <a:srgbClr val="000000"/>
                </a:solidFill>
                <a:latin typeface="Microsoft YaHei"/>
                <a:cs typeface="Microsoft YaHei"/>
              </a:rPr>
              <a:t>優良表現</a:t>
            </a:r>
            <a:endParaRPr sz="3400">
              <a:latin typeface="Microsoft YaHei"/>
              <a:cs typeface="Microsoft YaHei"/>
            </a:endParaRPr>
          </a:p>
        </p:txBody>
      </p:sp>
      <p:sp>
        <p:nvSpPr>
          <p:cNvPr id="31" name="object 31"/>
          <p:cNvSpPr txBox="1"/>
          <p:nvPr/>
        </p:nvSpPr>
        <p:spPr>
          <a:xfrm>
            <a:off x="481685" y="2315666"/>
            <a:ext cx="1398270" cy="437515"/>
          </a:xfrm>
          <a:prstGeom prst="rect">
            <a:avLst/>
          </a:prstGeom>
        </p:spPr>
        <p:txBody>
          <a:bodyPr vert="horz" wrap="square" lIns="0" tIns="12700" rIns="0" bIns="0" rtlCol="0">
            <a:spAutoFit/>
          </a:bodyPr>
          <a:lstStyle/>
          <a:p>
            <a:pPr marL="12700">
              <a:lnSpc>
                <a:spcPct val="100000"/>
              </a:lnSpc>
              <a:spcBef>
                <a:spcPts val="100"/>
              </a:spcBef>
            </a:pPr>
            <a:r>
              <a:rPr sz="2700" b="1" dirty="0">
                <a:solidFill>
                  <a:srgbClr val="006FC0"/>
                </a:solidFill>
                <a:latin typeface="Microsoft YaHei"/>
                <a:cs typeface="Microsoft YaHei"/>
              </a:rPr>
              <a:t>多元表現</a:t>
            </a:r>
            <a:endParaRPr sz="2700">
              <a:latin typeface="Microsoft YaHei"/>
              <a:cs typeface="Microsoft YaHei"/>
            </a:endParaRPr>
          </a:p>
        </p:txBody>
      </p:sp>
      <p:sp>
        <p:nvSpPr>
          <p:cNvPr id="32" name="object 32"/>
          <p:cNvSpPr txBox="1"/>
          <p:nvPr/>
        </p:nvSpPr>
        <p:spPr>
          <a:xfrm>
            <a:off x="807516" y="440512"/>
            <a:ext cx="3281045" cy="514350"/>
          </a:xfrm>
          <a:prstGeom prst="rect">
            <a:avLst/>
          </a:prstGeom>
        </p:spPr>
        <p:txBody>
          <a:bodyPr vert="horz" wrap="square" lIns="0" tIns="13335" rIns="0" bIns="0" rtlCol="0">
            <a:spAutoFit/>
          </a:bodyPr>
          <a:lstStyle/>
          <a:p>
            <a:pPr marL="12700">
              <a:lnSpc>
                <a:spcPct val="100000"/>
              </a:lnSpc>
              <a:spcBef>
                <a:spcPts val="105"/>
              </a:spcBef>
            </a:pPr>
            <a:r>
              <a:rPr sz="3200" b="1" dirty="0">
                <a:latin typeface="Microsoft YaHei"/>
                <a:cs typeface="Microsoft YaHei"/>
              </a:rPr>
              <a:t>學習歷程檔案內容</a:t>
            </a:r>
            <a:endParaRPr sz="3200">
              <a:latin typeface="Microsoft YaHei"/>
              <a:cs typeface="Microsoft YaHei"/>
            </a:endParaRPr>
          </a:p>
        </p:txBody>
      </p:sp>
      <p:sp>
        <p:nvSpPr>
          <p:cNvPr id="34" name="投影片編號版面配置區 33">
            <a:extLst>
              <a:ext uri="{FF2B5EF4-FFF2-40B4-BE49-F238E27FC236}">
                <a16:creationId xmlns:a16="http://schemas.microsoft.com/office/drawing/2014/main" id="{7C958190-BB17-E804-42E6-D091FC8235EA}"/>
              </a:ext>
            </a:extLst>
          </p:cNvPr>
          <p:cNvSpPr>
            <a:spLocks noGrp="1"/>
          </p:cNvSpPr>
          <p:nvPr>
            <p:ph type="sldNum" sz="quarter" idx="7"/>
          </p:nvPr>
        </p:nvSpPr>
        <p:spPr/>
        <p:txBody>
          <a:bodyPr/>
          <a:lstStyle/>
          <a:p>
            <a:fld id="{B6F15528-21DE-4FAA-801E-634DDDAF4B2B}" type="slidenum">
              <a:rPr lang="en-US" altLang="zh-TW" smtClean="0"/>
              <a:t>12</a:t>
            </a:fld>
            <a:endParaRPr lang="zh-TW"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74904" y="0"/>
            <a:ext cx="142240" cy="961390"/>
          </a:xfrm>
          <a:custGeom>
            <a:avLst/>
            <a:gdLst/>
            <a:ahLst/>
            <a:cxnLst/>
            <a:rect l="l" t="t" r="r" b="b"/>
            <a:pathLst>
              <a:path w="142240" h="961390">
                <a:moveTo>
                  <a:pt x="60960" y="0"/>
                </a:moveTo>
                <a:lnTo>
                  <a:pt x="0" y="0"/>
                </a:lnTo>
                <a:lnTo>
                  <a:pt x="0" y="961263"/>
                </a:lnTo>
                <a:lnTo>
                  <a:pt x="60960" y="961263"/>
                </a:lnTo>
                <a:lnTo>
                  <a:pt x="60960" y="0"/>
                </a:lnTo>
                <a:close/>
              </a:path>
              <a:path w="142240" h="961390">
                <a:moveTo>
                  <a:pt x="141732" y="0"/>
                </a:moveTo>
                <a:lnTo>
                  <a:pt x="80772" y="0"/>
                </a:lnTo>
                <a:lnTo>
                  <a:pt x="80772" y="961263"/>
                </a:lnTo>
                <a:lnTo>
                  <a:pt x="141732" y="961263"/>
                </a:lnTo>
                <a:lnTo>
                  <a:pt x="141732" y="0"/>
                </a:lnTo>
                <a:close/>
              </a:path>
            </a:pathLst>
          </a:custGeom>
          <a:solidFill>
            <a:srgbClr val="1A7AAD"/>
          </a:solidFill>
        </p:spPr>
        <p:txBody>
          <a:bodyPr wrap="square" lIns="0" tIns="0" rIns="0" bIns="0" rtlCol="0"/>
          <a:lstStyle/>
          <a:p>
            <a:endParaRPr/>
          </a:p>
        </p:txBody>
      </p:sp>
      <p:sp>
        <p:nvSpPr>
          <p:cNvPr id="3" name="object 3"/>
          <p:cNvSpPr/>
          <p:nvPr/>
        </p:nvSpPr>
        <p:spPr>
          <a:xfrm>
            <a:off x="11736324" y="6617220"/>
            <a:ext cx="139700" cy="240665"/>
          </a:xfrm>
          <a:custGeom>
            <a:avLst/>
            <a:gdLst/>
            <a:ahLst/>
            <a:cxnLst/>
            <a:rect l="l" t="t" r="r" b="b"/>
            <a:pathLst>
              <a:path w="139700" h="240665">
                <a:moveTo>
                  <a:pt x="60960" y="0"/>
                </a:moveTo>
                <a:lnTo>
                  <a:pt x="0" y="0"/>
                </a:lnTo>
                <a:lnTo>
                  <a:pt x="0" y="240284"/>
                </a:lnTo>
                <a:lnTo>
                  <a:pt x="60960" y="240284"/>
                </a:lnTo>
                <a:lnTo>
                  <a:pt x="60960" y="0"/>
                </a:lnTo>
                <a:close/>
              </a:path>
              <a:path w="139700" h="240665">
                <a:moveTo>
                  <a:pt x="139585" y="0"/>
                </a:moveTo>
                <a:lnTo>
                  <a:pt x="79248" y="0"/>
                </a:lnTo>
                <a:lnTo>
                  <a:pt x="79248" y="240284"/>
                </a:lnTo>
                <a:lnTo>
                  <a:pt x="139585" y="240284"/>
                </a:lnTo>
                <a:lnTo>
                  <a:pt x="139585" y="0"/>
                </a:lnTo>
                <a:close/>
              </a:path>
            </a:pathLst>
          </a:custGeom>
          <a:solidFill>
            <a:srgbClr val="1A7AAD"/>
          </a:solidFill>
        </p:spPr>
        <p:txBody>
          <a:bodyPr wrap="square" lIns="0" tIns="0" rIns="0" bIns="0" rtlCol="0"/>
          <a:lstStyle/>
          <a:p>
            <a:endParaRPr/>
          </a:p>
        </p:txBody>
      </p:sp>
      <p:sp>
        <p:nvSpPr>
          <p:cNvPr id="4" name="object 4"/>
          <p:cNvSpPr/>
          <p:nvPr/>
        </p:nvSpPr>
        <p:spPr>
          <a:xfrm>
            <a:off x="694944" y="908303"/>
            <a:ext cx="4680585" cy="0"/>
          </a:xfrm>
          <a:custGeom>
            <a:avLst/>
            <a:gdLst/>
            <a:ahLst/>
            <a:cxnLst/>
            <a:rect l="l" t="t" r="r" b="b"/>
            <a:pathLst>
              <a:path w="4680585">
                <a:moveTo>
                  <a:pt x="0" y="0"/>
                </a:moveTo>
                <a:lnTo>
                  <a:pt x="4680077" y="0"/>
                </a:lnTo>
              </a:path>
            </a:pathLst>
          </a:custGeom>
          <a:ln w="9144">
            <a:solidFill>
              <a:srgbClr val="DADADA"/>
            </a:solidFill>
          </a:ln>
        </p:spPr>
        <p:txBody>
          <a:bodyPr wrap="square" lIns="0" tIns="0" rIns="0" bIns="0" rtlCol="0"/>
          <a:lstStyle/>
          <a:p>
            <a:endParaRPr/>
          </a:p>
        </p:txBody>
      </p:sp>
      <p:sp>
        <p:nvSpPr>
          <p:cNvPr id="5" name="object 5"/>
          <p:cNvSpPr/>
          <p:nvPr/>
        </p:nvSpPr>
        <p:spPr>
          <a:xfrm>
            <a:off x="11452859" y="0"/>
            <a:ext cx="565150" cy="768350"/>
          </a:xfrm>
          <a:custGeom>
            <a:avLst/>
            <a:gdLst/>
            <a:ahLst/>
            <a:cxnLst/>
            <a:rect l="l" t="t" r="r" b="b"/>
            <a:pathLst>
              <a:path w="565150" h="768350">
                <a:moveTo>
                  <a:pt x="565023" y="0"/>
                </a:moveTo>
                <a:lnTo>
                  <a:pt x="0" y="0"/>
                </a:lnTo>
                <a:lnTo>
                  <a:pt x="0" y="614299"/>
                </a:lnTo>
                <a:lnTo>
                  <a:pt x="282448" y="767841"/>
                </a:lnTo>
                <a:lnTo>
                  <a:pt x="565023" y="614299"/>
                </a:lnTo>
                <a:lnTo>
                  <a:pt x="565023" y="0"/>
                </a:lnTo>
                <a:close/>
              </a:path>
            </a:pathLst>
          </a:custGeom>
          <a:solidFill>
            <a:srgbClr val="205868"/>
          </a:solidFill>
        </p:spPr>
        <p:txBody>
          <a:bodyPr wrap="square" lIns="0" tIns="0" rIns="0" bIns="0" rtlCol="0"/>
          <a:lstStyle/>
          <a:p>
            <a:endParaRPr/>
          </a:p>
        </p:txBody>
      </p:sp>
      <p:sp>
        <p:nvSpPr>
          <p:cNvPr id="6" name="object 6"/>
          <p:cNvSpPr txBox="1"/>
          <p:nvPr/>
        </p:nvSpPr>
        <p:spPr>
          <a:xfrm>
            <a:off x="11668759" y="218947"/>
            <a:ext cx="144780" cy="239395"/>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FFFFFF"/>
                </a:solidFill>
                <a:latin typeface="Arial Black"/>
                <a:cs typeface="Arial Black"/>
              </a:rPr>
              <a:t>8</a:t>
            </a:r>
            <a:endParaRPr sz="1400">
              <a:latin typeface="Arial Black"/>
              <a:cs typeface="Arial Black"/>
            </a:endParaRPr>
          </a:p>
        </p:txBody>
      </p:sp>
      <p:sp>
        <p:nvSpPr>
          <p:cNvPr id="7" name="object 7"/>
          <p:cNvSpPr txBox="1">
            <a:spLocks noGrp="1"/>
          </p:cNvSpPr>
          <p:nvPr>
            <p:ph type="title"/>
          </p:nvPr>
        </p:nvSpPr>
        <p:spPr>
          <a:xfrm>
            <a:off x="773988" y="215900"/>
            <a:ext cx="7346315" cy="513715"/>
          </a:xfrm>
          <a:prstGeom prst="rect">
            <a:avLst/>
          </a:prstGeom>
        </p:spPr>
        <p:txBody>
          <a:bodyPr vert="horz" wrap="square" lIns="0" tIns="12700" rIns="0" bIns="0" rtlCol="0">
            <a:spAutoFit/>
          </a:bodyPr>
          <a:lstStyle/>
          <a:p>
            <a:pPr marL="12700">
              <a:lnSpc>
                <a:spcPct val="100000"/>
              </a:lnSpc>
              <a:spcBef>
                <a:spcPts val="100"/>
              </a:spcBef>
            </a:pPr>
            <a:r>
              <a:rPr sz="3200" b="1" dirty="0">
                <a:solidFill>
                  <a:srgbClr val="000000"/>
                </a:solidFill>
                <a:latin typeface="Microsoft YaHei"/>
                <a:cs typeface="Microsoft YaHei"/>
              </a:rPr>
              <a:t>學生學習歷程檔案是怎</a:t>
            </a:r>
            <a:r>
              <a:rPr sz="3200" b="1" spc="-15" dirty="0">
                <a:solidFill>
                  <a:srgbClr val="000000"/>
                </a:solidFill>
                <a:latin typeface="Microsoft YaHei"/>
                <a:cs typeface="Microsoft YaHei"/>
              </a:rPr>
              <a:t>樣</a:t>
            </a:r>
            <a:r>
              <a:rPr sz="3200" b="1" dirty="0">
                <a:solidFill>
                  <a:srgbClr val="000000"/>
                </a:solidFill>
                <a:latin typeface="Microsoft YaHei"/>
                <a:cs typeface="Microsoft YaHei"/>
              </a:rPr>
              <a:t>被蒐</a:t>
            </a:r>
            <a:r>
              <a:rPr sz="3200" b="1" spc="-15" dirty="0">
                <a:solidFill>
                  <a:srgbClr val="000000"/>
                </a:solidFill>
                <a:latin typeface="Microsoft YaHei"/>
                <a:cs typeface="Microsoft YaHei"/>
              </a:rPr>
              <a:t>集</a:t>
            </a:r>
            <a:r>
              <a:rPr sz="3200" b="1" dirty="0">
                <a:solidFill>
                  <a:srgbClr val="000000"/>
                </a:solidFill>
                <a:latin typeface="Microsoft YaHei"/>
                <a:cs typeface="Microsoft YaHei"/>
              </a:rPr>
              <a:t>保存</a:t>
            </a:r>
            <a:r>
              <a:rPr sz="3200" b="1" spc="-15" dirty="0">
                <a:solidFill>
                  <a:srgbClr val="000000"/>
                </a:solidFill>
                <a:latin typeface="Microsoft YaHei"/>
                <a:cs typeface="Microsoft YaHei"/>
              </a:rPr>
              <a:t>的</a:t>
            </a:r>
            <a:r>
              <a:rPr sz="3200" b="1" dirty="0">
                <a:solidFill>
                  <a:srgbClr val="000000"/>
                </a:solidFill>
                <a:latin typeface="Microsoft YaHei"/>
                <a:cs typeface="Microsoft YaHei"/>
              </a:rPr>
              <a:t>？</a:t>
            </a:r>
            <a:endParaRPr sz="3200">
              <a:latin typeface="Microsoft YaHei"/>
              <a:cs typeface="Microsoft YaHei"/>
            </a:endParaRPr>
          </a:p>
        </p:txBody>
      </p:sp>
      <p:pic>
        <p:nvPicPr>
          <p:cNvPr id="8" name="object 8"/>
          <p:cNvPicPr/>
          <p:nvPr/>
        </p:nvPicPr>
        <p:blipFill>
          <a:blip r:embed="rId2" cstate="print"/>
          <a:stretch>
            <a:fillRect/>
          </a:stretch>
        </p:blipFill>
        <p:spPr>
          <a:xfrm>
            <a:off x="9657588" y="1716023"/>
            <a:ext cx="1540763" cy="3526157"/>
          </a:xfrm>
          <a:prstGeom prst="rect">
            <a:avLst/>
          </a:prstGeom>
        </p:spPr>
      </p:pic>
      <p:grpSp>
        <p:nvGrpSpPr>
          <p:cNvPr id="9" name="object 9"/>
          <p:cNvGrpSpPr/>
          <p:nvPr/>
        </p:nvGrpSpPr>
        <p:grpSpPr>
          <a:xfrm>
            <a:off x="7186246" y="2600454"/>
            <a:ext cx="2088514" cy="1600835"/>
            <a:chOff x="7186246" y="2600454"/>
            <a:chExt cx="2088514" cy="1600835"/>
          </a:xfrm>
        </p:grpSpPr>
        <p:pic>
          <p:nvPicPr>
            <p:cNvPr id="10" name="object 10"/>
            <p:cNvPicPr/>
            <p:nvPr/>
          </p:nvPicPr>
          <p:blipFill>
            <a:blip r:embed="rId3" cstate="print"/>
            <a:stretch>
              <a:fillRect/>
            </a:stretch>
          </p:blipFill>
          <p:spPr>
            <a:xfrm>
              <a:off x="7186246" y="2600454"/>
              <a:ext cx="2088230" cy="1600449"/>
            </a:xfrm>
            <a:prstGeom prst="rect">
              <a:avLst/>
            </a:prstGeom>
          </p:spPr>
        </p:pic>
        <p:pic>
          <p:nvPicPr>
            <p:cNvPr id="11" name="object 11"/>
            <p:cNvPicPr/>
            <p:nvPr/>
          </p:nvPicPr>
          <p:blipFill>
            <a:blip r:embed="rId4" cstate="print"/>
            <a:stretch>
              <a:fillRect/>
            </a:stretch>
          </p:blipFill>
          <p:spPr>
            <a:xfrm>
              <a:off x="7234427" y="2657856"/>
              <a:ext cx="1985772" cy="1452372"/>
            </a:xfrm>
            <a:prstGeom prst="rect">
              <a:avLst/>
            </a:prstGeom>
          </p:spPr>
        </p:pic>
        <p:sp>
          <p:nvSpPr>
            <p:cNvPr id="12" name="object 12"/>
            <p:cNvSpPr/>
            <p:nvPr/>
          </p:nvSpPr>
          <p:spPr>
            <a:xfrm>
              <a:off x="7235189" y="2657094"/>
              <a:ext cx="1985645" cy="1455420"/>
            </a:xfrm>
            <a:custGeom>
              <a:avLst/>
              <a:gdLst/>
              <a:ahLst/>
              <a:cxnLst/>
              <a:rect l="l" t="t" r="r" b="b"/>
              <a:pathLst>
                <a:path w="1985645" h="1455420">
                  <a:moveTo>
                    <a:pt x="0" y="295020"/>
                  </a:moveTo>
                  <a:lnTo>
                    <a:pt x="1279143" y="295020"/>
                  </a:lnTo>
                  <a:lnTo>
                    <a:pt x="1279143" y="0"/>
                  </a:lnTo>
                  <a:lnTo>
                    <a:pt x="1985263" y="727582"/>
                  </a:lnTo>
                  <a:lnTo>
                    <a:pt x="1279143" y="1455165"/>
                  </a:lnTo>
                  <a:lnTo>
                    <a:pt x="1279143" y="1160144"/>
                  </a:lnTo>
                  <a:lnTo>
                    <a:pt x="0" y="1160144"/>
                  </a:lnTo>
                  <a:lnTo>
                    <a:pt x="0" y="295020"/>
                  </a:lnTo>
                  <a:close/>
                </a:path>
              </a:pathLst>
            </a:custGeom>
            <a:ln w="38100">
              <a:solidFill>
                <a:srgbClr val="FFFFFF"/>
              </a:solidFill>
            </a:ln>
          </p:spPr>
          <p:txBody>
            <a:bodyPr wrap="square" lIns="0" tIns="0" rIns="0" bIns="0" rtlCol="0"/>
            <a:lstStyle/>
            <a:p>
              <a:endParaRPr/>
            </a:p>
          </p:txBody>
        </p:sp>
      </p:grpSp>
      <p:sp>
        <p:nvSpPr>
          <p:cNvPr id="13" name="object 13"/>
          <p:cNvSpPr txBox="1"/>
          <p:nvPr/>
        </p:nvSpPr>
        <p:spPr>
          <a:xfrm>
            <a:off x="7925816" y="3243452"/>
            <a:ext cx="583565" cy="360680"/>
          </a:xfrm>
          <a:prstGeom prst="rect">
            <a:avLst/>
          </a:prstGeom>
        </p:spPr>
        <p:txBody>
          <a:bodyPr vert="horz" wrap="square" lIns="0" tIns="12065" rIns="0" bIns="0" rtlCol="0">
            <a:spAutoFit/>
          </a:bodyPr>
          <a:lstStyle/>
          <a:p>
            <a:pPr marL="12700">
              <a:lnSpc>
                <a:spcPct val="100000"/>
              </a:lnSpc>
              <a:spcBef>
                <a:spcPts val="95"/>
              </a:spcBef>
            </a:pPr>
            <a:r>
              <a:rPr sz="2200" b="1" spc="-5" dirty="0">
                <a:latin typeface="Microsoft YaHei"/>
                <a:cs typeface="Microsoft YaHei"/>
              </a:rPr>
              <a:t>提交</a:t>
            </a:r>
            <a:endParaRPr sz="2200">
              <a:latin typeface="Microsoft YaHei"/>
              <a:cs typeface="Microsoft YaHei"/>
            </a:endParaRPr>
          </a:p>
        </p:txBody>
      </p:sp>
      <p:grpSp>
        <p:nvGrpSpPr>
          <p:cNvPr id="14" name="object 14"/>
          <p:cNvGrpSpPr/>
          <p:nvPr/>
        </p:nvGrpSpPr>
        <p:grpSpPr>
          <a:xfrm>
            <a:off x="550163" y="3122676"/>
            <a:ext cx="4577715" cy="2036445"/>
            <a:chOff x="550163" y="3122676"/>
            <a:chExt cx="4577715" cy="2036445"/>
          </a:xfrm>
        </p:grpSpPr>
        <p:pic>
          <p:nvPicPr>
            <p:cNvPr id="15" name="object 15"/>
            <p:cNvPicPr/>
            <p:nvPr/>
          </p:nvPicPr>
          <p:blipFill>
            <a:blip r:embed="rId5" cstate="print"/>
            <a:stretch>
              <a:fillRect/>
            </a:stretch>
          </p:blipFill>
          <p:spPr>
            <a:xfrm>
              <a:off x="550163" y="3174671"/>
              <a:ext cx="842772" cy="1914861"/>
            </a:xfrm>
            <a:prstGeom prst="rect">
              <a:avLst/>
            </a:prstGeom>
          </p:spPr>
        </p:pic>
        <p:pic>
          <p:nvPicPr>
            <p:cNvPr id="16" name="object 16"/>
            <p:cNvPicPr/>
            <p:nvPr/>
          </p:nvPicPr>
          <p:blipFill>
            <a:blip r:embed="rId6" cstate="print"/>
            <a:stretch>
              <a:fillRect/>
            </a:stretch>
          </p:blipFill>
          <p:spPr>
            <a:xfrm>
              <a:off x="1315212" y="3122676"/>
              <a:ext cx="978408" cy="2036064"/>
            </a:xfrm>
            <a:prstGeom prst="rect">
              <a:avLst/>
            </a:prstGeom>
          </p:spPr>
        </p:pic>
        <p:pic>
          <p:nvPicPr>
            <p:cNvPr id="17" name="object 17"/>
            <p:cNvPicPr/>
            <p:nvPr/>
          </p:nvPicPr>
          <p:blipFill>
            <a:blip r:embed="rId7" cstate="print"/>
            <a:stretch>
              <a:fillRect/>
            </a:stretch>
          </p:blipFill>
          <p:spPr>
            <a:xfrm>
              <a:off x="2495352" y="3205487"/>
              <a:ext cx="2632343" cy="1359644"/>
            </a:xfrm>
            <a:prstGeom prst="rect">
              <a:avLst/>
            </a:prstGeom>
          </p:spPr>
        </p:pic>
        <p:pic>
          <p:nvPicPr>
            <p:cNvPr id="18" name="object 18"/>
            <p:cNvPicPr/>
            <p:nvPr/>
          </p:nvPicPr>
          <p:blipFill>
            <a:blip r:embed="rId8" cstate="print"/>
            <a:stretch>
              <a:fillRect/>
            </a:stretch>
          </p:blipFill>
          <p:spPr>
            <a:xfrm>
              <a:off x="2543556" y="3261360"/>
              <a:ext cx="2529840" cy="1213103"/>
            </a:xfrm>
            <a:prstGeom prst="rect">
              <a:avLst/>
            </a:prstGeom>
          </p:spPr>
        </p:pic>
        <p:sp>
          <p:nvSpPr>
            <p:cNvPr id="19" name="object 19"/>
            <p:cNvSpPr/>
            <p:nvPr/>
          </p:nvSpPr>
          <p:spPr>
            <a:xfrm>
              <a:off x="2544318" y="3262122"/>
              <a:ext cx="2529840" cy="1214755"/>
            </a:xfrm>
            <a:custGeom>
              <a:avLst/>
              <a:gdLst/>
              <a:ahLst/>
              <a:cxnLst/>
              <a:rect l="l" t="t" r="r" b="b"/>
              <a:pathLst>
                <a:path w="2529840" h="1214754">
                  <a:moveTo>
                    <a:pt x="0" y="207010"/>
                  </a:moveTo>
                  <a:lnTo>
                    <a:pt x="1940433" y="207010"/>
                  </a:lnTo>
                  <a:lnTo>
                    <a:pt x="1940433" y="0"/>
                  </a:lnTo>
                  <a:lnTo>
                    <a:pt x="2529840" y="607059"/>
                  </a:lnTo>
                  <a:lnTo>
                    <a:pt x="1940433" y="1214246"/>
                  </a:lnTo>
                  <a:lnTo>
                    <a:pt x="1940433" y="1007236"/>
                  </a:lnTo>
                  <a:lnTo>
                    <a:pt x="0" y="1007236"/>
                  </a:lnTo>
                  <a:lnTo>
                    <a:pt x="0" y="207010"/>
                  </a:lnTo>
                  <a:close/>
                </a:path>
              </a:pathLst>
            </a:custGeom>
            <a:ln w="38100">
              <a:solidFill>
                <a:srgbClr val="FFFFFF"/>
              </a:solidFill>
            </a:ln>
          </p:spPr>
          <p:txBody>
            <a:bodyPr wrap="square" lIns="0" tIns="0" rIns="0" bIns="0" rtlCol="0"/>
            <a:lstStyle/>
            <a:p>
              <a:endParaRPr/>
            </a:p>
          </p:txBody>
        </p:sp>
      </p:grpSp>
      <p:sp>
        <p:nvSpPr>
          <p:cNvPr id="20" name="object 20"/>
          <p:cNvSpPr txBox="1"/>
          <p:nvPr/>
        </p:nvSpPr>
        <p:spPr>
          <a:xfrm>
            <a:off x="3352927" y="3663822"/>
            <a:ext cx="735965" cy="452120"/>
          </a:xfrm>
          <a:prstGeom prst="rect">
            <a:avLst/>
          </a:prstGeom>
        </p:spPr>
        <p:txBody>
          <a:bodyPr vert="horz" wrap="square" lIns="0" tIns="12065" rIns="0" bIns="0" rtlCol="0">
            <a:spAutoFit/>
          </a:bodyPr>
          <a:lstStyle/>
          <a:p>
            <a:pPr marL="12700">
              <a:lnSpc>
                <a:spcPct val="100000"/>
              </a:lnSpc>
              <a:spcBef>
                <a:spcPts val="95"/>
              </a:spcBef>
            </a:pPr>
            <a:r>
              <a:rPr sz="2800" b="1" spc="-5" dirty="0">
                <a:latin typeface="Microsoft YaHei"/>
                <a:cs typeface="Microsoft YaHei"/>
              </a:rPr>
              <a:t>上傳</a:t>
            </a:r>
            <a:endParaRPr sz="2800">
              <a:latin typeface="Microsoft YaHei"/>
              <a:cs typeface="Microsoft YaHei"/>
            </a:endParaRPr>
          </a:p>
        </p:txBody>
      </p:sp>
      <p:pic>
        <p:nvPicPr>
          <p:cNvPr id="21" name="object 21"/>
          <p:cNvPicPr/>
          <p:nvPr/>
        </p:nvPicPr>
        <p:blipFill>
          <a:blip r:embed="rId9" cstate="print"/>
          <a:stretch>
            <a:fillRect/>
          </a:stretch>
        </p:blipFill>
        <p:spPr>
          <a:xfrm>
            <a:off x="7816342" y="4430598"/>
            <a:ext cx="1018031" cy="318820"/>
          </a:xfrm>
          <a:prstGeom prst="rect">
            <a:avLst/>
          </a:prstGeom>
        </p:spPr>
      </p:pic>
      <p:pic>
        <p:nvPicPr>
          <p:cNvPr id="22" name="object 22"/>
          <p:cNvPicPr/>
          <p:nvPr/>
        </p:nvPicPr>
        <p:blipFill>
          <a:blip r:embed="rId10" cstate="print"/>
          <a:stretch>
            <a:fillRect/>
          </a:stretch>
        </p:blipFill>
        <p:spPr>
          <a:xfrm>
            <a:off x="7942833" y="4827142"/>
            <a:ext cx="763524" cy="318516"/>
          </a:xfrm>
          <a:prstGeom prst="rect">
            <a:avLst/>
          </a:prstGeom>
        </p:spPr>
      </p:pic>
      <p:grpSp>
        <p:nvGrpSpPr>
          <p:cNvPr id="23" name="object 23"/>
          <p:cNvGrpSpPr/>
          <p:nvPr/>
        </p:nvGrpSpPr>
        <p:grpSpPr>
          <a:xfrm>
            <a:off x="3110483" y="4034282"/>
            <a:ext cx="5596255" cy="1877695"/>
            <a:chOff x="3110483" y="4034282"/>
            <a:chExt cx="5596255" cy="1877695"/>
          </a:xfrm>
        </p:grpSpPr>
        <p:pic>
          <p:nvPicPr>
            <p:cNvPr id="24" name="object 24"/>
            <p:cNvPicPr/>
            <p:nvPr/>
          </p:nvPicPr>
          <p:blipFill>
            <a:blip r:embed="rId11" cstate="print"/>
            <a:stretch>
              <a:fillRect/>
            </a:stretch>
          </p:blipFill>
          <p:spPr>
            <a:xfrm>
              <a:off x="7942833" y="4034282"/>
              <a:ext cx="763524" cy="318515"/>
            </a:xfrm>
            <a:prstGeom prst="rect">
              <a:avLst/>
            </a:prstGeom>
          </p:spPr>
        </p:pic>
        <p:pic>
          <p:nvPicPr>
            <p:cNvPr id="25" name="object 25"/>
            <p:cNvPicPr/>
            <p:nvPr/>
          </p:nvPicPr>
          <p:blipFill>
            <a:blip r:embed="rId12" cstate="print"/>
            <a:stretch>
              <a:fillRect/>
            </a:stretch>
          </p:blipFill>
          <p:spPr>
            <a:xfrm>
              <a:off x="3110483" y="4546092"/>
              <a:ext cx="2478023" cy="1365504"/>
            </a:xfrm>
            <a:prstGeom prst="rect">
              <a:avLst/>
            </a:prstGeom>
          </p:spPr>
        </p:pic>
        <p:pic>
          <p:nvPicPr>
            <p:cNvPr id="26" name="object 26"/>
            <p:cNvPicPr/>
            <p:nvPr/>
          </p:nvPicPr>
          <p:blipFill>
            <a:blip r:embed="rId13" cstate="print"/>
            <a:stretch>
              <a:fillRect/>
            </a:stretch>
          </p:blipFill>
          <p:spPr>
            <a:xfrm>
              <a:off x="3171443" y="4616196"/>
              <a:ext cx="2346960" cy="1187196"/>
            </a:xfrm>
            <a:prstGeom prst="rect">
              <a:avLst/>
            </a:prstGeom>
          </p:spPr>
        </p:pic>
        <p:sp>
          <p:nvSpPr>
            <p:cNvPr id="27" name="object 27"/>
            <p:cNvSpPr/>
            <p:nvPr/>
          </p:nvSpPr>
          <p:spPr>
            <a:xfrm>
              <a:off x="3172205" y="4615434"/>
              <a:ext cx="2346960" cy="1188720"/>
            </a:xfrm>
            <a:custGeom>
              <a:avLst/>
              <a:gdLst/>
              <a:ahLst/>
              <a:cxnLst/>
              <a:rect l="l" t="t" r="r" b="b"/>
              <a:pathLst>
                <a:path w="2346960" h="1188720">
                  <a:moveTo>
                    <a:pt x="0" y="240919"/>
                  </a:moveTo>
                  <a:lnTo>
                    <a:pt x="1770253" y="240919"/>
                  </a:lnTo>
                  <a:lnTo>
                    <a:pt x="1770253" y="0"/>
                  </a:lnTo>
                  <a:lnTo>
                    <a:pt x="2346960" y="594233"/>
                  </a:lnTo>
                  <a:lnTo>
                    <a:pt x="1770253" y="1188466"/>
                  </a:lnTo>
                  <a:lnTo>
                    <a:pt x="1770253" y="947547"/>
                  </a:lnTo>
                  <a:lnTo>
                    <a:pt x="0" y="947547"/>
                  </a:lnTo>
                  <a:lnTo>
                    <a:pt x="0" y="240919"/>
                  </a:lnTo>
                  <a:close/>
                </a:path>
              </a:pathLst>
            </a:custGeom>
            <a:ln w="38100">
              <a:solidFill>
                <a:srgbClr val="FFFFFF"/>
              </a:solidFill>
            </a:ln>
          </p:spPr>
          <p:txBody>
            <a:bodyPr wrap="square" lIns="0" tIns="0" rIns="0" bIns="0" rtlCol="0"/>
            <a:lstStyle/>
            <a:p>
              <a:endParaRPr/>
            </a:p>
          </p:txBody>
        </p:sp>
      </p:grpSp>
      <p:sp>
        <p:nvSpPr>
          <p:cNvPr id="28" name="object 28"/>
          <p:cNvSpPr txBox="1"/>
          <p:nvPr/>
        </p:nvSpPr>
        <p:spPr>
          <a:xfrm>
            <a:off x="3894835" y="4963795"/>
            <a:ext cx="735965" cy="452120"/>
          </a:xfrm>
          <a:prstGeom prst="rect">
            <a:avLst/>
          </a:prstGeom>
        </p:spPr>
        <p:txBody>
          <a:bodyPr vert="horz" wrap="square" lIns="0" tIns="12065" rIns="0" bIns="0" rtlCol="0">
            <a:spAutoFit/>
          </a:bodyPr>
          <a:lstStyle/>
          <a:p>
            <a:pPr marL="12700">
              <a:lnSpc>
                <a:spcPct val="100000"/>
              </a:lnSpc>
              <a:spcBef>
                <a:spcPts val="95"/>
              </a:spcBef>
            </a:pPr>
            <a:r>
              <a:rPr sz="2800" b="1" spc="-5" dirty="0">
                <a:latin typeface="Microsoft YaHei"/>
                <a:cs typeface="Microsoft YaHei"/>
              </a:rPr>
              <a:t>勾選</a:t>
            </a:r>
            <a:endParaRPr sz="2800">
              <a:latin typeface="Microsoft YaHei"/>
              <a:cs typeface="Microsoft YaHei"/>
            </a:endParaRPr>
          </a:p>
        </p:txBody>
      </p:sp>
      <p:grpSp>
        <p:nvGrpSpPr>
          <p:cNvPr id="29" name="object 29"/>
          <p:cNvGrpSpPr/>
          <p:nvPr/>
        </p:nvGrpSpPr>
        <p:grpSpPr>
          <a:xfrm>
            <a:off x="362432" y="914400"/>
            <a:ext cx="7447915" cy="5684520"/>
            <a:chOff x="362432" y="914400"/>
            <a:chExt cx="7447915" cy="5684520"/>
          </a:xfrm>
        </p:grpSpPr>
        <p:sp>
          <p:nvSpPr>
            <p:cNvPr id="30" name="object 30"/>
            <p:cNvSpPr/>
            <p:nvPr/>
          </p:nvSpPr>
          <p:spPr>
            <a:xfrm>
              <a:off x="7324343" y="3185160"/>
              <a:ext cx="486409" cy="478790"/>
            </a:xfrm>
            <a:custGeom>
              <a:avLst/>
              <a:gdLst/>
              <a:ahLst/>
              <a:cxnLst/>
              <a:rect l="l" t="t" r="r" b="b"/>
              <a:pathLst>
                <a:path w="486409" h="478789">
                  <a:moveTo>
                    <a:pt x="242950" y="0"/>
                  </a:moveTo>
                  <a:lnTo>
                    <a:pt x="203580" y="3175"/>
                  </a:lnTo>
                  <a:lnTo>
                    <a:pt x="166115" y="12191"/>
                  </a:lnTo>
                  <a:lnTo>
                    <a:pt x="114934" y="35813"/>
                  </a:lnTo>
                  <a:lnTo>
                    <a:pt x="71120" y="70103"/>
                  </a:lnTo>
                  <a:lnTo>
                    <a:pt x="36449" y="113156"/>
                  </a:lnTo>
                  <a:lnTo>
                    <a:pt x="12446" y="163575"/>
                  </a:lnTo>
                  <a:lnTo>
                    <a:pt x="761" y="219582"/>
                  </a:lnTo>
                  <a:lnTo>
                    <a:pt x="0" y="239140"/>
                  </a:lnTo>
                  <a:lnTo>
                    <a:pt x="761" y="258699"/>
                  </a:lnTo>
                  <a:lnTo>
                    <a:pt x="7111" y="296672"/>
                  </a:lnTo>
                  <a:lnTo>
                    <a:pt x="27177" y="348995"/>
                  </a:lnTo>
                  <a:lnTo>
                    <a:pt x="58420" y="394715"/>
                  </a:lnTo>
                  <a:lnTo>
                    <a:pt x="99440" y="432181"/>
                  </a:lnTo>
                  <a:lnTo>
                    <a:pt x="148335" y="459485"/>
                  </a:lnTo>
                  <a:lnTo>
                    <a:pt x="203580" y="475106"/>
                  </a:lnTo>
                  <a:lnTo>
                    <a:pt x="242950" y="478281"/>
                  </a:lnTo>
                  <a:lnTo>
                    <a:pt x="262889" y="477519"/>
                  </a:lnTo>
                  <a:lnTo>
                    <a:pt x="301371" y="471296"/>
                  </a:lnTo>
                  <a:lnTo>
                    <a:pt x="354583" y="451612"/>
                  </a:lnTo>
                  <a:lnTo>
                    <a:pt x="401065" y="420750"/>
                  </a:lnTo>
                  <a:lnTo>
                    <a:pt x="439038" y="380364"/>
                  </a:lnTo>
                  <a:lnTo>
                    <a:pt x="466851" y="332231"/>
                  </a:lnTo>
                  <a:lnTo>
                    <a:pt x="482726" y="277875"/>
                  </a:lnTo>
                  <a:lnTo>
                    <a:pt x="485901" y="239140"/>
                  </a:lnTo>
                  <a:lnTo>
                    <a:pt x="485139" y="219582"/>
                  </a:lnTo>
                  <a:lnTo>
                    <a:pt x="478789" y="181610"/>
                  </a:lnTo>
                  <a:lnTo>
                    <a:pt x="458724" y="129286"/>
                  </a:lnTo>
                  <a:lnTo>
                    <a:pt x="427481" y="83565"/>
                  </a:lnTo>
                  <a:lnTo>
                    <a:pt x="386460" y="46100"/>
                  </a:lnTo>
                  <a:lnTo>
                    <a:pt x="337565" y="18795"/>
                  </a:lnTo>
                  <a:lnTo>
                    <a:pt x="282321" y="3175"/>
                  </a:lnTo>
                  <a:lnTo>
                    <a:pt x="242950" y="0"/>
                  </a:lnTo>
                  <a:close/>
                </a:path>
              </a:pathLst>
            </a:custGeom>
            <a:solidFill>
              <a:srgbClr val="125C82"/>
            </a:solidFill>
          </p:spPr>
          <p:txBody>
            <a:bodyPr wrap="square" lIns="0" tIns="0" rIns="0" bIns="0" rtlCol="0"/>
            <a:lstStyle/>
            <a:p>
              <a:endParaRPr/>
            </a:p>
          </p:txBody>
        </p:sp>
        <p:pic>
          <p:nvPicPr>
            <p:cNvPr id="31" name="object 31"/>
            <p:cNvPicPr/>
            <p:nvPr/>
          </p:nvPicPr>
          <p:blipFill>
            <a:blip r:embed="rId14" cstate="print"/>
            <a:stretch>
              <a:fillRect/>
            </a:stretch>
          </p:blipFill>
          <p:spPr>
            <a:xfrm>
              <a:off x="495300" y="5113020"/>
              <a:ext cx="736092" cy="693420"/>
            </a:xfrm>
            <a:prstGeom prst="rect">
              <a:avLst/>
            </a:prstGeom>
          </p:spPr>
        </p:pic>
        <p:pic>
          <p:nvPicPr>
            <p:cNvPr id="32" name="object 32"/>
            <p:cNvPicPr/>
            <p:nvPr/>
          </p:nvPicPr>
          <p:blipFill>
            <a:blip r:embed="rId15" cstate="print"/>
            <a:stretch>
              <a:fillRect/>
            </a:stretch>
          </p:blipFill>
          <p:spPr>
            <a:xfrm>
              <a:off x="5347715" y="1171956"/>
              <a:ext cx="1743456" cy="4221480"/>
            </a:xfrm>
            <a:prstGeom prst="rect">
              <a:avLst/>
            </a:prstGeom>
          </p:spPr>
        </p:pic>
        <p:pic>
          <p:nvPicPr>
            <p:cNvPr id="33" name="object 33"/>
            <p:cNvPicPr/>
            <p:nvPr/>
          </p:nvPicPr>
          <p:blipFill>
            <a:blip r:embed="rId16" cstate="print"/>
            <a:stretch>
              <a:fillRect/>
            </a:stretch>
          </p:blipFill>
          <p:spPr>
            <a:xfrm>
              <a:off x="1280795" y="5226684"/>
              <a:ext cx="1781937" cy="318515"/>
            </a:xfrm>
            <a:prstGeom prst="rect">
              <a:avLst/>
            </a:prstGeom>
          </p:spPr>
        </p:pic>
        <p:pic>
          <p:nvPicPr>
            <p:cNvPr id="34" name="object 34"/>
            <p:cNvPicPr/>
            <p:nvPr/>
          </p:nvPicPr>
          <p:blipFill>
            <a:blip r:embed="rId17" cstate="print"/>
            <a:stretch>
              <a:fillRect/>
            </a:stretch>
          </p:blipFill>
          <p:spPr>
            <a:xfrm>
              <a:off x="1280795" y="5531510"/>
              <a:ext cx="164592" cy="318516"/>
            </a:xfrm>
            <a:prstGeom prst="rect">
              <a:avLst/>
            </a:prstGeom>
          </p:spPr>
        </p:pic>
        <p:pic>
          <p:nvPicPr>
            <p:cNvPr id="35" name="object 35"/>
            <p:cNvPicPr/>
            <p:nvPr/>
          </p:nvPicPr>
          <p:blipFill>
            <a:blip r:embed="rId18" cstate="print"/>
            <a:stretch>
              <a:fillRect/>
            </a:stretch>
          </p:blipFill>
          <p:spPr>
            <a:xfrm>
              <a:off x="1363090" y="5531510"/>
              <a:ext cx="1781937" cy="318516"/>
            </a:xfrm>
            <a:prstGeom prst="rect">
              <a:avLst/>
            </a:prstGeom>
          </p:spPr>
        </p:pic>
        <p:pic>
          <p:nvPicPr>
            <p:cNvPr id="36" name="object 36"/>
            <p:cNvPicPr/>
            <p:nvPr/>
          </p:nvPicPr>
          <p:blipFill>
            <a:blip r:embed="rId19" cstate="print"/>
            <a:stretch>
              <a:fillRect/>
            </a:stretch>
          </p:blipFill>
          <p:spPr>
            <a:xfrm>
              <a:off x="2890393" y="5531510"/>
              <a:ext cx="164592" cy="318516"/>
            </a:xfrm>
            <a:prstGeom prst="rect">
              <a:avLst/>
            </a:prstGeom>
          </p:spPr>
        </p:pic>
        <p:pic>
          <p:nvPicPr>
            <p:cNvPr id="37" name="object 37"/>
            <p:cNvPicPr/>
            <p:nvPr/>
          </p:nvPicPr>
          <p:blipFill>
            <a:blip r:embed="rId20" cstate="print"/>
            <a:stretch>
              <a:fillRect/>
            </a:stretch>
          </p:blipFill>
          <p:spPr>
            <a:xfrm>
              <a:off x="781812" y="5893308"/>
              <a:ext cx="742188" cy="705612"/>
            </a:xfrm>
            <a:prstGeom prst="rect">
              <a:avLst/>
            </a:prstGeom>
          </p:spPr>
        </p:pic>
        <p:pic>
          <p:nvPicPr>
            <p:cNvPr id="38" name="object 38"/>
            <p:cNvPicPr/>
            <p:nvPr/>
          </p:nvPicPr>
          <p:blipFill>
            <a:blip r:embed="rId21" cstate="print"/>
            <a:stretch>
              <a:fillRect/>
            </a:stretch>
          </p:blipFill>
          <p:spPr>
            <a:xfrm>
              <a:off x="1601089" y="6124651"/>
              <a:ext cx="1272921" cy="318820"/>
            </a:xfrm>
            <a:prstGeom prst="rect">
              <a:avLst/>
            </a:prstGeom>
          </p:spPr>
        </p:pic>
        <p:pic>
          <p:nvPicPr>
            <p:cNvPr id="39" name="object 39"/>
            <p:cNvPicPr/>
            <p:nvPr/>
          </p:nvPicPr>
          <p:blipFill>
            <a:blip r:embed="rId22" cstate="print"/>
            <a:stretch>
              <a:fillRect/>
            </a:stretch>
          </p:blipFill>
          <p:spPr>
            <a:xfrm>
              <a:off x="362432" y="1226127"/>
              <a:ext cx="1347774" cy="1445583"/>
            </a:xfrm>
            <a:prstGeom prst="rect">
              <a:avLst/>
            </a:prstGeom>
          </p:spPr>
        </p:pic>
        <p:pic>
          <p:nvPicPr>
            <p:cNvPr id="40" name="object 40"/>
            <p:cNvPicPr/>
            <p:nvPr/>
          </p:nvPicPr>
          <p:blipFill>
            <a:blip r:embed="rId23" cstate="print"/>
            <a:stretch>
              <a:fillRect/>
            </a:stretch>
          </p:blipFill>
          <p:spPr>
            <a:xfrm>
              <a:off x="1690115" y="914400"/>
              <a:ext cx="717804" cy="675132"/>
            </a:xfrm>
            <a:prstGeom prst="rect">
              <a:avLst/>
            </a:prstGeom>
          </p:spPr>
        </p:pic>
        <p:pic>
          <p:nvPicPr>
            <p:cNvPr id="41" name="object 41"/>
            <p:cNvPicPr/>
            <p:nvPr/>
          </p:nvPicPr>
          <p:blipFill>
            <a:blip r:embed="rId24" cstate="print"/>
            <a:stretch>
              <a:fillRect/>
            </a:stretch>
          </p:blipFill>
          <p:spPr>
            <a:xfrm>
              <a:off x="2171656" y="1662240"/>
              <a:ext cx="2952096" cy="1332862"/>
            </a:xfrm>
            <a:prstGeom prst="rect">
              <a:avLst/>
            </a:prstGeom>
          </p:spPr>
        </p:pic>
        <p:pic>
          <p:nvPicPr>
            <p:cNvPr id="42" name="object 42"/>
            <p:cNvPicPr/>
            <p:nvPr/>
          </p:nvPicPr>
          <p:blipFill>
            <a:blip r:embed="rId25" cstate="print"/>
            <a:stretch>
              <a:fillRect/>
            </a:stretch>
          </p:blipFill>
          <p:spPr>
            <a:xfrm>
              <a:off x="2220468" y="1714500"/>
              <a:ext cx="2851404" cy="1187196"/>
            </a:xfrm>
            <a:prstGeom prst="rect">
              <a:avLst/>
            </a:prstGeom>
          </p:spPr>
        </p:pic>
        <p:sp>
          <p:nvSpPr>
            <p:cNvPr id="43" name="object 43"/>
            <p:cNvSpPr/>
            <p:nvPr/>
          </p:nvSpPr>
          <p:spPr>
            <a:xfrm>
              <a:off x="2221229" y="1715262"/>
              <a:ext cx="2853055" cy="1188720"/>
            </a:xfrm>
            <a:custGeom>
              <a:avLst/>
              <a:gdLst/>
              <a:ahLst/>
              <a:cxnLst/>
              <a:rect l="l" t="t" r="r" b="b"/>
              <a:pathLst>
                <a:path w="2853054" h="1188720">
                  <a:moveTo>
                    <a:pt x="0" y="240918"/>
                  </a:moveTo>
                  <a:lnTo>
                    <a:pt x="2275585" y="240918"/>
                  </a:lnTo>
                  <a:lnTo>
                    <a:pt x="2275585" y="0"/>
                  </a:lnTo>
                  <a:lnTo>
                    <a:pt x="2852547" y="594233"/>
                  </a:lnTo>
                  <a:lnTo>
                    <a:pt x="2275585" y="1188465"/>
                  </a:lnTo>
                  <a:lnTo>
                    <a:pt x="2275585" y="947547"/>
                  </a:lnTo>
                  <a:lnTo>
                    <a:pt x="0" y="947547"/>
                  </a:lnTo>
                  <a:lnTo>
                    <a:pt x="0" y="240918"/>
                  </a:lnTo>
                  <a:close/>
                </a:path>
              </a:pathLst>
            </a:custGeom>
            <a:ln w="38100">
              <a:solidFill>
                <a:srgbClr val="FFFFFF"/>
              </a:solidFill>
            </a:ln>
          </p:spPr>
          <p:txBody>
            <a:bodyPr wrap="square" lIns="0" tIns="0" rIns="0" bIns="0" rtlCol="0"/>
            <a:lstStyle/>
            <a:p>
              <a:endParaRPr/>
            </a:p>
          </p:txBody>
        </p:sp>
        <p:pic>
          <p:nvPicPr>
            <p:cNvPr id="44" name="object 44"/>
            <p:cNvPicPr/>
            <p:nvPr/>
          </p:nvPicPr>
          <p:blipFill>
            <a:blip r:embed="rId26" cstate="print"/>
            <a:stretch>
              <a:fillRect/>
            </a:stretch>
          </p:blipFill>
          <p:spPr>
            <a:xfrm>
              <a:off x="3368040" y="928116"/>
              <a:ext cx="711708" cy="669036"/>
            </a:xfrm>
            <a:prstGeom prst="rect">
              <a:avLst/>
            </a:prstGeom>
          </p:spPr>
        </p:pic>
        <p:sp>
          <p:nvSpPr>
            <p:cNvPr id="45" name="object 45"/>
            <p:cNvSpPr/>
            <p:nvPr/>
          </p:nvSpPr>
          <p:spPr>
            <a:xfrm>
              <a:off x="2609088" y="2066544"/>
              <a:ext cx="487680" cy="476884"/>
            </a:xfrm>
            <a:custGeom>
              <a:avLst/>
              <a:gdLst/>
              <a:ahLst/>
              <a:cxnLst/>
              <a:rect l="l" t="t" r="r" b="b"/>
              <a:pathLst>
                <a:path w="487680" h="476885">
                  <a:moveTo>
                    <a:pt x="243839" y="0"/>
                  </a:moveTo>
                  <a:lnTo>
                    <a:pt x="204343" y="3175"/>
                  </a:lnTo>
                  <a:lnTo>
                    <a:pt x="166750" y="12191"/>
                  </a:lnTo>
                  <a:lnTo>
                    <a:pt x="115443" y="35686"/>
                  </a:lnTo>
                  <a:lnTo>
                    <a:pt x="71374" y="69722"/>
                  </a:lnTo>
                  <a:lnTo>
                    <a:pt x="36575" y="112775"/>
                  </a:lnTo>
                  <a:lnTo>
                    <a:pt x="12445" y="162940"/>
                  </a:lnTo>
                  <a:lnTo>
                    <a:pt x="762" y="218693"/>
                  </a:lnTo>
                  <a:lnTo>
                    <a:pt x="0" y="238251"/>
                  </a:lnTo>
                  <a:lnTo>
                    <a:pt x="762" y="257809"/>
                  </a:lnTo>
                  <a:lnTo>
                    <a:pt x="7112" y="295528"/>
                  </a:lnTo>
                  <a:lnTo>
                    <a:pt x="27178" y="347725"/>
                  </a:lnTo>
                  <a:lnTo>
                    <a:pt x="58674" y="393318"/>
                  </a:lnTo>
                  <a:lnTo>
                    <a:pt x="99822" y="430529"/>
                  </a:lnTo>
                  <a:lnTo>
                    <a:pt x="148970" y="457834"/>
                  </a:lnTo>
                  <a:lnTo>
                    <a:pt x="185293" y="469518"/>
                  </a:lnTo>
                  <a:lnTo>
                    <a:pt x="223900" y="475741"/>
                  </a:lnTo>
                  <a:lnTo>
                    <a:pt x="243839" y="476503"/>
                  </a:lnTo>
                  <a:lnTo>
                    <a:pt x="263779" y="475741"/>
                  </a:lnTo>
                  <a:lnTo>
                    <a:pt x="302387" y="469518"/>
                  </a:lnTo>
                  <a:lnTo>
                    <a:pt x="338709" y="457834"/>
                  </a:lnTo>
                  <a:lnTo>
                    <a:pt x="387857" y="430529"/>
                  </a:lnTo>
                  <a:lnTo>
                    <a:pt x="429006" y="393318"/>
                  </a:lnTo>
                  <a:lnTo>
                    <a:pt x="460501" y="347725"/>
                  </a:lnTo>
                  <a:lnTo>
                    <a:pt x="480568" y="295528"/>
                  </a:lnTo>
                  <a:lnTo>
                    <a:pt x="486918" y="257809"/>
                  </a:lnTo>
                  <a:lnTo>
                    <a:pt x="487680" y="238251"/>
                  </a:lnTo>
                  <a:lnTo>
                    <a:pt x="486918" y="218693"/>
                  </a:lnTo>
                  <a:lnTo>
                    <a:pt x="480568" y="180975"/>
                  </a:lnTo>
                  <a:lnTo>
                    <a:pt x="460501" y="128777"/>
                  </a:lnTo>
                  <a:lnTo>
                    <a:pt x="429006" y="83184"/>
                  </a:lnTo>
                  <a:lnTo>
                    <a:pt x="387857" y="45973"/>
                  </a:lnTo>
                  <a:lnTo>
                    <a:pt x="338709" y="18668"/>
                  </a:lnTo>
                  <a:lnTo>
                    <a:pt x="302387" y="6984"/>
                  </a:lnTo>
                  <a:lnTo>
                    <a:pt x="263779" y="761"/>
                  </a:lnTo>
                  <a:lnTo>
                    <a:pt x="243839" y="0"/>
                  </a:lnTo>
                  <a:close/>
                </a:path>
              </a:pathLst>
            </a:custGeom>
            <a:solidFill>
              <a:srgbClr val="125C82"/>
            </a:solidFill>
          </p:spPr>
          <p:txBody>
            <a:bodyPr wrap="square" lIns="0" tIns="0" rIns="0" bIns="0" rtlCol="0"/>
            <a:lstStyle/>
            <a:p>
              <a:endParaRPr/>
            </a:p>
          </p:txBody>
        </p:sp>
        <p:sp>
          <p:nvSpPr>
            <p:cNvPr id="46" name="object 46"/>
            <p:cNvSpPr/>
            <p:nvPr/>
          </p:nvSpPr>
          <p:spPr>
            <a:xfrm>
              <a:off x="2782824" y="3653027"/>
              <a:ext cx="1050290" cy="1823720"/>
            </a:xfrm>
            <a:custGeom>
              <a:avLst/>
              <a:gdLst/>
              <a:ahLst/>
              <a:cxnLst/>
              <a:rect l="l" t="t" r="r" b="b"/>
              <a:pathLst>
                <a:path w="1050289" h="1823720">
                  <a:moveTo>
                    <a:pt x="485902" y="238252"/>
                  </a:moveTo>
                  <a:lnTo>
                    <a:pt x="478790" y="180975"/>
                  </a:lnTo>
                  <a:lnTo>
                    <a:pt x="458724" y="128778"/>
                  </a:lnTo>
                  <a:lnTo>
                    <a:pt x="427482" y="83185"/>
                  </a:lnTo>
                  <a:lnTo>
                    <a:pt x="386461" y="45974"/>
                  </a:lnTo>
                  <a:lnTo>
                    <a:pt x="337566" y="18669"/>
                  </a:lnTo>
                  <a:lnTo>
                    <a:pt x="282321" y="3175"/>
                  </a:lnTo>
                  <a:lnTo>
                    <a:pt x="242951" y="0"/>
                  </a:lnTo>
                  <a:lnTo>
                    <a:pt x="203581" y="3175"/>
                  </a:lnTo>
                  <a:lnTo>
                    <a:pt x="166116" y="12192"/>
                  </a:lnTo>
                  <a:lnTo>
                    <a:pt x="114935" y="35687"/>
                  </a:lnTo>
                  <a:lnTo>
                    <a:pt x="71120" y="69723"/>
                  </a:lnTo>
                  <a:lnTo>
                    <a:pt x="36449" y="112776"/>
                  </a:lnTo>
                  <a:lnTo>
                    <a:pt x="12446" y="162941"/>
                  </a:lnTo>
                  <a:lnTo>
                    <a:pt x="762" y="218694"/>
                  </a:lnTo>
                  <a:lnTo>
                    <a:pt x="0" y="238252"/>
                  </a:lnTo>
                  <a:lnTo>
                    <a:pt x="762" y="257810"/>
                  </a:lnTo>
                  <a:lnTo>
                    <a:pt x="7112" y="295529"/>
                  </a:lnTo>
                  <a:lnTo>
                    <a:pt x="27178" y="347726"/>
                  </a:lnTo>
                  <a:lnTo>
                    <a:pt x="58420" y="393319"/>
                  </a:lnTo>
                  <a:lnTo>
                    <a:pt x="99441" y="430530"/>
                  </a:lnTo>
                  <a:lnTo>
                    <a:pt x="148336" y="457835"/>
                  </a:lnTo>
                  <a:lnTo>
                    <a:pt x="203581" y="473329"/>
                  </a:lnTo>
                  <a:lnTo>
                    <a:pt x="242951" y="476504"/>
                  </a:lnTo>
                  <a:lnTo>
                    <a:pt x="262890" y="475742"/>
                  </a:lnTo>
                  <a:lnTo>
                    <a:pt x="301371" y="469519"/>
                  </a:lnTo>
                  <a:lnTo>
                    <a:pt x="354584" y="449961"/>
                  </a:lnTo>
                  <a:lnTo>
                    <a:pt x="401066" y="419100"/>
                  </a:lnTo>
                  <a:lnTo>
                    <a:pt x="439039" y="378968"/>
                  </a:lnTo>
                  <a:lnTo>
                    <a:pt x="466852" y="330962"/>
                  </a:lnTo>
                  <a:lnTo>
                    <a:pt x="482727" y="276860"/>
                  </a:lnTo>
                  <a:lnTo>
                    <a:pt x="485902" y="238252"/>
                  </a:lnTo>
                  <a:close/>
                </a:path>
                <a:path w="1050289" h="1823720">
                  <a:moveTo>
                    <a:pt x="1049782" y="1585468"/>
                  </a:moveTo>
                  <a:lnTo>
                    <a:pt x="1042670" y="1528191"/>
                  </a:lnTo>
                  <a:lnTo>
                    <a:pt x="1022604" y="1475994"/>
                  </a:lnTo>
                  <a:lnTo>
                    <a:pt x="991362" y="1430401"/>
                  </a:lnTo>
                  <a:lnTo>
                    <a:pt x="950341" y="1393190"/>
                  </a:lnTo>
                  <a:lnTo>
                    <a:pt x="901446" y="1365885"/>
                  </a:lnTo>
                  <a:lnTo>
                    <a:pt x="846201" y="1350391"/>
                  </a:lnTo>
                  <a:lnTo>
                    <a:pt x="806831" y="1347216"/>
                  </a:lnTo>
                  <a:lnTo>
                    <a:pt x="767461" y="1350391"/>
                  </a:lnTo>
                  <a:lnTo>
                    <a:pt x="729996" y="1359408"/>
                  </a:lnTo>
                  <a:lnTo>
                    <a:pt x="678815" y="1382903"/>
                  </a:lnTo>
                  <a:lnTo>
                    <a:pt x="635000" y="1416939"/>
                  </a:lnTo>
                  <a:lnTo>
                    <a:pt x="600329" y="1459992"/>
                  </a:lnTo>
                  <a:lnTo>
                    <a:pt x="576326" y="1510157"/>
                  </a:lnTo>
                  <a:lnTo>
                    <a:pt x="564642" y="1565910"/>
                  </a:lnTo>
                  <a:lnTo>
                    <a:pt x="563880" y="1585468"/>
                  </a:lnTo>
                  <a:lnTo>
                    <a:pt x="564642" y="1605026"/>
                  </a:lnTo>
                  <a:lnTo>
                    <a:pt x="570992" y="1642745"/>
                  </a:lnTo>
                  <a:lnTo>
                    <a:pt x="591058" y="1694942"/>
                  </a:lnTo>
                  <a:lnTo>
                    <a:pt x="622300" y="1740535"/>
                  </a:lnTo>
                  <a:lnTo>
                    <a:pt x="663321" y="1777746"/>
                  </a:lnTo>
                  <a:lnTo>
                    <a:pt x="712216" y="1805051"/>
                  </a:lnTo>
                  <a:lnTo>
                    <a:pt x="767461" y="1820545"/>
                  </a:lnTo>
                  <a:lnTo>
                    <a:pt x="806831" y="1823720"/>
                  </a:lnTo>
                  <a:lnTo>
                    <a:pt x="826770" y="1822958"/>
                  </a:lnTo>
                  <a:lnTo>
                    <a:pt x="865251" y="1816735"/>
                  </a:lnTo>
                  <a:lnTo>
                    <a:pt x="918464" y="1797177"/>
                  </a:lnTo>
                  <a:lnTo>
                    <a:pt x="964946" y="1766316"/>
                  </a:lnTo>
                  <a:lnTo>
                    <a:pt x="1002919" y="1726184"/>
                  </a:lnTo>
                  <a:lnTo>
                    <a:pt x="1030732" y="1678178"/>
                  </a:lnTo>
                  <a:lnTo>
                    <a:pt x="1046607" y="1624076"/>
                  </a:lnTo>
                  <a:lnTo>
                    <a:pt x="1049782" y="1585468"/>
                  </a:lnTo>
                  <a:close/>
                </a:path>
              </a:pathLst>
            </a:custGeom>
            <a:solidFill>
              <a:srgbClr val="BE341F"/>
            </a:solidFill>
          </p:spPr>
          <p:txBody>
            <a:bodyPr wrap="square" lIns="0" tIns="0" rIns="0" bIns="0" rtlCol="0"/>
            <a:lstStyle/>
            <a:p>
              <a:endParaRPr/>
            </a:p>
          </p:txBody>
        </p:sp>
        <p:pic>
          <p:nvPicPr>
            <p:cNvPr id="47" name="object 47"/>
            <p:cNvPicPr/>
            <p:nvPr/>
          </p:nvPicPr>
          <p:blipFill>
            <a:blip r:embed="rId27" cstate="print"/>
            <a:stretch>
              <a:fillRect/>
            </a:stretch>
          </p:blipFill>
          <p:spPr>
            <a:xfrm>
              <a:off x="3380485" y="5742432"/>
              <a:ext cx="1018032" cy="318516"/>
            </a:xfrm>
            <a:prstGeom prst="rect">
              <a:avLst/>
            </a:prstGeom>
          </p:spPr>
        </p:pic>
        <p:pic>
          <p:nvPicPr>
            <p:cNvPr id="48" name="object 48"/>
            <p:cNvPicPr/>
            <p:nvPr/>
          </p:nvPicPr>
          <p:blipFill>
            <a:blip r:embed="rId28" cstate="print"/>
            <a:stretch>
              <a:fillRect/>
            </a:stretch>
          </p:blipFill>
          <p:spPr>
            <a:xfrm>
              <a:off x="3380485" y="6126175"/>
              <a:ext cx="2799968" cy="318820"/>
            </a:xfrm>
            <a:prstGeom prst="rect">
              <a:avLst/>
            </a:prstGeom>
          </p:spPr>
        </p:pic>
        <p:pic>
          <p:nvPicPr>
            <p:cNvPr id="49" name="object 49"/>
            <p:cNvPicPr/>
            <p:nvPr/>
          </p:nvPicPr>
          <p:blipFill>
            <a:blip r:embed="rId29" cstate="print"/>
            <a:stretch>
              <a:fillRect/>
            </a:stretch>
          </p:blipFill>
          <p:spPr>
            <a:xfrm>
              <a:off x="5925946" y="6126175"/>
              <a:ext cx="505968" cy="318820"/>
            </a:xfrm>
            <a:prstGeom prst="rect">
              <a:avLst/>
            </a:prstGeom>
          </p:spPr>
        </p:pic>
        <p:pic>
          <p:nvPicPr>
            <p:cNvPr id="50" name="object 50"/>
            <p:cNvPicPr/>
            <p:nvPr/>
          </p:nvPicPr>
          <p:blipFill>
            <a:blip r:embed="rId30" cstate="print"/>
            <a:stretch>
              <a:fillRect/>
            </a:stretch>
          </p:blipFill>
          <p:spPr>
            <a:xfrm>
              <a:off x="5509006" y="5534558"/>
              <a:ext cx="2133980" cy="381000"/>
            </a:xfrm>
            <a:prstGeom prst="rect">
              <a:avLst/>
            </a:prstGeom>
          </p:spPr>
        </p:pic>
        <p:pic>
          <p:nvPicPr>
            <p:cNvPr id="51" name="object 51"/>
            <p:cNvPicPr/>
            <p:nvPr/>
          </p:nvPicPr>
          <p:blipFill>
            <a:blip r:embed="rId31" cstate="print"/>
            <a:stretch>
              <a:fillRect/>
            </a:stretch>
          </p:blipFill>
          <p:spPr>
            <a:xfrm>
              <a:off x="2306066" y="1462735"/>
              <a:ext cx="1272540" cy="318820"/>
            </a:xfrm>
            <a:prstGeom prst="rect">
              <a:avLst/>
            </a:prstGeom>
          </p:spPr>
        </p:pic>
      </p:grpSp>
      <p:pic>
        <p:nvPicPr>
          <p:cNvPr id="52" name="object 52"/>
          <p:cNvPicPr/>
          <p:nvPr/>
        </p:nvPicPr>
        <p:blipFill>
          <a:blip r:embed="rId32" cstate="print"/>
          <a:stretch>
            <a:fillRect/>
          </a:stretch>
        </p:blipFill>
        <p:spPr>
          <a:xfrm>
            <a:off x="9393681" y="5485180"/>
            <a:ext cx="2438780" cy="381000"/>
          </a:xfrm>
          <a:prstGeom prst="rect">
            <a:avLst/>
          </a:prstGeom>
        </p:spPr>
      </p:pic>
      <p:sp>
        <p:nvSpPr>
          <p:cNvPr id="53" name="object 53"/>
          <p:cNvSpPr txBox="1"/>
          <p:nvPr/>
        </p:nvSpPr>
        <p:spPr>
          <a:xfrm>
            <a:off x="3221482" y="2075764"/>
            <a:ext cx="736600" cy="452120"/>
          </a:xfrm>
          <a:prstGeom prst="rect">
            <a:avLst/>
          </a:prstGeom>
        </p:spPr>
        <p:txBody>
          <a:bodyPr vert="horz" wrap="square" lIns="0" tIns="12065" rIns="0" bIns="0" rtlCol="0">
            <a:spAutoFit/>
          </a:bodyPr>
          <a:lstStyle/>
          <a:p>
            <a:pPr marL="12700">
              <a:lnSpc>
                <a:spcPct val="100000"/>
              </a:lnSpc>
              <a:spcBef>
                <a:spcPts val="95"/>
              </a:spcBef>
            </a:pPr>
            <a:r>
              <a:rPr sz="2800" b="1" spc="-5" dirty="0">
                <a:latin typeface="Microsoft YaHei"/>
                <a:cs typeface="Microsoft YaHei"/>
              </a:rPr>
              <a:t>登錄</a:t>
            </a:r>
            <a:endParaRPr sz="2800">
              <a:latin typeface="Microsoft YaHei"/>
              <a:cs typeface="Microsoft YaHei"/>
            </a:endParaRPr>
          </a:p>
        </p:txBody>
      </p:sp>
      <p:grpSp>
        <p:nvGrpSpPr>
          <p:cNvPr id="54" name="object 54"/>
          <p:cNvGrpSpPr/>
          <p:nvPr/>
        </p:nvGrpSpPr>
        <p:grpSpPr>
          <a:xfrm>
            <a:off x="3996816" y="1175003"/>
            <a:ext cx="4956810" cy="1504315"/>
            <a:chOff x="3996816" y="1175003"/>
            <a:chExt cx="4956810" cy="1504315"/>
          </a:xfrm>
        </p:grpSpPr>
        <p:pic>
          <p:nvPicPr>
            <p:cNvPr id="55" name="object 55"/>
            <p:cNvPicPr/>
            <p:nvPr/>
          </p:nvPicPr>
          <p:blipFill>
            <a:blip r:embed="rId33" cstate="print"/>
            <a:stretch>
              <a:fillRect/>
            </a:stretch>
          </p:blipFill>
          <p:spPr>
            <a:xfrm>
              <a:off x="3996816" y="1422780"/>
              <a:ext cx="1272539" cy="318515"/>
            </a:xfrm>
            <a:prstGeom prst="rect">
              <a:avLst/>
            </a:prstGeom>
          </p:spPr>
        </p:pic>
        <p:pic>
          <p:nvPicPr>
            <p:cNvPr id="56" name="object 56"/>
            <p:cNvPicPr/>
            <p:nvPr/>
          </p:nvPicPr>
          <p:blipFill>
            <a:blip r:embed="rId34" cstate="print"/>
            <a:stretch>
              <a:fillRect/>
            </a:stretch>
          </p:blipFill>
          <p:spPr>
            <a:xfrm>
              <a:off x="7566659" y="1175003"/>
              <a:ext cx="1386840" cy="1504188"/>
            </a:xfrm>
            <a:prstGeom prst="rect">
              <a:avLst/>
            </a:prstGeom>
          </p:spPr>
        </p:pic>
      </p:grpSp>
      <p:sp>
        <p:nvSpPr>
          <p:cNvPr id="57" name="object 57"/>
          <p:cNvSpPr txBox="1"/>
          <p:nvPr/>
        </p:nvSpPr>
        <p:spPr>
          <a:xfrm>
            <a:off x="2764663" y="2157222"/>
            <a:ext cx="175260" cy="330835"/>
          </a:xfrm>
          <a:prstGeom prst="rect">
            <a:avLst/>
          </a:prstGeom>
        </p:spPr>
        <p:txBody>
          <a:bodyPr vert="horz" wrap="square" lIns="0" tIns="13335" rIns="0" bIns="0" rtlCol="0">
            <a:spAutoFit/>
          </a:bodyPr>
          <a:lstStyle/>
          <a:p>
            <a:pPr marL="12700">
              <a:lnSpc>
                <a:spcPct val="100000"/>
              </a:lnSpc>
              <a:spcBef>
                <a:spcPts val="105"/>
              </a:spcBef>
            </a:pPr>
            <a:r>
              <a:rPr sz="2000" dirty="0">
                <a:solidFill>
                  <a:srgbClr val="FFFFFF"/>
                </a:solidFill>
                <a:latin typeface="Microsoft YaHei"/>
                <a:cs typeface="Microsoft YaHei"/>
              </a:rPr>
              <a:t>1</a:t>
            </a:r>
            <a:endParaRPr sz="2000">
              <a:latin typeface="Microsoft YaHei"/>
              <a:cs typeface="Microsoft YaHei"/>
            </a:endParaRPr>
          </a:p>
        </p:txBody>
      </p:sp>
      <p:sp>
        <p:nvSpPr>
          <p:cNvPr id="58" name="object 58"/>
          <p:cNvSpPr txBox="1"/>
          <p:nvPr/>
        </p:nvSpPr>
        <p:spPr>
          <a:xfrm>
            <a:off x="2937764" y="3743705"/>
            <a:ext cx="175260" cy="330835"/>
          </a:xfrm>
          <a:prstGeom prst="rect">
            <a:avLst/>
          </a:prstGeom>
        </p:spPr>
        <p:txBody>
          <a:bodyPr vert="horz" wrap="square" lIns="0" tIns="12700" rIns="0" bIns="0" rtlCol="0">
            <a:spAutoFit/>
          </a:bodyPr>
          <a:lstStyle/>
          <a:p>
            <a:pPr marL="12700">
              <a:lnSpc>
                <a:spcPct val="100000"/>
              </a:lnSpc>
              <a:spcBef>
                <a:spcPts val="100"/>
              </a:spcBef>
            </a:pPr>
            <a:r>
              <a:rPr sz="2000" dirty="0">
                <a:solidFill>
                  <a:srgbClr val="FFFFFF"/>
                </a:solidFill>
                <a:latin typeface="Microsoft YaHei"/>
                <a:cs typeface="Microsoft YaHei"/>
              </a:rPr>
              <a:t>2</a:t>
            </a:r>
            <a:endParaRPr sz="2000">
              <a:latin typeface="Microsoft YaHei"/>
              <a:cs typeface="Microsoft YaHei"/>
            </a:endParaRPr>
          </a:p>
        </p:txBody>
      </p:sp>
      <p:sp>
        <p:nvSpPr>
          <p:cNvPr id="59" name="object 59"/>
          <p:cNvSpPr txBox="1"/>
          <p:nvPr/>
        </p:nvSpPr>
        <p:spPr>
          <a:xfrm>
            <a:off x="3501897" y="5090871"/>
            <a:ext cx="175260" cy="331470"/>
          </a:xfrm>
          <a:prstGeom prst="rect">
            <a:avLst/>
          </a:prstGeom>
        </p:spPr>
        <p:txBody>
          <a:bodyPr vert="horz" wrap="square" lIns="0" tIns="13335" rIns="0" bIns="0" rtlCol="0">
            <a:spAutoFit/>
          </a:bodyPr>
          <a:lstStyle/>
          <a:p>
            <a:pPr marL="12700">
              <a:lnSpc>
                <a:spcPct val="100000"/>
              </a:lnSpc>
              <a:spcBef>
                <a:spcPts val="105"/>
              </a:spcBef>
            </a:pPr>
            <a:r>
              <a:rPr sz="2000" dirty="0">
                <a:solidFill>
                  <a:srgbClr val="FFFFFF"/>
                </a:solidFill>
                <a:latin typeface="Microsoft YaHei"/>
                <a:cs typeface="Microsoft YaHei"/>
              </a:rPr>
              <a:t>3</a:t>
            </a:r>
            <a:endParaRPr sz="2000">
              <a:latin typeface="Microsoft YaHei"/>
              <a:cs typeface="Microsoft YaHei"/>
            </a:endParaRPr>
          </a:p>
        </p:txBody>
      </p:sp>
      <p:sp>
        <p:nvSpPr>
          <p:cNvPr id="60" name="object 60"/>
          <p:cNvSpPr txBox="1"/>
          <p:nvPr/>
        </p:nvSpPr>
        <p:spPr>
          <a:xfrm>
            <a:off x="7479283" y="3276345"/>
            <a:ext cx="175260" cy="330835"/>
          </a:xfrm>
          <a:prstGeom prst="rect">
            <a:avLst/>
          </a:prstGeom>
        </p:spPr>
        <p:txBody>
          <a:bodyPr vert="horz" wrap="square" lIns="0" tIns="13335" rIns="0" bIns="0" rtlCol="0">
            <a:spAutoFit/>
          </a:bodyPr>
          <a:lstStyle/>
          <a:p>
            <a:pPr marL="12700">
              <a:lnSpc>
                <a:spcPct val="100000"/>
              </a:lnSpc>
              <a:spcBef>
                <a:spcPts val="105"/>
              </a:spcBef>
            </a:pPr>
            <a:r>
              <a:rPr sz="2000" dirty="0">
                <a:solidFill>
                  <a:srgbClr val="FFFFFF"/>
                </a:solidFill>
                <a:latin typeface="Microsoft YaHei"/>
                <a:cs typeface="Microsoft YaHei"/>
              </a:rPr>
              <a:t>4</a:t>
            </a:r>
            <a:endParaRPr sz="2000">
              <a:latin typeface="Microsoft YaHei"/>
              <a:cs typeface="Microsoft YaHei"/>
            </a:endParaRPr>
          </a:p>
        </p:txBody>
      </p:sp>
      <p:sp>
        <p:nvSpPr>
          <p:cNvPr id="62" name="投影片編號版面配置區 61">
            <a:extLst>
              <a:ext uri="{FF2B5EF4-FFF2-40B4-BE49-F238E27FC236}">
                <a16:creationId xmlns:a16="http://schemas.microsoft.com/office/drawing/2014/main" id="{A8095747-0A62-2022-C05B-0018D20AB063}"/>
              </a:ext>
            </a:extLst>
          </p:cNvPr>
          <p:cNvSpPr>
            <a:spLocks noGrp="1"/>
          </p:cNvSpPr>
          <p:nvPr>
            <p:ph type="sldNum" sz="quarter" idx="7"/>
          </p:nvPr>
        </p:nvSpPr>
        <p:spPr/>
        <p:txBody>
          <a:bodyPr/>
          <a:lstStyle/>
          <a:p>
            <a:fld id="{B6F15528-21DE-4FAA-801E-634DDDAF4B2B}" type="slidenum">
              <a:rPr lang="en-US" altLang="zh-TW" smtClean="0"/>
              <a:t>13</a:t>
            </a:fld>
            <a:endParaRPr lang="zh-TW"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2743200"/>
          </a:xfrm>
          <a:custGeom>
            <a:avLst/>
            <a:gdLst/>
            <a:ahLst/>
            <a:cxnLst/>
            <a:rect l="l" t="t" r="r" b="b"/>
            <a:pathLst>
              <a:path w="12192000" h="2743200">
                <a:moveTo>
                  <a:pt x="12192000" y="0"/>
                </a:moveTo>
                <a:lnTo>
                  <a:pt x="0" y="0"/>
                </a:lnTo>
                <a:lnTo>
                  <a:pt x="0" y="2743200"/>
                </a:lnTo>
                <a:lnTo>
                  <a:pt x="12192000" y="2743200"/>
                </a:lnTo>
                <a:lnTo>
                  <a:pt x="12192000" y="0"/>
                </a:lnTo>
                <a:close/>
              </a:path>
            </a:pathLst>
          </a:custGeom>
          <a:solidFill>
            <a:srgbClr val="FCA907"/>
          </a:solidFill>
        </p:spPr>
        <p:txBody>
          <a:bodyPr wrap="square" lIns="0" tIns="0" rIns="0" bIns="0" rtlCol="0"/>
          <a:lstStyle/>
          <a:p>
            <a:endParaRPr/>
          </a:p>
        </p:txBody>
      </p:sp>
      <p:grpSp>
        <p:nvGrpSpPr>
          <p:cNvPr id="3" name="object 3"/>
          <p:cNvGrpSpPr/>
          <p:nvPr/>
        </p:nvGrpSpPr>
        <p:grpSpPr>
          <a:xfrm>
            <a:off x="0" y="2743200"/>
            <a:ext cx="12192000" cy="4114800"/>
            <a:chOff x="0" y="2743200"/>
            <a:chExt cx="12192000" cy="4114800"/>
          </a:xfrm>
        </p:grpSpPr>
        <p:sp>
          <p:nvSpPr>
            <p:cNvPr id="4" name="object 4"/>
            <p:cNvSpPr/>
            <p:nvPr/>
          </p:nvSpPr>
          <p:spPr>
            <a:xfrm>
              <a:off x="0" y="3590543"/>
              <a:ext cx="12192000" cy="3267710"/>
            </a:xfrm>
            <a:custGeom>
              <a:avLst/>
              <a:gdLst/>
              <a:ahLst/>
              <a:cxnLst/>
              <a:rect l="l" t="t" r="r" b="b"/>
              <a:pathLst>
                <a:path w="12192000" h="3267709">
                  <a:moveTo>
                    <a:pt x="12192000" y="0"/>
                  </a:moveTo>
                  <a:lnTo>
                    <a:pt x="0" y="0"/>
                  </a:lnTo>
                  <a:lnTo>
                    <a:pt x="0" y="3267202"/>
                  </a:lnTo>
                  <a:lnTo>
                    <a:pt x="12192000" y="3267202"/>
                  </a:lnTo>
                  <a:lnTo>
                    <a:pt x="12192000" y="0"/>
                  </a:lnTo>
                  <a:close/>
                </a:path>
              </a:pathLst>
            </a:custGeom>
            <a:solidFill>
              <a:srgbClr val="FCA907"/>
            </a:solidFill>
          </p:spPr>
          <p:txBody>
            <a:bodyPr wrap="square" lIns="0" tIns="0" rIns="0" bIns="0" rtlCol="0"/>
            <a:lstStyle/>
            <a:p>
              <a:endParaRPr dirty="0"/>
            </a:p>
          </p:txBody>
        </p:sp>
        <p:sp>
          <p:nvSpPr>
            <p:cNvPr id="5" name="object 5"/>
            <p:cNvSpPr/>
            <p:nvPr/>
          </p:nvSpPr>
          <p:spPr>
            <a:xfrm>
              <a:off x="0" y="2743200"/>
              <a:ext cx="12192000" cy="847090"/>
            </a:xfrm>
            <a:custGeom>
              <a:avLst/>
              <a:gdLst/>
              <a:ahLst/>
              <a:cxnLst/>
              <a:rect l="l" t="t" r="r" b="b"/>
              <a:pathLst>
                <a:path w="12192000" h="847089">
                  <a:moveTo>
                    <a:pt x="12192000" y="0"/>
                  </a:moveTo>
                  <a:lnTo>
                    <a:pt x="0" y="0"/>
                  </a:lnTo>
                  <a:lnTo>
                    <a:pt x="0" y="846963"/>
                  </a:lnTo>
                  <a:lnTo>
                    <a:pt x="12192000" y="846963"/>
                  </a:lnTo>
                  <a:lnTo>
                    <a:pt x="12192000" y="0"/>
                  </a:lnTo>
                  <a:close/>
                </a:path>
              </a:pathLst>
            </a:custGeom>
            <a:solidFill>
              <a:srgbClr val="C18001"/>
            </a:solidFill>
          </p:spPr>
          <p:txBody>
            <a:bodyPr wrap="square" lIns="0" tIns="0" rIns="0" bIns="0" rtlCol="0"/>
            <a:lstStyle/>
            <a:p>
              <a:endParaRPr/>
            </a:p>
          </p:txBody>
        </p:sp>
      </p:grpSp>
      <p:sp>
        <p:nvSpPr>
          <p:cNvPr id="6" name="object 6"/>
          <p:cNvSpPr txBox="1"/>
          <p:nvPr/>
        </p:nvSpPr>
        <p:spPr>
          <a:xfrm>
            <a:off x="9117583" y="1884426"/>
            <a:ext cx="2552065" cy="696595"/>
          </a:xfrm>
          <a:prstGeom prst="rect">
            <a:avLst/>
          </a:prstGeom>
        </p:spPr>
        <p:txBody>
          <a:bodyPr vert="horz" wrap="square" lIns="0" tIns="13335" rIns="0" bIns="0" rtlCol="0">
            <a:spAutoFit/>
          </a:bodyPr>
          <a:lstStyle/>
          <a:p>
            <a:pPr marL="12700">
              <a:lnSpc>
                <a:spcPct val="100000"/>
              </a:lnSpc>
              <a:spcBef>
                <a:spcPts val="105"/>
              </a:spcBef>
            </a:pPr>
            <a:r>
              <a:rPr sz="4400" spc="-65" dirty="0">
                <a:solidFill>
                  <a:srgbClr val="FFFFFF"/>
                </a:solidFill>
                <a:latin typeface="Impact"/>
                <a:cs typeface="Impact"/>
              </a:rPr>
              <a:t>PART</a:t>
            </a:r>
            <a:r>
              <a:rPr sz="4400" spc="-55" dirty="0">
                <a:solidFill>
                  <a:srgbClr val="FFFFFF"/>
                </a:solidFill>
                <a:latin typeface="Impact"/>
                <a:cs typeface="Impact"/>
              </a:rPr>
              <a:t> </a:t>
            </a:r>
            <a:r>
              <a:rPr sz="4400" spc="-5" dirty="0">
                <a:solidFill>
                  <a:srgbClr val="FFFFFF"/>
                </a:solidFill>
                <a:latin typeface="Impact"/>
                <a:cs typeface="Impact"/>
              </a:rPr>
              <a:t>THREE</a:t>
            </a:r>
            <a:endParaRPr sz="4400">
              <a:latin typeface="Impact"/>
              <a:cs typeface="Impact"/>
            </a:endParaRPr>
          </a:p>
        </p:txBody>
      </p:sp>
      <p:sp>
        <p:nvSpPr>
          <p:cNvPr id="7" name="object 7"/>
          <p:cNvSpPr txBox="1"/>
          <p:nvPr/>
        </p:nvSpPr>
        <p:spPr>
          <a:xfrm>
            <a:off x="5907785" y="2872867"/>
            <a:ext cx="5726430" cy="635000"/>
          </a:xfrm>
          <a:prstGeom prst="rect">
            <a:avLst/>
          </a:prstGeom>
        </p:spPr>
        <p:txBody>
          <a:bodyPr vert="horz" wrap="square" lIns="0" tIns="12065" rIns="0" bIns="0" rtlCol="0">
            <a:spAutoFit/>
          </a:bodyPr>
          <a:lstStyle/>
          <a:p>
            <a:pPr marL="12700">
              <a:lnSpc>
                <a:spcPct val="100000"/>
              </a:lnSpc>
              <a:spcBef>
                <a:spcPts val="95"/>
              </a:spcBef>
            </a:pPr>
            <a:r>
              <a:rPr sz="4000" spc="-45" dirty="0">
                <a:solidFill>
                  <a:srgbClr val="FFFFFF"/>
                </a:solidFill>
                <a:latin typeface="Microsoft YaHei"/>
                <a:cs typeface="Microsoft YaHei"/>
              </a:rPr>
              <a:t>學生學習歷程檔</a:t>
            </a:r>
            <a:r>
              <a:rPr sz="4000" spc="-40" dirty="0">
                <a:solidFill>
                  <a:srgbClr val="FFFFFF"/>
                </a:solidFill>
                <a:latin typeface="Microsoft YaHei"/>
                <a:cs typeface="Microsoft YaHei"/>
              </a:rPr>
              <a:t>案</a:t>
            </a:r>
            <a:r>
              <a:rPr sz="4000" spc="-20" dirty="0">
                <a:solidFill>
                  <a:srgbClr val="FFFFFF"/>
                </a:solidFill>
                <a:latin typeface="Arial MT"/>
                <a:cs typeface="Arial MT"/>
              </a:rPr>
              <a:t>-</a:t>
            </a:r>
            <a:r>
              <a:rPr sz="4000" spc="-40" dirty="0">
                <a:solidFill>
                  <a:srgbClr val="FFFFFF"/>
                </a:solidFill>
                <a:latin typeface="Microsoft YaHei"/>
                <a:cs typeface="Microsoft YaHei"/>
              </a:rPr>
              <a:t>進路篇</a:t>
            </a:r>
            <a:endParaRPr sz="4000">
              <a:latin typeface="Microsoft YaHei"/>
              <a:cs typeface="Microsoft YaHei"/>
            </a:endParaRPr>
          </a:p>
        </p:txBody>
      </p:sp>
      <p:grpSp>
        <p:nvGrpSpPr>
          <p:cNvPr id="8" name="object 8"/>
          <p:cNvGrpSpPr/>
          <p:nvPr/>
        </p:nvGrpSpPr>
        <p:grpSpPr>
          <a:xfrm>
            <a:off x="967740" y="737615"/>
            <a:ext cx="11087099" cy="5206365"/>
            <a:chOff x="967740" y="737615"/>
            <a:chExt cx="11087099" cy="5206365"/>
          </a:xfrm>
        </p:grpSpPr>
        <p:pic>
          <p:nvPicPr>
            <p:cNvPr id="9" name="object 9"/>
            <p:cNvPicPr/>
            <p:nvPr/>
          </p:nvPicPr>
          <p:blipFill>
            <a:blip r:embed="rId2" cstate="print"/>
            <a:stretch>
              <a:fillRect/>
            </a:stretch>
          </p:blipFill>
          <p:spPr>
            <a:xfrm>
              <a:off x="6874128" y="3741420"/>
              <a:ext cx="3353180" cy="381000"/>
            </a:xfrm>
            <a:prstGeom prst="rect">
              <a:avLst/>
            </a:prstGeom>
          </p:spPr>
        </p:pic>
        <p:pic>
          <p:nvPicPr>
            <p:cNvPr id="10" name="object 10"/>
            <p:cNvPicPr/>
            <p:nvPr/>
          </p:nvPicPr>
          <p:blipFill>
            <a:blip r:embed="rId3" cstate="print"/>
            <a:stretch>
              <a:fillRect/>
            </a:stretch>
          </p:blipFill>
          <p:spPr>
            <a:xfrm>
              <a:off x="9922510" y="3741420"/>
              <a:ext cx="607161" cy="381000"/>
            </a:xfrm>
            <a:prstGeom prst="rect">
              <a:avLst/>
            </a:prstGeom>
          </p:spPr>
        </p:pic>
        <p:pic>
          <p:nvPicPr>
            <p:cNvPr id="11" name="object 11"/>
            <p:cNvPicPr/>
            <p:nvPr/>
          </p:nvPicPr>
          <p:blipFill>
            <a:blip r:embed="rId4" cstate="print"/>
            <a:stretch>
              <a:fillRect/>
            </a:stretch>
          </p:blipFill>
          <p:spPr>
            <a:xfrm>
              <a:off x="10226040" y="3741420"/>
              <a:ext cx="1219200" cy="381000"/>
            </a:xfrm>
            <a:prstGeom prst="rect">
              <a:avLst/>
            </a:prstGeom>
          </p:spPr>
        </p:pic>
        <p:pic>
          <p:nvPicPr>
            <p:cNvPr id="12" name="object 12"/>
            <p:cNvPicPr/>
            <p:nvPr/>
          </p:nvPicPr>
          <p:blipFill>
            <a:blip r:embed="rId5" cstate="print"/>
            <a:stretch>
              <a:fillRect/>
            </a:stretch>
          </p:blipFill>
          <p:spPr>
            <a:xfrm>
              <a:off x="11140440" y="3741420"/>
              <a:ext cx="606551" cy="381000"/>
            </a:xfrm>
            <a:prstGeom prst="rect">
              <a:avLst/>
            </a:prstGeom>
          </p:spPr>
        </p:pic>
        <p:pic>
          <p:nvPicPr>
            <p:cNvPr id="13" name="object 13"/>
            <p:cNvPicPr/>
            <p:nvPr/>
          </p:nvPicPr>
          <p:blipFill>
            <a:blip r:embed="rId6" cstate="print"/>
            <a:stretch>
              <a:fillRect/>
            </a:stretch>
          </p:blipFill>
          <p:spPr>
            <a:xfrm>
              <a:off x="11443715" y="3741420"/>
              <a:ext cx="609600" cy="381000"/>
            </a:xfrm>
            <a:prstGeom prst="rect">
              <a:avLst/>
            </a:prstGeom>
          </p:spPr>
        </p:pic>
        <p:pic>
          <p:nvPicPr>
            <p:cNvPr id="14" name="object 14"/>
            <p:cNvPicPr/>
            <p:nvPr/>
          </p:nvPicPr>
          <p:blipFill>
            <a:blip r:embed="rId7" cstate="print"/>
            <a:stretch>
              <a:fillRect/>
            </a:stretch>
          </p:blipFill>
          <p:spPr>
            <a:xfrm>
              <a:off x="11748515" y="3741420"/>
              <a:ext cx="306324" cy="381000"/>
            </a:xfrm>
            <a:prstGeom prst="rect">
              <a:avLst/>
            </a:prstGeom>
          </p:spPr>
        </p:pic>
        <p:pic>
          <p:nvPicPr>
            <p:cNvPr id="29" name="object 29"/>
            <p:cNvPicPr/>
            <p:nvPr/>
          </p:nvPicPr>
          <p:blipFill>
            <a:blip r:embed="rId8" cstate="print"/>
            <a:stretch>
              <a:fillRect/>
            </a:stretch>
          </p:blipFill>
          <p:spPr>
            <a:xfrm>
              <a:off x="7785481" y="4205606"/>
              <a:ext cx="4267834" cy="381000"/>
            </a:xfrm>
            <a:prstGeom prst="rect">
              <a:avLst/>
            </a:prstGeom>
          </p:spPr>
        </p:pic>
        <p:pic>
          <p:nvPicPr>
            <p:cNvPr id="30" name="object 30"/>
            <p:cNvPicPr/>
            <p:nvPr/>
          </p:nvPicPr>
          <p:blipFill>
            <a:blip r:embed="rId9" cstate="print"/>
            <a:stretch>
              <a:fillRect/>
            </a:stretch>
          </p:blipFill>
          <p:spPr>
            <a:xfrm>
              <a:off x="11746991" y="4205606"/>
              <a:ext cx="271272" cy="381000"/>
            </a:xfrm>
            <a:prstGeom prst="rect">
              <a:avLst/>
            </a:prstGeom>
          </p:spPr>
        </p:pic>
        <p:sp>
          <p:nvSpPr>
            <p:cNvPr id="43" name="object 43"/>
            <p:cNvSpPr/>
            <p:nvPr/>
          </p:nvSpPr>
          <p:spPr>
            <a:xfrm>
              <a:off x="967740" y="737615"/>
              <a:ext cx="2955290" cy="5206365"/>
            </a:xfrm>
            <a:custGeom>
              <a:avLst/>
              <a:gdLst/>
              <a:ahLst/>
              <a:cxnLst/>
              <a:rect l="l" t="t" r="r" b="b"/>
              <a:pathLst>
                <a:path w="2955290" h="5206365">
                  <a:moveTo>
                    <a:pt x="2954782" y="3606038"/>
                  </a:moveTo>
                  <a:lnTo>
                    <a:pt x="2954528" y="3529965"/>
                  </a:lnTo>
                  <a:lnTo>
                    <a:pt x="2953385" y="3453765"/>
                  </a:lnTo>
                  <a:lnTo>
                    <a:pt x="2951734" y="3377565"/>
                  </a:lnTo>
                  <a:lnTo>
                    <a:pt x="2946146" y="3237865"/>
                  </a:lnTo>
                  <a:lnTo>
                    <a:pt x="2942336" y="3174365"/>
                  </a:lnTo>
                  <a:lnTo>
                    <a:pt x="2937764" y="3110865"/>
                  </a:lnTo>
                  <a:lnTo>
                    <a:pt x="2932557" y="3060065"/>
                  </a:lnTo>
                  <a:lnTo>
                    <a:pt x="2926588" y="2996565"/>
                  </a:lnTo>
                  <a:lnTo>
                    <a:pt x="2919984" y="2945765"/>
                  </a:lnTo>
                  <a:lnTo>
                    <a:pt x="2912618" y="2895092"/>
                  </a:lnTo>
                  <a:lnTo>
                    <a:pt x="2904617" y="2857004"/>
                  </a:lnTo>
                  <a:lnTo>
                    <a:pt x="2895854" y="2806204"/>
                  </a:lnTo>
                  <a:lnTo>
                    <a:pt x="2886456" y="2768092"/>
                  </a:lnTo>
                  <a:lnTo>
                    <a:pt x="2876296" y="2729992"/>
                  </a:lnTo>
                  <a:lnTo>
                    <a:pt x="2865501" y="2691892"/>
                  </a:lnTo>
                  <a:lnTo>
                    <a:pt x="2854071" y="2666492"/>
                  </a:lnTo>
                  <a:lnTo>
                    <a:pt x="2841879" y="2628392"/>
                  </a:lnTo>
                  <a:lnTo>
                    <a:pt x="2828925" y="2602992"/>
                  </a:lnTo>
                  <a:lnTo>
                    <a:pt x="2815336" y="2577592"/>
                  </a:lnTo>
                  <a:lnTo>
                    <a:pt x="2800985" y="2564892"/>
                  </a:lnTo>
                  <a:lnTo>
                    <a:pt x="2785999" y="2539492"/>
                  </a:lnTo>
                  <a:lnTo>
                    <a:pt x="2770124" y="2526792"/>
                  </a:lnTo>
                  <a:lnTo>
                    <a:pt x="2753614" y="2501392"/>
                  </a:lnTo>
                  <a:lnTo>
                    <a:pt x="2736469" y="2475992"/>
                  </a:lnTo>
                  <a:lnTo>
                    <a:pt x="2718435" y="2463292"/>
                  </a:lnTo>
                  <a:lnTo>
                    <a:pt x="2699766" y="2450592"/>
                  </a:lnTo>
                  <a:lnTo>
                    <a:pt x="2680335" y="2425192"/>
                  </a:lnTo>
                  <a:lnTo>
                    <a:pt x="2660269" y="2412492"/>
                  </a:lnTo>
                  <a:lnTo>
                    <a:pt x="2639314" y="2399792"/>
                  </a:lnTo>
                  <a:lnTo>
                    <a:pt x="2617724" y="2374392"/>
                  </a:lnTo>
                  <a:lnTo>
                    <a:pt x="2572385" y="2348992"/>
                  </a:lnTo>
                  <a:lnTo>
                    <a:pt x="2523998" y="2323592"/>
                  </a:lnTo>
                  <a:lnTo>
                    <a:pt x="2472817" y="2298192"/>
                  </a:lnTo>
                  <a:lnTo>
                    <a:pt x="2418715" y="2272792"/>
                  </a:lnTo>
                  <a:lnTo>
                    <a:pt x="2390521" y="2272792"/>
                  </a:lnTo>
                  <a:lnTo>
                    <a:pt x="2418969" y="2247519"/>
                  </a:lnTo>
                  <a:lnTo>
                    <a:pt x="2446528" y="2234819"/>
                  </a:lnTo>
                  <a:lnTo>
                    <a:pt x="2473071" y="2222119"/>
                  </a:lnTo>
                  <a:lnTo>
                    <a:pt x="2498979" y="2209419"/>
                  </a:lnTo>
                  <a:lnTo>
                    <a:pt x="2523871" y="2184019"/>
                  </a:lnTo>
                  <a:lnTo>
                    <a:pt x="2547874" y="2171319"/>
                  </a:lnTo>
                  <a:lnTo>
                    <a:pt x="2571115" y="2158619"/>
                  </a:lnTo>
                  <a:lnTo>
                    <a:pt x="2593467" y="2133219"/>
                  </a:lnTo>
                  <a:lnTo>
                    <a:pt x="2614930" y="2120519"/>
                  </a:lnTo>
                  <a:lnTo>
                    <a:pt x="2635504" y="2107819"/>
                  </a:lnTo>
                  <a:lnTo>
                    <a:pt x="2655189" y="2082419"/>
                  </a:lnTo>
                  <a:lnTo>
                    <a:pt x="2673985" y="2069719"/>
                  </a:lnTo>
                  <a:lnTo>
                    <a:pt x="2692019" y="2057019"/>
                  </a:lnTo>
                  <a:lnTo>
                    <a:pt x="2709164" y="2031619"/>
                  </a:lnTo>
                  <a:lnTo>
                    <a:pt x="2725420" y="2018919"/>
                  </a:lnTo>
                  <a:lnTo>
                    <a:pt x="2740787" y="2006219"/>
                  </a:lnTo>
                  <a:lnTo>
                    <a:pt x="2755265" y="1980819"/>
                  </a:lnTo>
                  <a:lnTo>
                    <a:pt x="2768981" y="1968119"/>
                  </a:lnTo>
                  <a:lnTo>
                    <a:pt x="2781681" y="1942719"/>
                  </a:lnTo>
                  <a:lnTo>
                    <a:pt x="2793619" y="1930019"/>
                  </a:lnTo>
                  <a:lnTo>
                    <a:pt x="2804795" y="1904619"/>
                  </a:lnTo>
                  <a:lnTo>
                    <a:pt x="2825496" y="1866519"/>
                  </a:lnTo>
                  <a:lnTo>
                    <a:pt x="2843784" y="1815719"/>
                  </a:lnTo>
                  <a:lnTo>
                    <a:pt x="2859913" y="1764919"/>
                  </a:lnTo>
                  <a:lnTo>
                    <a:pt x="2873629" y="1714119"/>
                  </a:lnTo>
                  <a:lnTo>
                    <a:pt x="2879598" y="1676019"/>
                  </a:lnTo>
                  <a:lnTo>
                    <a:pt x="2885059" y="1650619"/>
                  </a:lnTo>
                  <a:lnTo>
                    <a:pt x="2890012" y="1612646"/>
                  </a:lnTo>
                  <a:lnTo>
                    <a:pt x="2894330" y="1587246"/>
                  </a:lnTo>
                  <a:lnTo>
                    <a:pt x="2898013" y="1549146"/>
                  </a:lnTo>
                  <a:lnTo>
                    <a:pt x="2901188" y="1511046"/>
                  </a:lnTo>
                  <a:lnTo>
                    <a:pt x="2903728" y="1472946"/>
                  </a:lnTo>
                  <a:lnTo>
                    <a:pt x="2905760" y="1434846"/>
                  </a:lnTo>
                  <a:lnTo>
                    <a:pt x="2907157" y="1396746"/>
                  </a:lnTo>
                  <a:lnTo>
                    <a:pt x="2908046" y="1358646"/>
                  </a:lnTo>
                  <a:lnTo>
                    <a:pt x="2908300" y="1320546"/>
                  </a:lnTo>
                  <a:lnTo>
                    <a:pt x="2907538" y="1257046"/>
                  </a:lnTo>
                  <a:lnTo>
                    <a:pt x="2905125" y="1193546"/>
                  </a:lnTo>
                  <a:lnTo>
                    <a:pt x="2901188" y="1142746"/>
                  </a:lnTo>
                  <a:lnTo>
                    <a:pt x="2895600" y="1079246"/>
                  </a:lnTo>
                  <a:lnTo>
                    <a:pt x="2879598" y="965073"/>
                  </a:lnTo>
                  <a:lnTo>
                    <a:pt x="2869184" y="914273"/>
                  </a:lnTo>
                  <a:lnTo>
                    <a:pt x="2857246" y="863473"/>
                  </a:lnTo>
                  <a:lnTo>
                    <a:pt x="2843657" y="812673"/>
                  </a:lnTo>
                  <a:lnTo>
                    <a:pt x="2832227" y="774573"/>
                  </a:lnTo>
                  <a:lnTo>
                    <a:pt x="2828544" y="761873"/>
                  </a:lnTo>
                  <a:lnTo>
                    <a:pt x="2811780" y="711073"/>
                  </a:lnTo>
                  <a:lnTo>
                    <a:pt x="2793365" y="672973"/>
                  </a:lnTo>
                  <a:lnTo>
                    <a:pt x="2773426" y="622173"/>
                  </a:lnTo>
                  <a:lnTo>
                    <a:pt x="2751836" y="584073"/>
                  </a:lnTo>
                  <a:lnTo>
                    <a:pt x="2728722" y="533273"/>
                  </a:lnTo>
                  <a:lnTo>
                    <a:pt x="2703957" y="495173"/>
                  </a:lnTo>
                  <a:lnTo>
                    <a:pt x="2677541" y="457073"/>
                  </a:lnTo>
                  <a:lnTo>
                    <a:pt x="2649601" y="418973"/>
                  </a:lnTo>
                  <a:lnTo>
                    <a:pt x="2620137" y="380873"/>
                  </a:lnTo>
                  <a:lnTo>
                    <a:pt x="2589022" y="342773"/>
                  </a:lnTo>
                  <a:lnTo>
                    <a:pt x="2555621" y="304800"/>
                  </a:lnTo>
                  <a:lnTo>
                    <a:pt x="2519299" y="279400"/>
                  </a:lnTo>
                  <a:lnTo>
                    <a:pt x="2480183" y="241300"/>
                  </a:lnTo>
                  <a:lnTo>
                    <a:pt x="2438146" y="215900"/>
                  </a:lnTo>
                  <a:lnTo>
                    <a:pt x="2393188" y="190500"/>
                  </a:lnTo>
                  <a:lnTo>
                    <a:pt x="2345436" y="165100"/>
                  </a:lnTo>
                  <a:lnTo>
                    <a:pt x="2294763" y="139700"/>
                  </a:lnTo>
                  <a:lnTo>
                    <a:pt x="2241169" y="127000"/>
                  </a:lnTo>
                  <a:lnTo>
                    <a:pt x="2184781" y="101600"/>
                  </a:lnTo>
                  <a:lnTo>
                    <a:pt x="2125472" y="76200"/>
                  </a:lnTo>
                  <a:lnTo>
                    <a:pt x="1998091" y="50800"/>
                  </a:lnTo>
                  <a:lnTo>
                    <a:pt x="1859280" y="25400"/>
                  </a:lnTo>
                  <a:lnTo>
                    <a:pt x="1785493" y="12700"/>
                  </a:lnTo>
                  <a:lnTo>
                    <a:pt x="1708912" y="12700"/>
                  </a:lnTo>
                  <a:lnTo>
                    <a:pt x="1629410" y="0"/>
                  </a:lnTo>
                  <a:lnTo>
                    <a:pt x="1102614" y="0"/>
                  </a:lnTo>
                  <a:lnTo>
                    <a:pt x="1039622" y="12700"/>
                  </a:lnTo>
                  <a:lnTo>
                    <a:pt x="978662" y="12700"/>
                  </a:lnTo>
                  <a:lnTo>
                    <a:pt x="862584" y="38100"/>
                  </a:lnTo>
                  <a:lnTo>
                    <a:pt x="754253" y="63500"/>
                  </a:lnTo>
                  <a:lnTo>
                    <a:pt x="653542" y="88900"/>
                  </a:lnTo>
                  <a:lnTo>
                    <a:pt x="606171" y="101600"/>
                  </a:lnTo>
                  <a:lnTo>
                    <a:pt x="560705" y="114300"/>
                  </a:lnTo>
                  <a:lnTo>
                    <a:pt x="517144" y="139700"/>
                  </a:lnTo>
                  <a:lnTo>
                    <a:pt x="475615" y="152400"/>
                  </a:lnTo>
                  <a:lnTo>
                    <a:pt x="435991" y="177800"/>
                  </a:lnTo>
                  <a:lnTo>
                    <a:pt x="398272" y="203200"/>
                  </a:lnTo>
                  <a:lnTo>
                    <a:pt x="362458" y="228600"/>
                  </a:lnTo>
                  <a:lnTo>
                    <a:pt x="328676" y="241300"/>
                  </a:lnTo>
                  <a:lnTo>
                    <a:pt x="296608" y="279400"/>
                  </a:lnTo>
                  <a:lnTo>
                    <a:pt x="266204" y="304800"/>
                  </a:lnTo>
                  <a:lnTo>
                    <a:pt x="237451" y="330073"/>
                  </a:lnTo>
                  <a:lnTo>
                    <a:pt x="210337" y="368173"/>
                  </a:lnTo>
                  <a:lnTo>
                    <a:pt x="184861" y="406273"/>
                  </a:lnTo>
                  <a:lnTo>
                    <a:pt x="161036" y="444373"/>
                  </a:lnTo>
                  <a:lnTo>
                    <a:pt x="138849" y="482473"/>
                  </a:lnTo>
                  <a:lnTo>
                    <a:pt x="118313" y="520573"/>
                  </a:lnTo>
                  <a:lnTo>
                    <a:pt x="99415" y="571373"/>
                  </a:lnTo>
                  <a:lnTo>
                    <a:pt x="82169" y="622173"/>
                  </a:lnTo>
                  <a:lnTo>
                    <a:pt x="66548" y="660273"/>
                  </a:lnTo>
                  <a:lnTo>
                    <a:pt x="52590" y="723773"/>
                  </a:lnTo>
                  <a:lnTo>
                    <a:pt x="40259" y="774573"/>
                  </a:lnTo>
                  <a:lnTo>
                    <a:pt x="29578" y="825373"/>
                  </a:lnTo>
                  <a:lnTo>
                    <a:pt x="20535" y="888873"/>
                  </a:lnTo>
                  <a:lnTo>
                    <a:pt x="13144" y="952373"/>
                  </a:lnTo>
                  <a:lnTo>
                    <a:pt x="7391" y="1015746"/>
                  </a:lnTo>
                  <a:lnTo>
                    <a:pt x="3289" y="1079246"/>
                  </a:lnTo>
                  <a:lnTo>
                    <a:pt x="825" y="1142746"/>
                  </a:lnTo>
                  <a:lnTo>
                    <a:pt x="0" y="1218946"/>
                  </a:lnTo>
                  <a:lnTo>
                    <a:pt x="0" y="1650619"/>
                  </a:lnTo>
                  <a:lnTo>
                    <a:pt x="1252601" y="1650619"/>
                  </a:lnTo>
                  <a:lnTo>
                    <a:pt x="1252728" y="1206246"/>
                  </a:lnTo>
                  <a:lnTo>
                    <a:pt x="1253109" y="1180846"/>
                  </a:lnTo>
                  <a:lnTo>
                    <a:pt x="1254633" y="1130046"/>
                  </a:lnTo>
                  <a:lnTo>
                    <a:pt x="1257046" y="1079246"/>
                  </a:lnTo>
                  <a:lnTo>
                    <a:pt x="1260602" y="1041146"/>
                  </a:lnTo>
                  <a:lnTo>
                    <a:pt x="1262634" y="1015746"/>
                  </a:lnTo>
                  <a:lnTo>
                    <a:pt x="1265047" y="990346"/>
                  </a:lnTo>
                  <a:lnTo>
                    <a:pt x="1267714" y="977646"/>
                  </a:lnTo>
                  <a:lnTo>
                    <a:pt x="1270635" y="965073"/>
                  </a:lnTo>
                  <a:lnTo>
                    <a:pt x="1273937" y="939673"/>
                  </a:lnTo>
                  <a:lnTo>
                    <a:pt x="1285240" y="901573"/>
                  </a:lnTo>
                  <a:lnTo>
                    <a:pt x="1299083" y="863473"/>
                  </a:lnTo>
                  <a:lnTo>
                    <a:pt x="1310767" y="838073"/>
                  </a:lnTo>
                  <a:lnTo>
                    <a:pt x="1317752" y="838073"/>
                  </a:lnTo>
                  <a:lnTo>
                    <a:pt x="1325499" y="825373"/>
                  </a:lnTo>
                  <a:lnTo>
                    <a:pt x="1333881" y="812673"/>
                  </a:lnTo>
                  <a:lnTo>
                    <a:pt x="1342898" y="812673"/>
                  </a:lnTo>
                  <a:lnTo>
                    <a:pt x="1352677" y="799973"/>
                  </a:lnTo>
                  <a:lnTo>
                    <a:pt x="1363091" y="799973"/>
                  </a:lnTo>
                  <a:lnTo>
                    <a:pt x="1374267" y="787273"/>
                  </a:lnTo>
                  <a:lnTo>
                    <a:pt x="1398905" y="787273"/>
                  </a:lnTo>
                  <a:lnTo>
                    <a:pt x="1412367" y="774573"/>
                  </a:lnTo>
                  <a:lnTo>
                    <a:pt x="1547495" y="774573"/>
                  </a:lnTo>
                  <a:lnTo>
                    <a:pt x="1559941" y="787273"/>
                  </a:lnTo>
                  <a:lnTo>
                    <a:pt x="1583309" y="787273"/>
                  </a:lnTo>
                  <a:lnTo>
                    <a:pt x="1594231" y="799973"/>
                  </a:lnTo>
                  <a:lnTo>
                    <a:pt x="1604518" y="812673"/>
                  </a:lnTo>
                  <a:lnTo>
                    <a:pt x="1614297" y="812673"/>
                  </a:lnTo>
                  <a:lnTo>
                    <a:pt x="1623568" y="825373"/>
                  </a:lnTo>
                  <a:lnTo>
                    <a:pt x="1632204" y="838073"/>
                  </a:lnTo>
                  <a:lnTo>
                    <a:pt x="1640332" y="838073"/>
                  </a:lnTo>
                  <a:lnTo>
                    <a:pt x="1647952" y="850773"/>
                  </a:lnTo>
                  <a:lnTo>
                    <a:pt x="1653286" y="863473"/>
                  </a:lnTo>
                  <a:lnTo>
                    <a:pt x="1663065" y="888873"/>
                  </a:lnTo>
                  <a:lnTo>
                    <a:pt x="1667510" y="888873"/>
                  </a:lnTo>
                  <a:lnTo>
                    <a:pt x="1675638" y="914273"/>
                  </a:lnTo>
                  <a:lnTo>
                    <a:pt x="1679321" y="939673"/>
                  </a:lnTo>
                  <a:lnTo>
                    <a:pt x="1685798" y="965073"/>
                  </a:lnTo>
                  <a:lnTo>
                    <a:pt x="1688592" y="977646"/>
                  </a:lnTo>
                  <a:lnTo>
                    <a:pt x="1691259" y="1003046"/>
                  </a:lnTo>
                  <a:lnTo>
                    <a:pt x="1693545" y="1015746"/>
                  </a:lnTo>
                  <a:lnTo>
                    <a:pt x="1695577" y="1041146"/>
                  </a:lnTo>
                  <a:lnTo>
                    <a:pt x="1697355" y="1053846"/>
                  </a:lnTo>
                  <a:lnTo>
                    <a:pt x="1698752" y="1079246"/>
                  </a:lnTo>
                  <a:lnTo>
                    <a:pt x="1701038" y="1130046"/>
                  </a:lnTo>
                  <a:lnTo>
                    <a:pt x="1702054" y="1180846"/>
                  </a:lnTo>
                  <a:lnTo>
                    <a:pt x="1702054" y="1498346"/>
                  </a:lnTo>
                  <a:lnTo>
                    <a:pt x="1701165" y="1549146"/>
                  </a:lnTo>
                  <a:lnTo>
                    <a:pt x="1699260" y="1599946"/>
                  </a:lnTo>
                  <a:lnTo>
                    <a:pt x="1697863" y="1612646"/>
                  </a:lnTo>
                  <a:lnTo>
                    <a:pt x="1696339" y="1637919"/>
                  </a:lnTo>
                  <a:lnTo>
                    <a:pt x="1694434" y="1650619"/>
                  </a:lnTo>
                  <a:lnTo>
                    <a:pt x="1692402" y="1676019"/>
                  </a:lnTo>
                  <a:lnTo>
                    <a:pt x="1689989" y="1688719"/>
                  </a:lnTo>
                  <a:lnTo>
                    <a:pt x="1687449" y="1714119"/>
                  </a:lnTo>
                  <a:lnTo>
                    <a:pt x="1681353" y="1739519"/>
                  </a:lnTo>
                  <a:lnTo>
                    <a:pt x="1677924" y="1764919"/>
                  </a:lnTo>
                  <a:lnTo>
                    <a:pt x="1670304" y="1790319"/>
                  </a:lnTo>
                  <a:lnTo>
                    <a:pt x="1665986" y="1803019"/>
                  </a:lnTo>
                  <a:lnTo>
                    <a:pt x="1661414" y="1828419"/>
                  </a:lnTo>
                  <a:lnTo>
                    <a:pt x="1645285" y="1866519"/>
                  </a:lnTo>
                  <a:lnTo>
                    <a:pt x="1631950" y="1891919"/>
                  </a:lnTo>
                  <a:lnTo>
                    <a:pt x="1624584" y="1891919"/>
                  </a:lnTo>
                  <a:lnTo>
                    <a:pt x="1616837" y="1904619"/>
                  </a:lnTo>
                  <a:lnTo>
                    <a:pt x="1608709" y="1917319"/>
                  </a:lnTo>
                  <a:lnTo>
                    <a:pt x="1600073" y="1930019"/>
                  </a:lnTo>
                  <a:lnTo>
                    <a:pt x="1591056" y="1942719"/>
                  </a:lnTo>
                  <a:lnTo>
                    <a:pt x="1581658" y="1942719"/>
                  </a:lnTo>
                  <a:lnTo>
                    <a:pt x="1571752" y="1955419"/>
                  </a:lnTo>
                  <a:lnTo>
                    <a:pt x="1561465" y="1955419"/>
                  </a:lnTo>
                  <a:lnTo>
                    <a:pt x="1550797" y="1968119"/>
                  </a:lnTo>
                  <a:lnTo>
                    <a:pt x="1539621" y="1968119"/>
                  </a:lnTo>
                  <a:lnTo>
                    <a:pt x="1528064" y="1980819"/>
                  </a:lnTo>
                  <a:lnTo>
                    <a:pt x="1516126" y="1980819"/>
                  </a:lnTo>
                  <a:lnTo>
                    <a:pt x="1503807" y="1993519"/>
                  </a:lnTo>
                  <a:lnTo>
                    <a:pt x="1464437" y="1993519"/>
                  </a:lnTo>
                  <a:lnTo>
                    <a:pt x="1447927" y="2006219"/>
                  </a:lnTo>
                  <a:lnTo>
                    <a:pt x="1339850" y="2006219"/>
                  </a:lnTo>
                  <a:lnTo>
                    <a:pt x="1313053" y="2018919"/>
                  </a:lnTo>
                  <a:lnTo>
                    <a:pt x="951865" y="2018919"/>
                  </a:lnTo>
                  <a:lnTo>
                    <a:pt x="951865" y="2755392"/>
                  </a:lnTo>
                  <a:lnTo>
                    <a:pt x="1206373" y="2755392"/>
                  </a:lnTo>
                  <a:lnTo>
                    <a:pt x="1232789" y="2768092"/>
                  </a:lnTo>
                  <a:lnTo>
                    <a:pt x="1326642" y="2768092"/>
                  </a:lnTo>
                  <a:lnTo>
                    <a:pt x="1347089" y="2780792"/>
                  </a:lnTo>
                  <a:lnTo>
                    <a:pt x="1401318" y="2780792"/>
                  </a:lnTo>
                  <a:lnTo>
                    <a:pt x="1417066" y="2793504"/>
                  </a:lnTo>
                  <a:lnTo>
                    <a:pt x="1444879" y="2793504"/>
                  </a:lnTo>
                  <a:lnTo>
                    <a:pt x="1457452" y="2806204"/>
                  </a:lnTo>
                  <a:lnTo>
                    <a:pt x="1469644" y="2806204"/>
                  </a:lnTo>
                  <a:lnTo>
                    <a:pt x="1481582" y="2818904"/>
                  </a:lnTo>
                  <a:lnTo>
                    <a:pt x="1493266" y="2818904"/>
                  </a:lnTo>
                  <a:lnTo>
                    <a:pt x="1504569" y="2831604"/>
                  </a:lnTo>
                  <a:lnTo>
                    <a:pt x="1515491" y="2831604"/>
                  </a:lnTo>
                  <a:lnTo>
                    <a:pt x="1526286" y="2844304"/>
                  </a:lnTo>
                  <a:lnTo>
                    <a:pt x="1536573" y="2844304"/>
                  </a:lnTo>
                  <a:lnTo>
                    <a:pt x="1546733" y="2857004"/>
                  </a:lnTo>
                  <a:lnTo>
                    <a:pt x="1556512" y="2869692"/>
                  </a:lnTo>
                  <a:lnTo>
                    <a:pt x="1565910" y="2869692"/>
                  </a:lnTo>
                  <a:lnTo>
                    <a:pt x="1583944" y="2895092"/>
                  </a:lnTo>
                  <a:lnTo>
                    <a:pt x="1592453" y="2907792"/>
                  </a:lnTo>
                  <a:lnTo>
                    <a:pt x="1600708" y="2907792"/>
                  </a:lnTo>
                  <a:lnTo>
                    <a:pt x="1623441" y="2945765"/>
                  </a:lnTo>
                  <a:lnTo>
                    <a:pt x="1643380" y="2983865"/>
                  </a:lnTo>
                  <a:lnTo>
                    <a:pt x="1655191" y="3021965"/>
                  </a:lnTo>
                  <a:lnTo>
                    <a:pt x="1665605" y="3047365"/>
                  </a:lnTo>
                  <a:lnTo>
                    <a:pt x="1670304" y="3072765"/>
                  </a:lnTo>
                  <a:lnTo>
                    <a:pt x="1674749" y="3085465"/>
                  </a:lnTo>
                  <a:lnTo>
                    <a:pt x="1678813" y="3110865"/>
                  </a:lnTo>
                  <a:lnTo>
                    <a:pt x="1682496" y="3123565"/>
                  </a:lnTo>
                  <a:lnTo>
                    <a:pt x="1685925" y="3148965"/>
                  </a:lnTo>
                  <a:lnTo>
                    <a:pt x="1691767" y="3187065"/>
                  </a:lnTo>
                  <a:lnTo>
                    <a:pt x="1696339" y="3237865"/>
                  </a:lnTo>
                  <a:lnTo>
                    <a:pt x="1699641" y="3288665"/>
                  </a:lnTo>
                  <a:lnTo>
                    <a:pt x="1701546" y="3339465"/>
                  </a:lnTo>
                  <a:lnTo>
                    <a:pt x="1702054" y="3783838"/>
                  </a:lnTo>
                  <a:lnTo>
                    <a:pt x="1701165" y="3872738"/>
                  </a:lnTo>
                  <a:lnTo>
                    <a:pt x="1699260" y="3961638"/>
                  </a:lnTo>
                  <a:lnTo>
                    <a:pt x="1697863" y="3999738"/>
                  </a:lnTo>
                  <a:lnTo>
                    <a:pt x="1696339" y="4025138"/>
                  </a:lnTo>
                  <a:lnTo>
                    <a:pt x="1692402" y="4101338"/>
                  </a:lnTo>
                  <a:lnTo>
                    <a:pt x="1687449" y="4152138"/>
                  </a:lnTo>
                  <a:lnTo>
                    <a:pt x="1681353" y="4202938"/>
                  </a:lnTo>
                  <a:lnTo>
                    <a:pt x="1674241" y="4253611"/>
                  </a:lnTo>
                  <a:lnTo>
                    <a:pt x="1670304" y="4266311"/>
                  </a:lnTo>
                  <a:lnTo>
                    <a:pt x="1665986" y="4291711"/>
                  </a:lnTo>
                  <a:lnTo>
                    <a:pt x="1651381" y="4329811"/>
                  </a:lnTo>
                  <a:lnTo>
                    <a:pt x="1631315" y="4367911"/>
                  </a:lnTo>
                  <a:lnTo>
                    <a:pt x="1623441" y="4380611"/>
                  </a:lnTo>
                  <a:lnTo>
                    <a:pt x="1614805" y="4380611"/>
                  </a:lnTo>
                  <a:lnTo>
                    <a:pt x="1605534" y="4393311"/>
                  </a:lnTo>
                  <a:lnTo>
                    <a:pt x="1595628" y="4406011"/>
                  </a:lnTo>
                  <a:lnTo>
                    <a:pt x="1585087" y="4406011"/>
                  </a:lnTo>
                  <a:lnTo>
                    <a:pt x="1573784" y="4418711"/>
                  </a:lnTo>
                  <a:lnTo>
                    <a:pt x="1549273" y="4418711"/>
                  </a:lnTo>
                  <a:lnTo>
                    <a:pt x="1536065" y="4431411"/>
                  </a:lnTo>
                  <a:lnTo>
                    <a:pt x="1383030" y="4431411"/>
                  </a:lnTo>
                  <a:lnTo>
                    <a:pt x="1370203" y="4418711"/>
                  </a:lnTo>
                  <a:lnTo>
                    <a:pt x="1358138" y="4418711"/>
                  </a:lnTo>
                  <a:lnTo>
                    <a:pt x="1346962" y="4406011"/>
                  </a:lnTo>
                  <a:lnTo>
                    <a:pt x="1336548" y="4406011"/>
                  </a:lnTo>
                  <a:lnTo>
                    <a:pt x="1327023" y="4393311"/>
                  </a:lnTo>
                  <a:lnTo>
                    <a:pt x="1318260" y="4393311"/>
                  </a:lnTo>
                  <a:lnTo>
                    <a:pt x="1310259" y="4380611"/>
                  </a:lnTo>
                  <a:lnTo>
                    <a:pt x="1303147" y="4367911"/>
                  </a:lnTo>
                  <a:lnTo>
                    <a:pt x="1296924" y="4355211"/>
                  </a:lnTo>
                  <a:lnTo>
                    <a:pt x="1291336" y="4355211"/>
                  </a:lnTo>
                  <a:lnTo>
                    <a:pt x="1280668" y="4317111"/>
                  </a:lnTo>
                  <a:lnTo>
                    <a:pt x="1271651" y="4279011"/>
                  </a:lnTo>
                  <a:lnTo>
                    <a:pt x="1268984" y="4253611"/>
                  </a:lnTo>
                  <a:lnTo>
                    <a:pt x="1266571" y="4240911"/>
                  </a:lnTo>
                  <a:lnTo>
                    <a:pt x="1264285" y="4215638"/>
                  </a:lnTo>
                  <a:lnTo>
                    <a:pt x="1262253" y="4202938"/>
                  </a:lnTo>
                  <a:lnTo>
                    <a:pt x="1258824" y="4152138"/>
                  </a:lnTo>
                  <a:lnTo>
                    <a:pt x="1255014" y="4088638"/>
                  </a:lnTo>
                  <a:lnTo>
                    <a:pt x="1252982" y="3999738"/>
                  </a:lnTo>
                  <a:lnTo>
                    <a:pt x="1252728" y="3961638"/>
                  </a:lnTo>
                  <a:lnTo>
                    <a:pt x="1252601" y="3123565"/>
                  </a:lnTo>
                  <a:lnTo>
                    <a:pt x="0" y="3123565"/>
                  </a:lnTo>
                  <a:lnTo>
                    <a:pt x="38" y="3529965"/>
                  </a:lnTo>
                  <a:lnTo>
                    <a:pt x="266" y="3593338"/>
                  </a:lnTo>
                  <a:lnTo>
                    <a:pt x="1066" y="3656838"/>
                  </a:lnTo>
                  <a:lnTo>
                    <a:pt x="2400" y="3720338"/>
                  </a:lnTo>
                  <a:lnTo>
                    <a:pt x="4279" y="3783838"/>
                  </a:lnTo>
                  <a:lnTo>
                    <a:pt x="6680" y="3847338"/>
                  </a:lnTo>
                  <a:lnTo>
                    <a:pt x="9626" y="3910838"/>
                  </a:lnTo>
                  <a:lnTo>
                    <a:pt x="13106" y="3961638"/>
                  </a:lnTo>
                  <a:lnTo>
                    <a:pt x="17106" y="4025138"/>
                  </a:lnTo>
                  <a:lnTo>
                    <a:pt x="21653" y="4075938"/>
                  </a:lnTo>
                  <a:lnTo>
                    <a:pt x="26733" y="4126738"/>
                  </a:lnTo>
                  <a:lnTo>
                    <a:pt x="32346" y="4177538"/>
                  </a:lnTo>
                  <a:lnTo>
                    <a:pt x="38506" y="4228338"/>
                  </a:lnTo>
                  <a:lnTo>
                    <a:pt x="45186" y="4266311"/>
                  </a:lnTo>
                  <a:lnTo>
                    <a:pt x="52412" y="4304411"/>
                  </a:lnTo>
                  <a:lnTo>
                    <a:pt x="60159" y="4355211"/>
                  </a:lnTo>
                  <a:lnTo>
                    <a:pt x="68453" y="4393311"/>
                  </a:lnTo>
                  <a:lnTo>
                    <a:pt x="77279" y="4431411"/>
                  </a:lnTo>
                  <a:lnTo>
                    <a:pt x="86639" y="4456811"/>
                  </a:lnTo>
                  <a:lnTo>
                    <a:pt x="96532" y="4494911"/>
                  </a:lnTo>
                  <a:lnTo>
                    <a:pt x="106959" y="4520311"/>
                  </a:lnTo>
                  <a:lnTo>
                    <a:pt x="118237" y="4545711"/>
                  </a:lnTo>
                  <a:lnTo>
                    <a:pt x="130683" y="4583811"/>
                  </a:lnTo>
                  <a:lnTo>
                    <a:pt x="159054" y="4634611"/>
                  </a:lnTo>
                  <a:lnTo>
                    <a:pt x="192074" y="4685411"/>
                  </a:lnTo>
                  <a:lnTo>
                    <a:pt x="229743" y="4736211"/>
                  </a:lnTo>
                  <a:lnTo>
                    <a:pt x="272072" y="4787011"/>
                  </a:lnTo>
                  <a:lnTo>
                    <a:pt x="319024" y="4837811"/>
                  </a:lnTo>
                  <a:lnTo>
                    <a:pt x="370713" y="4888547"/>
                  </a:lnTo>
                  <a:lnTo>
                    <a:pt x="398272" y="4901247"/>
                  </a:lnTo>
                  <a:lnTo>
                    <a:pt x="426974" y="4926635"/>
                  </a:lnTo>
                  <a:lnTo>
                    <a:pt x="456819" y="4952035"/>
                  </a:lnTo>
                  <a:lnTo>
                    <a:pt x="487807" y="4977422"/>
                  </a:lnTo>
                  <a:lnTo>
                    <a:pt x="520065" y="4990122"/>
                  </a:lnTo>
                  <a:lnTo>
                    <a:pt x="553466" y="5015522"/>
                  </a:lnTo>
                  <a:lnTo>
                    <a:pt x="588010" y="5028222"/>
                  </a:lnTo>
                  <a:lnTo>
                    <a:pt x="623951" y="5053609"/>
                  </a:lnTo>
                  <a:lnTo>
                    <a:pt x="661035" y="5066309"/>
                  </a:lnTo>
                  <a:lnTo>
                    <a:pt x="699516" y="5079009"/>
                  </a:lnTo>
                  <a:lnTo>
                    <a:pt x="739140" y="5104409"/>
                  </a:lnTo>
                  <a:lnTo>
                    <a:pt x="780161" y="5117096"/>
                  </a:lnTo>
                  <a:lnTo>
                    <a:pt x="866013" y="5142496"/>
                  </a:lnTo>
                  <a:lnTo>
                    <a:pt x="956945" y="5167896"/>
                  </a:lnTo>
                  <a:lnTo>
                    <a:pt x="1004316" y="5167896"/>
                  </a:lnTo>
                  <a:lnTo>
                    <a:pt x="1102868" y="5193284"/>
                  </a:lnTo>
                  <a:lnTo>
                    <a:pt x="1154049" y="5193284"/>
                  </a:lnTo>
                  <a:lnTo>
                    <a:pt x="1206627" y="5205984"/>
                  </a:lnTo>
                  <a:lnTo>
                    <a:pt x="1738376" y="5205984"/>
                  </a:lnTo>
                  <a:lnTo>
                    <a:pt x="1785620" y="5193284"/>
                  </a:lnTo>
                  <a:lnTo>
                    <a:pt x="1831848" y="5193284"/>
                  </a:lnTo>
                  <a:lnTo>
                    <a:pt x="1877187" y="5180584"/>
                  </a:lnTo>
                  <a:lnTo>
                    <a:pt x="1921510" y="5180584"/>
                  </a:lnTo>
                  <a:lnTo>
                    <a:pt x="2007489" y="5155196"/>
                  </a:lnTo>
                  <a:lnTo>
                    <a:pt x="2049018" y="5155196"/>
                  </a:lnTo>
                  <a:lnTo>
                    <a:pt x="2129155" y="5129796"/>
                  </a:lnTo>
                  <a:lnTo>
                    <a:pt x="2205609" y="5104409"/>
                  </a:lnTo>
                  <a:lnTo>
                    <a:pt x="2278253" y="5079009"/>
                  </a:lnTo>
                  <a:lnTo>
                    <a:pt x="2313165" y="5053609"/>
                  </a:lnTo>
                  <a:lnTo>
                    <a:pt x="2347087" y="5040909"/>
                  </a:lnTo>
                  <a:lnTo>
                    <a:pt x="2380107" y="5028222"/>
                  </a:lnTo>
                  <a:lnTo>
                    <a:pt x="2412111" y="5002822"/>
                  </a:lnTo>
                  <a:lnTo>
                    <a:pt x="2443099" y="4990122"/>
                  </a:lnTo>
                  <a:lnTo>
                    <a:pt x="2473071" y="4964735"/>
                  </a:lnTo>
                  <a:lnTo>
                    <a:pt x="2502154" y="4939335"/>
                  </a:lnTo>
                  <a:lnTo>
                    <a:pt x="2530221" y="4926635"/>
                  </a:lnTo>
                  <a:lnTo>
                    <a:pt x="2583307" y="4875847"/>
                  </a:lnTo>
                  <a:lnTo>
                    <a:pt x="2632329" y="4825111"/>
                  </a:lnTo>
                  <a:lnTo>
                    <a:pt x="2677541" y="4774311"/>
                  </a:lnTo>
                  <a:lnTo>
                    <a:pt x="2718689" y="4723511"/>
                  </a:lnTo>
                  <a:lnTo>
                    <a:pt x="2755900" y="4660011"/>
                  </a:lnTo>
                  <a:lnTo>
                    <a:pt x="2773045" y="4634611"/>
                  </a:lnTo>
                  <a:lnTo>
                    <a:pt x="2789174" y="4596511"/>
                  </a:lnTo>
                  <a:lnTo>
                    <a:pt x="2804287" y="4571111"/>
                  </a:lnTo>
                  <a:lnTo>
                    <a:pt x="2818384" y="4533011"/>
                  </a:lnTo>
                  <a:lnTo>
                    <a:pt x="2844292" y="4469511"/>
                  </a:lnTo>
                  <a:lnTo>
                    <a:pt x="2856230" y="4431411"/>
                  </a:lnTo>
                  <a:lnTo>
                    <a:pt x="2867533" y="4393311"/>
                  </a:lnTo>
                  <a:lnTo>
                    <a:pt x="2878074" y="4355211"/>
                  </a:lnTo>
                  <a:lnTo>
                    <a:pt x="2887980" y="4317111"/>
                  </a:lnTo>
                  <a:lnTo>
                    <a:pt x="2897251" y="4279011"/>
                  </a:lnTo>
                  <a:lnTo>
                    <a:pt x="2905760" y="4228338"/>
                  </a:lnTo>
                  <a:lnTo>
                    <a:pt x="2913507" y="4190238"/>
                  </a:lnTo>
                  <a:lnTo>
                    <a:pt x="2920746" y="4139438"/>
                  </a:lnTo>
                  <a:lnTo>
                    <a:pt x="2927223" y="4088638"/>
                  </a:lnTo>
                  <a:lnTo>
                    <a:pt x="2933065" y="4050538"/>
                  </a:lnTo>
                  <a:lnTo>
                    <a:pt x="2938145" y="3999738"/>
                  </a:lnTo>
                  <a:lnTo>
                    <a:pt x="2942590" y="3948938"/>
                  </a:lnTo>
                  <a:lnTo>
                    <a:pt x="2949321" y="3834638"/>
                  </a:lnTo>
                  <a:lnTo>
                    <a:pt x="2951734" y="3783838"/>
                  </a:lnTo>
                  <a:lnTo>
                    <a:pt x="2953512" y="3720338"/>
                  </a:lnTo>
                  <a:lnTo>
                    <a:pt x="2954528" y="3669538"/>
                  </a:lnTo>
                  <a:lnTo>
                    <a:pt x="2954782" y="3606038"/>
                  </a:lnTo>
                  <a:close/>
                </a:path>
              </a:pathLst>
            </a:custGeom>
            <a:solidFill>
              <a:srgbClr val="FFFFFF"/>
            </a:solidFill>
          </p:spPr>
          <p:txBody>
            <a:bodyPr wrap="square" lIns="0" tIns="0" rIns="0" bIns="0" rtlCol="0"/>
            <a:lstStyle/>
            <a:p>
              <a:endParaRPr/>
            </a:p>
          </p:txBody>
        </p:sp>
      </p:grpSp>
      <p:sp>
        <p:nvSpPr>
          <p:cNvPr id="45" name="投影片編號版面配置區 44">
            <a:extLst>
              <a:ext uri="{FF2B5EF4-FFF2-40B4-BE49-F238E27FC236}">
                <a16:creationId xmlns:a16="http://schemas.microsoft.com/office/drawing/2014/main" id="{D694A555-ED99-549C-3432-09820552E377}"/>
              </a:ext>
            </a:extLst>
          </p:cNvPr>
          <p:cNvSpPr>
            <a:spLocks noGrp="1"/>
          </p:cNvSpPr>
          <p:nvPr>
            <p:ph type="sldNum" sz="quarter" idx="7"/>
          </p:nvPr>
        </p:nvSpPr>
        <p:spPr/>
        <p:txBody>
          <a:bodyPr/>
          <a:lstStyle/>
          <a:p>
            <a:fld id="{B6F15528-21DE-4FAA-801E-634DDDAF4B2B}" type="slidenum">
              <a:rPr lang="en-US" altLang="zh-TW" smtClean="0"/>
              <a:t>14</a:t>
            </a:fld>
            <a:endParaRPr lang="zh-TW"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74904" y="0"/>
            <a:ext cx="142240" cy="961390"/>
          </a:xfrm>
          <a:custGeom>
            <a:avLst/>
            <a:gdLst/>
            <a:ahLst/>
            <a:cxnLst/>
            <a:rect l="l" t="t" r="r" b="b"/>
            <a:pathLst>
              <a:path w="142240" h="961390">
                <a:moveTo>
                  <a:pt x="60960" y="0"/>
                </a:moveTo>
                <a:lnTo>
                  <a:pt x="0" y="0"/>
                </a:lnTo>
                <a:lnTo>
                  <a:pt x="0" y="961263"/>
                </a:lnTo>
                <a:lnTo>
                  <a:pt x="60960" y="961263"/>
                </a:lnTo>
                <a:lnTo>
                  <a:pt x="60960" y="0"/>
                </a:lnTo>
                <a:close/>
              </a:path>
              <a:path w="142240" h="961390">
                <a:moveTo>
                  <a:pt x="141732" y="0"/>
                </a:moveTo>
                <a:lnTo>
                  <a:pt x="80772" y="0"/>
                </a:lnTo>
                <a:lnTo>
                  <a:pt x="80772" y="961263"/>
                </a:lnTo>
                <a:lnTo>
                  <a:pt x="141732" y="961263"/>
                </a:lnTo>
                <a:lnTo>
                  <a:pt x="141732" y="0"/>
                </a:lnTo>
                <a:close/>
              </a:path>
            </a:pathLst>
          </a:custGeom>
          <a:solidFill>
            <a:srgbClr val="FCA907"/>
          </a:solidFill>
        </p:spPr>
        <p:txBody>
          <a:bodyPr wrap="square" lIns="0" tIns="0" rIns="0" bIns="0" rtlCol="0"/>
          <a:lstStyle/>
          <a:p>
            <a:endParaRPr/>
          </a:p>
        </p:txBody>
      </p:sp>
      <p:sp>
        <p:nvSpPr>
          <p:cNvPr id="3" name="object 3"/>
          <p:cNvSpPr/>
          <p:nvPr/>
        </p:nvSpPr>
        <p:spPr>
          <a:xfrm>
            <a:off x="11708892" y="6376415"/>
            <a:ext cx="139700" cy="241935"/>
          </a:xfrm>
          <a:custGeom>
            <a:avLst/>
            <a:gdLst/>
            <a:ahLst/>
            <a:cxnLst/>
            <a:rect l="l" t="t" r="r" b="b"/>
            <a:pathLst>
              <a:path w="139700" h="241934">
                <a:moveTo>
                  <a:pt x="60960" y="0"/>
                </a:moveTo>
                <a:lnTo>
                  <a:pt x="0" y="0"/>
                </a:lnTo>
                <a:lnTo>
                  <a:pt x="0" y="241808"/>
                </a:lnTo>
                <a:lnTo>
                  <a:pt x="60960" y="241808"/>
                </a:lnTo>
                <a:lnTo>
                  <a:pt x="60960" y="0"/>
                </a:lnTo>
                <a:close/>
              </a:path>
              <a:path w="139700" h="241934">
                <a:moveTo>
                  <a:pt x="139585" y="0"/>
                </a:moveTo>
                <a:lnTo>
                  <a:pt x="79248" y="0"/>
                </a:lnTo>
                <a:lnTo>
                  <a:pt x="79248" y="241808"/>
                </a:lnTo>
                <a:lnTo>
                  <a:pt x="139585" y="241808"/>
                </a:lnTo>
                <a:lnTo>
                  <a:pt x="139585" y="0"/>
                </a:lnTo>
                <a:close/>
              </a:path>
            </a:pathLst>
          </a:custGeom>
          <a:solidFill>
            <a:srgbClr val="FCA907"/>
          </a:solidFill>
        </p:spPr>
        <p:txBody>
          <a:bodyPr wrap="square" lIns="0" tIns="0" rIns="0" bIns="0" rtlCol="0"/>
          <a:lstStyle/>
          <a:p>
            <a:endParaRPr/>
          </a:p>
        </p:txBody>
      </p:sp>
      <p:grpSp>
        <p:nvGrpSpPr>
          <p:cNvPr id="4" name="object 4"/>
          <p:cNvGrpSpPr/>
          <p:nvPr/>
        </p:nvGrpSpPr>
        <p:grpSpPr>
          <a:xfrm>
            <a:off x="690181" y="745236"/>
            <a:ext cx="7573009" cy="4142104"/>
            <a:chOff x="690181" y="745236"/>
            <a:chExt cx="7573009" cy="4142104"/>
          </a:xfrm>
        </p:grpSpPr>
        <p:sp>
          <p:nvSpPr>
            <p:cNvPr id="5" name="object 5"/>
            <p:cNvSpPr/>
            <p:nvPr/>
          </p:nvSpPr>
          <p:spPr>
            <a:xfrm>
              <a:off x="694944" y="908304"/>
              <a:ext cx="4680585" cy="0"/>
            </a:xfrm>
            <a:custGeom>
              <a:avLst/>
              <a:gdLst/>
              <a:ahLst/>
              <a:cxnLst/>
              <a:rect l="l" t="t" r="r" b="b"/>
              <a:pathLst>
                <a:path w="4680585">
                  <a:moveTo>
                    <a:pt x="0" y="0"/>
                  </a:moveTo>
                  <a:lnTo>
                    <a:pt x="4680077" y="0"/>
                  </a:lnTo>
                </a:path>
              </a:pathLst>
            </a:custGeom>
            <a:ln w="9144">
              <a:solidFill>
                <a:srgbClr val="DADADA"/>
              </a:solidFill>
            </a:ln>
          </p:spPr>
          <p:txBody>
            <a:bodyPr wrap="square" lIns="0" tIns="0" rIns="0" bIns="0" rtlCol="0"/>
            <a:lstStyle/>
            <a:p>
              <a:endParaRPr/>
            </a:p>
          </p:txBody>
        </p:sp>
        <p:sp>
          <p:nvSpPr>
            <p:cNvPr id="6" name="object 6"/>
            <p:cNvSpPr/>
            <p:nvPr/>
          </p:nvSpPr>
          <p:spPr>
            <a:xfrm>
              <a:off x="3730751" y="745236"/>
              <a:ext cx="4532630" cy="4142104"/>
            </a:xfrm>
            <a:custGeom>
              <a:avLst/>
              <a:gdLst/>
              <a:ahLst/>
              <a:cxnLst/>
              <a:rect l="l" t="t" r="r" b="b"/>
              <a:pathLst>
                <a:path w="4532630" h="4142104">
                  <a:moveTo>
                    <a:pt x="2266061" y="0"/>
                  </a:moveTo>
                  <a:lnTo>
                    <a:pt x="2080133" y="6858"/>
                  </a:lnTo>
                  <a:lnTo>
                    <a:pt x="1898523" y="27050"/>
                  </a:lnTo>
                  <a:lnTo>
                    <a:pt x="1721485" y="60198"/>
                  </a:lnTo>
                  <a:lnTo>
                    <a:pt x="1549781" y="105537"/>
                  </a:lnTo>
                  <a:lnTo>
                    <a:pt x="1384046" y="162813"/>
                  </a:lnTo>
                  <a:lnTo>
                    <a:pt x="1224661" y="231139"/>
                  </a:lnTo>
                  <a:lnTo>
                    <a:pt x="1072388" y="310261"/>
                  </a:lnTo>
                  <a:lnTo>
                    <a:pt x="927735" y="399541"/>
                  </a:lnTo>
                  <a:lnTo>
                    <a:pt x="791337" y="498475"/>
                  </a:lnTo>
                  <a:lnTo>
                    <a:pt x="663701" y="606551"/>
                  </a:lnTo>
                  <a:lnTo>
                    <a:pt x="545464" y="723264"/>
                  </a:lnTo>
                  <a:lnTo>
                    <a:pt x="437261" y="847851"/>
                  </a:lnTo>
                  <a:lnTo>
                    <a:pt x="339471" y="980059"/>
                  </a:lnTo>
                  <a:lnTo>
                    <a:pt x="252984" y="1119251"/>
                  </a:lnTo>
                  <a:lnTo>
                    <a:pt x="178053" y="1264919"/>
                  </a:lnTo>
                  <a:lnTo>
                    <a:pt x="115570" y="1416430"/>
                  </a:lnTo>
                  <a:lnTo>
                    <a:pt x="65912" y="1573402"/>
                  </a:lnTo>
                  <a:lnTo>
                    <a:pt x="29718" y="1735074"/>
                  </a:lnTo>
                  <a:lnTo>
                    <a:pt x="7493" y="1901189"/>
                  </a:lnTo>
                  <a:lnTo>
                    <a:pt x="0" y="2070989"/>
                  </a:lnTo>
                  <a:lnTo>
                    <a:pt x="7493" y="2240915"/>
                  </a:lnTo>
                  <a:lnTo>
                    <a:pt x="29718" y="2407030"/>
                  </a:lnTo>
                  <a:lnTo>
                    <a:pt x="65912" y="2568702"/>
                  </a:lnTo>
                  <a:lnTo>
                    <a:pt x="115570" y="2725674"/>
                  </a:lnTo>
                  <a:lnTo>
                    <a:pt x="178053" y="2877185"/>
                  </a:lnTo>
                  <a:lnTo>
                    <a:pt x="252984" y="3022854"/>
                  </a:lnTo>
                  <a:lnTo>
                    <a:pt x="339471" y="3162046"/>
                  </a:lnTo>
                  <a:lnTo>
                    <a:pt x="437261" y="3294126"/>
                  </a:lnTo>
                  <a:lnTo>
                    <a:pt x="545464" y="3418840"/>
                  </a:lnTo>
                  <a:lnTo>
                    <a:pt x="663701" y="3535553"/>
                  </a:lnTo>
                  <a:lnTo>
                    <a:pt x="791337" y="3643503"/>
                  </a:lnTo>
                  <a:lnTo>
                    <a:pt x="927735" y="3742563"/>
                  </a:lnTo>
                  <a:lnTo>
                    <a:pt x="1072388" y="3831844"/>
                  </a:lnTo>
                  <a:lnTo>
                    <a:pt x="1224661" y="3910965"/>
                  </a:lnTo>
                  <a:lnTo>
                    <a:pt x="1384046" y="3979291"/>
                  </a:lnTo>
                  <a:lnTo>
                    <a:pt x="1549781" y="4036568"/>
                  </a:lnTo>
                  <a:lnTo>
                    <a:pt x="1721485" y="4081906"/>
                  </a:lnTo>
                  <a:lnTo>
                    <a:pt x="1898523" y="4114927"/>
                  </a:lnTo>
                  <a:lnTo>
                    <a:pt x="2080133" y="4135247"/>
                  </a:lnTo>
                  <a:lnTo>
                    <a:pt x="2266061" y="4142104"/>
                  </a:lnTo>
                  <a:lnTo>
                    <a:pt x="2451862" y="4135247"/>
                  </a:lnTo>
                  <a:lnTo>
                    <a:pt x="2633599" y="4114927"/>
                  </a:lnTo>
                  <a:lnTo>
                    <a:pt x="2810637" y="4081906"/>
                  </a:lnTo>
                  <a:lnTo>
                    <a:pt x="2982341" y="4036568"/>
                  </a:lnTo>
                  <a:lnTo>
                    <a:pt x="3148076" y="3979291"/>
                  </a:lnTo>
                  <a:lnTo>
                    <a:pt x="3307461" y="3910965"/>
                  </a:lnTo>
                  <a:lnTo>
                    <a:pt x="3459733" y="3831844"/>
                  </a:lnTo>
                  <a:lnTo>
                    <a:pt x="3604387" y="3742563"/>
                  </a:lnTo>
                  <a:lnTo>
                    <a:pt x="3740784" y="3643503"/>
                  </a:lnTo>
                  <a:lnTo>
                    <a:pt x="3868420" y="3535553"/>
                  </a:lnTo>
                  <a:lnTo>
                    <a:pt x="3986656" y="3418840"/>
                  </a:lnTo>
                  <a:lnTo>
                    <a:pt x="4094861" y="3294126"/>
                  </a:lnTo>
                  <a:lnTo>
                    <a:pt x="4192524" y="3162046"/>
                  </a:lnTo>
                  <a:lnTo>
                    <a:pt x="4279138" y="3022854"/>
                  </a:lnTo>
                  <a:lnTo>
                    <a:pt x="4353941" y="2877185"/>
                  </a:lnTo>
                  <a:lnTo>
                    <a:pt x="4416552" y="2725674"/>
                  </a:lnTo>
                  <a:lnTo>
                    <a:pt x="4466208" y="2568702"/>
                  </a:lnTo>
                  <a:lnTo>
                    <a:pt x="4502404" y="2407030"/>
                  </a:lnTo>
                  <a:lnTo>
                    <a:pt x="4524502" y="2240915"/>
                  </a:lnTo>
                  <a:lnTo>
                    <a:pt x="4532122" y="2070989"/>
                  </a:lnTo>
                  <a:lnTo>
                    <a:pt x="4524502" y="1901189"/>
                  </a:lnTo>
                  <a:lnTo>
                    <a:pt x="4502404" y="1735074"/>
                  </a:lnTo>
                  <a:lnTo>
                    <a:pt x="4466208" y="1573402"/>
                  </a:lnTo>
                  <a:lnTo>
                    <a:pt x="4416552" y="1416430"/>
                  </a:lnTo>
                  <a:lnTo>
                    <a:pt x="4353941" y="1264919"/>
                  </a:lnTo>
                  <a:lnTo>
                    <a:pt x="4279138" y="1119251"/>
                  </a:lnTo>
                  <a:lnTo>
                    <a:pt x="4192524" y="980059"/>
                  </a:lnTo>
                  <a:lnTo>
                    <a:pt x="4094861" y="847851"/>
                  </a:lnTo>
                  <a:lnTo>
                    <a:pt x="3986656" y="723264"/>
                  </a:lnTo>
                  <a:lnTo>
                    <a:pt x="3868420" y="606551"/>
                  </a:lnTo>
                  <a:lnTo>
                    <a:pt x="3740784" y="498475"/>
                  </a:lnTo>
                  <a:lnTo>
                    <a:pt x="3604387" y="399541"/>
                  </a:lnTo>
                  <a:lnTo>
                    <a:pt x="3459733" y="310261"/>
                  </a:lnTo>
                  <a:lnTo>
                    <a:pt x="3307461" y="231139"/>
                  </a:lnTo>
                  <a:lnTo>
                    <a:pt x="3148076" y="162813"/>
                  </a:lnTo>
                  <a:lnTo>
                    <a:pt x="2982341" y="105537"/>
                  </a:lnTo>
                  <a:lnTo>
                    <a:pt x="2810637" y="60198"/>
                  </a:lnTo>
                  <a:lnTo>
                    <a:pt x="2633599" y="27050"/>
                  </a:lnTo>
                  <a:lnTo>
                    <a:pt x="2451862" y="6858"/>
                  </a:lnTo>
                  <a:lnTo>
                    <a:pt x="2266061" y="0"/>
                  </a:lnTo>
                  <a:close/>
                </a:path>
              </a:pathLst>
            </a:custGeom>
            <a:solidFill>
              <a:srgbClr val="C5D9F0"/>
            </a:solidFill>
          </p:spPr>
          <p:txBody>
            <a:bodyPr wrap="square" lIns="0" tIns="0" rIns="0" bIns="0" rtlCol="0"/>
            <a:lstStyle/>
            <a:p>
              <a:endParaRPr/>
            </a:p>
          </p:txBody>
        </p:sp>
      </p:grpSp>
      <p:sp>
        <p:nvSpPr>
          <p:cNvPr id="7" name="object 7"/>
          <p:cNvSpPr txBox="1">
            <a:spLocks noGrp="1"/>
          </p:cNvSpPr>
          <p:nvPr>
            <p:ph type="title"/>
          </p:nvPr>
        </p:nvSpPr>
        <p:spPr>
          <a:xfrm>
            <a:off x="685291" y="169926"/>
            <a:ext cx="6925309" cy="513715"/>
          </a:xfrm>
          <a:prstGeom prst="rect">
            <a:avLst/>
          </a:prstGeom>
        </p:spPr>
        <p:txBody>
          <a:bodyPr vert="horz" wrap="square" lIns="0" tIns="12700" rIns="0" bIns="0" rtlCol="0">
            <a:spAutoFit/>
          </a:bodyPr>
          <a:lstStyle/>
          <a:p>
            <a:pPr marL="12700">
              <a:lnSpc>
                <a:spcPct val="100000"/>
              </a:lnSpc>
              <a:spcBef>
                <a:spcPts val="100"/>
              </a:spcBef>
            </a:pPr>
            <a:r>
              <a:rPr sz="3200" b="1" dirty="0">
                <a:solidFill>
                  <a:srgbClr val="000000"/>
                </a:solidFill>
                <a:latin typeface="Microsoft YaHei"/>
                <a:cs typeface="Microsoft YaHei"/>
              </a:rPr>
              <a:t>學習歷程檔案如何</a:t>
            </a:r>
            <a:r>
              <a:rPr sz="3200" b="1" spc="-15" dirty="0">
                <a:solidFill>
                  <a:srgbClr val="000000"/>
                </a:solidFill>
                <a:latin typeface="Microsoft YaHei"/>
                <a:cs typeface="Microsoft YaHei"/>
              </a:rPr>
              <a:t>幫</a:t>
            </a:r>
            <a:r>
              <a:rPr sz="3200" b="1" spc="-25" dirty="0">
                <a:solidFill>
                  <a:srgbClr val="000000"/>
                </a:solidFill>
                <a:latin typeface="Microsoft YaHei"/>
                <a:cs typeface="Microsoft YaHei"/>
              </a:rPr>
              <a:t>助</a:t>
            </a:r>
            <a:r>
              <a:rPr sz="3200" b="1" spc="-10" dirty="0">
                <a:solidFill>
                  <a:srgbClr val="000000"/>
                </a:solidFill>
                <a:latin typeface="Microsoft YaHei"/>
                <a:cs typeface="Microsoft YaHei"/>
              </a:rPr>
              <a:t>學</a:t>
            </a:r>
            <a:r>
              <a:rPr sz="3200" b="1" spc="-25" dirty="0">
                <a:solidFill>
                  <a:srgbClr val="000000"/>
                </a:solidFill>
                <a:latin typeface="Microsoft YaHei"/>
                <a:cs typeface="Microsoft YaHei"/>
              </a:rPr>
              <a:t>生生</a:t>
            </a:r>
            <a:r>
              <a:rPr sz="3200" b="1" spc="-15" dirty="0">
                <a:solidFill>
                  <a:srgbClr val="000000"/>
                </a:solidFill>
                <a:latin typeface="Microsoft YaHei"/>
                <a:cs typeface="Microsoft YaHei"/>
              </a:rPr>
              <a:t>涯</a:t>
            </a:r>
            <a:r>
              <a:rPr sz="3200" b="1" spc="-25" dirty="0">
                <a:solidFill>
                  <a:srgbClr val="000000"/>
                </a:solidFill>
                <a:latin typeface="Microsoft YaHei"/>
                <a:cs typeface="Microsoft YaHei"/>
              </a:rPr>
              <a:t>定</a:t>
            </a:r>
            <a:r>
              <a:rPr sz="3200" b="1" spc="-15" dirty="0">
                <a:solidFill>
                  <a:srgbClr val="000000"/>
                </a:solidFill>
                <a:latin typeface="Microsoft YaHei"/>
                <a:cs typeface="Microsoft YaHei"/>
              </a:rPr>
              <a:t>向</a:t>
            </a:r>
            <a:r>
              <a:rPr sz="3200" b="1" dirty="0">
                <a:solidFill>
                  <a:srgbClr val="000000"/>
                </a:solidFill>
                <a:latin typeface="Microsoft YaHei"/>
                <a:cs typeface="Microsoft YaHei"/>
              </a:rPr>
              <a:t>？</a:t>
            </a:r>
            <a:endParaRPr sz="3200">
              <a:latin typeface="Microsoft YaHei"/>
              <a:cs typeface="Microsoft YaHei"/>
            </a:endParaRPr>
          </a:p>
        </p:txBody>
      </p:sp>
      <p:sp>
        <p:nvSpPr>
          <p:cNvPr id="8" name="object 8"/>
          <p:cNvSpPr txBox="1"/>
          <p:nvPr/>
        </p:nvSpPr>
        <p:spPr>
          <a:xfrm>
            <a:off x="4320666" y="1417035"/>
            <a:ext cx="3455035" cy="2566035"/>
          </a:xfrm>
          <a:prstGeom prst="rect">
            <a:avLst/>
          </a:prstGeom>
        </p:spPr>
        <p:txBody>
          <a:bodyPr vert="horz" wrap="square" lIns="0" tIns="12700" rIns="0" bIns="0" rtlCol="0">
            <a:spAutoFit/>
          </a:bodyPr>
          <a:lstStyle/>
          <a:p>
            <a:pPr marL="12700" marR="5080" indent="-635" algn="ctr">
              <a:lnSpc>
                <a:spcPct val="111100"/>
              </a:lnSpc>
              <a:spcBef>
                <a:spcPts val="100"/>
              </a:spcBef>
            </a:pPr>
            <a:r>
              <a:rPr sz="3000" b="1" spc="-5" dirty="0">
                <a:latin typeface="Microsoft JhengHei"/>
                <a:cs typeface="Microsoft JhengHei"/>
              </a:rPr>
              <a:t>透過</a:t>
            </a:r>
            <a:r>
              <a:rPr sz="3000" b="1" dirty="0">
                <a:solidFill>
                  <a:srgbClr val="E36C09"/>
                </a:solidFill>
                <a:latin typeface="Microsoft JhengHei"/>
                <a:cs typeface="Microsoft JhengHei"/>
              </a:rPr>
              <a:t>生涯輔</a:t>
            </a:r>
            <a:r>
              <a:rPr sz="3000" b="1" spc="-10" dirty="0">
                <a:solidFill>
                  <a:srgbClr val="E36C09"/>
                </a:solidFill>
                <a:latin typeface="Microsoft JhengHei"/>
                <a:cs typeface="Microsoft JhengHei"/>
              </a:rPr>
              <a:t>導</a:t>
            </a:r>
            <a:r>
              <a:rPr sz="3000" b="1" spc="-5" dirty="0">
                <a:latin typeface="Microsoft JhengHei"/>
                <a:cs typeface="Microsoft JhengHei"/>
              </a:rPr>
              <a:t>、</a:t>
            </a:r>
            <a:r>
              <a:rPr sz="3000" b="1" spc="-5" dirty="0">
                <a:solidFill>
                  <a:srgbClr val="E36C09"/>
                </a:solidFill>
                <a:latin typeface="Microsoft JhengHei"/>
                <a:cs typeface="Microsoft JhengHei"/>
              </a:rPr>
              <a:t>課程 </a:t>
            </a:r>
            <a:r>
              <a:rPr sz="3000" b="1" dirty="0">
                <a:solidFill>
                  <a:srgbClr val="E36C09"/>
                </a:solidFill>
                <a:latin typeface="Microsoft JhengHei"/>
                <a:cs typeface="Microsoft JhengHei"/>
              </a:rPr>
              <a:t>諮詢</a:t>
            </a:r>
            <a:r>
              <a:rPr sz="3000" b="1" dirty="0">
                <a:latin typeface="Microsoft JhengHei"/>
                <a:cs typeface="Microsoft JhengHei"/>
              </a:rPr>
              <a:t>，以及學習歷程 </a:t>
            </a:r>
            <a:r>
              <a:rPr sz="3000" b="1" spc="-5" dirty="0">
                <a:latin typeface="Microsoft JhengHei"/>
                <a:cs typeface="Microsoft JhengHei"/>
              </a:rPr>
              <a:t>檔案的</a:t>
            </a:r>
            <a:r>
              <a:rPr sz="3000" b="1" spc="-5" dirty="0">
                <a:solidFill>
                  <a:srgbClr val="E36C09"/>
                </a:solidFill>
                <a:latin typeface="Microsoft JhengHei"/>
                <a:cs typeface="Microsoft JhengHei"/>
              </a:rPr>
              <a:t>蒐集</a:t>
            </a:r>
            <a:r>
              <a:rPr sz="3000" b="1" spc="-5" dirty="0">
                <a:latin typeface="Microsoft JhengHei"/>
                <a:cs typeface="Microsoft JhengHei"/>
              </a:rPr>
              <a:t>、</a:t>
            </a:r>
            <a:r>
              <a:rPr sz="3000" b="1" spc="-5" dirty="0">
                <a:solidFill>
                  <a:srgbClr val="E36C09"/>
                </a:solidFill>
                <a:latin typeface="Microsoft JhengHei"/>
                <a:cs typeface="Microsoft JhengHei"/>
              </a:rPr>
              <a:t>檢視</a:t>
            </a:r>
            <a:r>
              <a:rPr sz="3000" b="1" dirty="0">
                <a:latin typeface="Microsoft JhengHei"/>
                <a:cs typeface="Microsoft JhengHei"/>
              </a:rPr>
              <a:t>與 </a:t>
            </a:r>
            <a:r>
              <a:rPr sz="3000" b="1" dirty="0">
                <a:solidFill>
                  <a:srgbClr val="E36C09"/>
                </a:solidFill>
                <a:latin typeface="Microsoft JhengHei"/>
                <a:cs typeface="Microsoft JhengHei"/>
              </a:rPr>
              <a:t>反思</a:t>
            </a:r>
            <a:r>
              <a:rPr sz="3000" b="1" dirty="0">
                <a:latin typeface="Microsoft JhengHei"/>
                <a:cs typeface="Microsoft JhengHei"/>
              </a:rPr>
              <a:t>，逐年定向生涯 及大學學群。</a:t>
            </a:r>
            <a:endParaRPr sz="3000">
              <a:latin typeface="Microsoft JhengHei"/>
              <a:cs typeface="Microsoft JhengHei"/>
            </a:endParaRPr>
          </a:p>
        </p:txBody>
      </p:sp>
      <p:grpSp>
        <p:nvGrpSpPr>
          <p:cNvPr id="9" name="object 9"/>
          <p:cNvGrpSpPr/>
          <p:nvPr/>
        </p:nvGrpSpPr>
        <p:grpSpPr>
          <a:xfrm>
            <a:off x="3989832" y="4203191"/>
            <a:ext cx="4104004" cy="954405"/>
            <a:chOff x="3989832" y="4203191"/>
            <a:chExt cx="4104004" cy="954405"/>
          </a:xfrm>
        </p:grpSpPr>
        <p:sp>
          <p:nvSpPr>
            <p:cNvPr id="10" name="object 10"/>
            <p:cNvSpPr/>
            <p:nvPr/>
          </p:nvSpPr>
          <p:spPr>
            <a:xfrm>
              <a:off x="6405372" y="4247387"/>
              <a:ext cx="1644014" cy="865505"/>
            </a:xfrm>
            <a:custGeom>
              <a:avLst/>
              <a:gdLst/>
              <a:ahLst/>
              <a:cxnLst/>
              <a:rect l="l" t="t" r="r" b="b"/>
              <a:pathLst>
                <a:path w="1644015" h="865504">
                  <a:moveTo>
                    <a:pt x="1405762" y="0"/>
                  </a:moveTo>
                  <a:lnTo>
                    <a:pt x="0" y="0"/>
                  </a:lnTo>
                  <a:lnTo>
                    <a:pt x="0" y="865505"/>
                  </a:lnTo>
                  <a:lnTo>
                    <a:pt x="1405762" y="865505"/>
                  </a:lnTo>
                  <a:lnTo>
                    <a:pt x="1643887" y="432688"/>
                  </a:lnTo>
                  <a:lnTo>
                    <a:pt x="1405762" y="0"/>
                  </a:lnTo>
                  <a:close/>
                </a:path>
              </a:pathLst>
            </a:custGeom>
            <a:solidFill>
              <a:srgbClr val="F9C090"/>
            </a:solidFill>
          </p:spPr>
          <p:txBody>
            <a:bodyPr wrap="square" lIns="0" tIns="0" rIns="0" bIns="0" rtlCol="0"/>
            <a:lstStyle/>
            <a:p>
              <a:endParaRPr/>
            </a:p>
          </p:txBody>
        </p:sp>
        <p:sp>
          <p:nvSpPr>
            <p:cNvPr id="11" name="object 11"/>
            <p:cNvSpPr/>
            <p:nvPr/>
          </p:nvSpPr>
          <p:spPr>
            <a:xfrm>
              <a:off x="6405372" y="4247387"/>
              <a:ext cx="1644014" cy="865505"/>
            </a:xfrm>
            <a:custGeom>
              <a:avLst/>
              <a:gdLst/>
              <a:ahLst/>
              <a:cxnLst/>
              <a:rect l="l" t="t" r="r" b="b"/>
              <a:pathLst>
                <a:path w="1644015" h="865504">
                  <a:moveTo>
                    <a:pt x="0" y="0"/>
                  </a:moveTo>
                  <a:lnTo>
                    <a:pt x="1405762" y="0"/>
                  </a:lnTo>
                  <a:lnTo>
                    <a:pt x="1643887" y="432688"/>
                  </a:lnTo>
                  <a:lnTo>
                    <a:pt x="1405762" y="865505"/>
                  </a:lnTo>
                  <a:lnTo>
                    <a:pt x="0" y="865505"/>
                  </a:lnTo>
                  <a:lnTo>
                    <a:pt x="0" y="0"/>
                  </a:lnTo>
                  <a:close/>
                </a:path>
              </a:pathLst>
            </a:custGeom>
            <a:ln w="88392">
              <a:solidFill>
                <a:srgbClr val="536D79"/>
              </a:solidFill>
            </a:ln>
          </p:spPr>
          <p:txBody>
            <a:bodyPr wrap="square" lIns="0" tIns="0" rIns="0" bIns="0" rtlCol="0"/>
            <a:lstStyle/>
            <a:p>
              <a:endParaRPr/>
            </a:p>
          </p:txBody>
        </p:sp>
        <p:sp>
          <p:nvSpPr>
            <p:cNvPr id="12" name="object 12"/>
            <p:cNvSpPr/>
            <p:nvPr/>
          </p:nvSpPr>
          <p:spPr>
            <a:xfrm>
              <a:off x="5204460" y="4248911"/>
              <a:ext cx="1548130" cy="864235"/>
            </a:xfrm>
            <a:custGeom>
              <a:avLst/>
              <a:gdLst/>
              <a:ahLst/>
              <a:cxnLst/>
              <a:rect l="l" t="t" r="r" b="b"/>
              <a:pathLst>
                <a:path w="1548129" h="864235">
                  <a:moveTo>
                    <a:pt x="1310259" y="0"/>
                  </a:moveTo>
                  <a:lnTo>
                    <a:pt x="0" y="0"/>
                  </a:lnTo>
                  <a:lnTo>
                    <a:pt x="0" y="863981"/>
                  </a:lnTo>
                  <a:lnTo>
                    <a:pt x="1310259" y="863981"/>
                  </a:lnTo>
                  <a:lnTo>
                    <a:pt x="1548003" y="431926"/>
                  </a:lnTo>
                  <a:lnTo>
                    <a:pt x="1310259" y="0"/>
                  </a:lnTo>
                  <a:close/>
                </a:path>
              </a:pathLst>
            </a:custGeom>
            <a:solidFill>
              <a:srgbClr val="C3D59B"/>
            </a:solidFill>
          </p:spPr>
          <p:txBody>
            <a:bodyPr wrap="square" lIns="0" tIns="0" rIns="0" bIns="0" rtlCol="0"/>
            <a:lstStyle/>
            <a:p>
              <a:endParaRPr/>
            </a:p>
          </p:txBody>
        </p:sp>
        <p:sp>
          <p:nvSpPr>
            <p:cNvPr id="13" name="object 13"/>
            <p:cNvSpPr/>
            <p:nvPr/>
          </p:nvSpPr>
          <p:spPr>
            <a:xfrm>
              <a:off x="5163312" y="4247387"/>
              <a:ext cx="1550035" cy="865505"/>
            </a:xfrm>
            <a:custGeom>
              <a:avLst/>
              <a:gdLst/>
              <a:ahLst/>
              <a:cxnLst/>
              <a:rect l="l" t="t" r="r" b="b"/>
              <a:pathLst>
                <a:path w="1550034" h="865504">
                  <a:moveTo>
                    <a:pt x="0" y="0"/>
                  </a:moveTo>
                  <a:lnTo>
                    <a:pt x="1311528" y="0"/>
                  </a:lnTo>
                  <a:lnTo>
                    <a:pt x="1549527" y="432688"/>
                  </a:lnTo>
                  <a:lnTo>
                    <a:pt x="1311528" y="865505"/>
                  </a:lnTo>
                  <a:lnTo>
                    <a:pt x="0" y="865505"/>
                  </a:lnTo>
                  <a:lnTo>
                    <a:pt x="0" y="0"/>
                  </a:lnTo>
                  <a:close/>
                </a:path>
              </a:pathLst>
            </a:custGeom>
            <a:ln w="88391">
              <a:solidFill>
                <a:srgbClr val="536D79"/>
              </a:solidFill>
            </a:ln>
          </p:spPr>
          <p:txBody>
            <a:bodyPr wrap="square" lIns="0" tIns="0" rIns="0" bIns="0" rtlCol="0"/>
            <a:lstStyle/>
            <a:p>
              <a:endParaRPr/>
            </a:p>
          </p:txBody>
        </p:sp>
        <p:sp>
          <p:nvSpPr>
            <p:cNvPr id="14" name="object 14"/>
            <p:cNvSpPr/>
            <p:nvPr/>
          </p:nvSpPr>
          <p:spPr>
            <a:xfrm>
              <a:off x="4005072" y="4247387"/>
              <a:ext cx="1394460" cy="865505"/>
            </a:xfrm>
            <a:custGeom>
              <a:avLst/>
              <a:gdLst/>
              <a:ahLst/>
              <a:cxnLst/>
              <a:rect l="l" t="t" r="r" b="b"/>
              <a:pathLst>
                <a:path w="1394460" h="865504">
                  <a:moveTo>
                    <a:pt x="1156462" y="0"/>
                  </a:moveTo>
                  <a:lnTo>
                    <a:pt x="0" y="0"/>
                  </a:lnTo>
                  <a:lnTo>
                    <a:pt x="0" y="865505"/>
                  </a:lnTo>
                  <a:lnTo>
                    <a:pt x="1156462" y="865505"/>
                  </a:lnTo>
                  <a:lnTo>
                    <a:pt x="1394460" y="432688"/>
                  </a:lnTo>
                  <a:lnTo>
                    <a:pt x="1156462" y="0"/>
                  </a:lnTo>
                  <a:close/>
                </a:path>
              </a:pathLst>
            </a:custGeom>
            <a:solidFill>
              <a:srgbClr val="CCC1DA"/>
            </a:solidFill>
          </p:spPr>
          <p:txBody>
            <a:bodyPr wrap="square" lIns="0" tIns="0" rIns="0" bIns="0" rtlCol="0"/>
            <a:lstStyle/>
            <a:p>
              <a:endParaRPr/>
            </a:p>
          </p:txBody>
        </p:sp>
        <p:sp>
          <p:nvSpPr>
            <p:cNvPr id="15" name="object 15"/>
            <p:cNvSpPr/>
            <p:nvPr/>
          </p:nvSpPr>
          <p:spPr>
            <a:xfrm>
              <a:off x="4034028" y="4247387"/>
              <a:ext cx="1394460" cy="865505"/>
            </a:xfrm>
            <a:custGeom>
              <a:avLst/>
              <a:gdLst/>
              <a:ahLst/>
              <a:cxnLst/>
              <a:rect l="l" t="t" r="r" b="b"/>
              <a:pathLst>
                <a:path w="1394460" h="865504">
                  <a:moveTo>
                    <a:pt x="0" y="0"/>
                  </a:moveTo>
                  <a:lnTo>
                    <a:pt x="1156462" y="0"/>
                  </a:lnTo>
                  <a:lnTo>
                    <a:pt x="1394460" y="432688"/>
                  </a:lnTo>
                  <a:lnTo>
                    <a:pt x="1156462" y="865505"/>
                  </a:lnTo>
                  <a:lnTo>
                    <a:pt x="0" y="865505"/>
                  </a:lnTo>
                  <a:lnTo>
                    <a:pt x="0" y="0"/>
                  </a:lnTo>
                  <a:close/>
                </a:path>
              </a:pathLst>
            </a:custGeom>
            <a:ln w="88392">
              <a:solidFill>
                <a:srgbClr val="536D79"/>
              </a:solidFill>
            </a:ln>
          </p:spPr>
          <p:txBody>
            <a:bodyPr wrap="square" lIns="0" tIns="0" rIns="0" bIns="0" rtlCol="0"/>
            <a:lstStyle/>
            <a:p>
              <a:endParaRPr/>
            </a:p>
          </p:txBody>
        </p:sp>
        <p:sp>
          <p:nvSpPr>
            <p:cNvPr id="16" name="object 16"/>
            <p:cNvSpPr/>
            <p:nvPr/>
          </p:nvSpPr>
          <p:spPr>
            <a:xfrm>
              <a:off x="5205984" y="4544567"/>
              <a:ext cx="312420" cy="271145"/>
            </a:xfrm>
            <a:custGeom>
              <a:avLst/>
              <a:gdLst/>
              <a:ahLst/>
              <a:cxnLst/>
              <a:rect l="l" t="t" r="r" b="b"/>
              <a:pathLst>
                <a:path w="312420" h="271145">
                  <a:moveTo>
                    <a:pt x="151002" y="0"/>
                  </a:moveTo>
                  <a:lnTo>
                    <a:pt x="105917" y="7111"/>
                  </a:lnTo>
                  <a:lnTo>
                    <a:pt x="66420" y="24637"/>
                  </a:lnTo>
                  <a:lnTo>
                    <a:pt x="34289" y="50799"/>
                  </a:lnTo>
                  <a:lnTo>
                    <a:pt x="11811" y="83819"/>
                  </a:lnTo>
                  <a:lnTo>
                    <a:pt x="762" y="122173"/>
                  </a:lnTo>
                  <a:lnTo>
                    <a:pt x="0" y="136905"/>
                  </a:lnTo>
                  <a:lnTo>
                    <a:pt x="6603" y="174751"/>
                  </a:lnTo>
                  <a:lnTo>
                    <a:pt x="24764" y="208406"/>
                  </a:lnTo>
                  <a:lnTo>
                    <a:pt x="53086" y="236346"/>
                  </a:lnTo>
                  <a:lnTo>
                    <a:pt x="90296" y="256920"/>
                  </a:lnTo>
                  <a:lnTo>
                    <a:pt x="135127" y="268858"/>
                  </a:lnTo>
                  <a:lnTo>
                    <a:pt x="168528" y="271144"/>
                  </a:lnTo>
                  <a:lnTo>
                    <a:pt x="183387" y="269493"/>
                  </a:lnTo>
                  <a:lnTo>
                    <a:pt x="224916" y="257555"/>
                  </a:lnTo>
                  <a:lnTo>
                    <a:pt x="260476" y="236092"/>
                  </a:lnTo>
                  <a:lnTo>
                    <a:pt x="288036" y="206247"/>
                  </a:lnTo>
                  <a:lnTo>
                    <a:pt x="305815" y="169544"/>
                  </a:lnTo>
                  <a:lnTo>
                    <a:pt x="312165" y="127126"/>
                  </a:lnTo>
                  <a:lnTo>
                    <a:pt x="310388" y="114045"/>
                  </a:lnTo>
                  <a:lnTo>
                    <a:pt x="297179" y="77342"/>
                  </a:lnTo>
                  <a:lnTo>
                    <a:pt x="272923" y="45846"/>
                  </a:lnTo>
                  <a:lnTo>
                    <a:pt x="239267" y="21462"/>
                  </a:lnTo>
                  <a:lnTo>
                    <a:pt x="198119" y="5587"/>
                  </a:lnTo>
                  <a:lnTo>
                    <a:pt x="151002" y="0"/>
                  </a:lnTo>
                  <a:close/>
                </a:path>
              </a:pathLst>
            </a:custGeom>
            <a:solidFill>
              <a:srgbClr val="9BBA40"/>
            </a:solidFill>
          </p:spPr>
          <p:txBody>
            <a:bodyPr wrap="square" lIns="0" tIns="0" rIns="0" bIns="0" rtlCol="0"/>
            <a:lstStyle/>
            <a:p>
              <a:endParaRPr/>
            </a:p>
          </p:txBody>
        </p:sp>
        <p:sp>
          <p:nvSpPr>
            <p:cNvPr id="17" name="object 17"/>
            <p:cNvSpPr/>
            <p:nvPr/>
          </p:nvSpPr>
          <p:spPr>
            <a:xfrm>
              <a:off x="5205984" y="4544567"/>
              <a:ext cx="312420" cy="271145"/>
            </a:xfrm>
            <a:custGeom>
              <a:avLst/>
              <a:gdLst/>
              <a:ahLst/>
              <a:cxnLst/>
              <a:rect l="l" t="t" r="r" b="b"/>
              <a:pathLst>
                <a:path w="312420" h="271145">
                  <a:moveTo>
                    <a:pt x="0" y="135762"/>
                  </a:moveTo>
                  <a:lnTo>
                    <a:pt x="6730" y="96138"/>
                  </a:lnTo>
                  <a:lnTo>
                    <a:pt x="25653" y="61086"/>
                  </a:lnTo>
                  <a:lnTo>
                    <a:pt x="54737" y="32511"/>
                  </a:lnTo>
                  <a:lnTo>
                    <a:pt x="92075" y="11937"/>
                  </a:lnTo>
                  <a:lnTo>
                    <a:pt x="135508" y="1142"/>
                  </a:lnTo>
                  <a:lnTo>
                    <a:pt x="151002" y="0"/>
                  </a:lnTo>
                  <a:lnTo>
                    <a:pt x="167258" y="634"/>
                  </a:lnTo>
                  <a:lnTo>
                    <a:pt x="212598" y="9905"/>
                  </a:lnTo>
                  <a:lnTo>
                    <a:pt x="251460" y="28701"/>
                  </a:lnTo>
                  <a:lnTo>
                    <a:pt x="282066" y="55625"/>
                  </a:lnTo>
                  <a:lnTo>
                    <a:pt x="302894" y="89026"/>
                  </a:lnTo>
                  <a:lnTo>
                    <a:pt x="312165" y="127126"/>
                  </a:lnTo>
                  <a:lnTo>
                    <a:pt x="311403" y="141858"/>
                  </a:lnTo>
                  <a:lnTo>
                    <a:pt x="301116" y="182498"/>
                  </a:lnTo>
                  <a:lnTo>
                    <a:pt x="279780" y="217042"/>
                  </a:lnTo>
                  <a:lnTo>
                    <a:pt x="249427" y="244220"/>
                  </a:lnTo>
                  <a:lnTo>
                    <a:pt x="211708" y="262635"/>
                  </a:lnTo>
                  <a:lnTo>
                    <a:pt x="168528" y="271144"/>
                  </a:lnTo>
                  <a:lnTo>
                    <a:pt x="151511" y="270636"/>
                  </a:lnTo>
                  <a:lnTo>
                    <a:pt x="104520" y="262000"/>
                  </a:lnTo>
                  <a:lnTo>
                    <a:pt x="64642" y="244093"/>
                  </a:lnTo>
                  <a:lnTo>
                    <a:pt x="33146" y="218439"/>
                  </a:lnTo>
                  <a:lnTo>
                    <a:pt x="11429" y="186562"/>
                  </a:lnTo>
                  <a:lnTo>
                    <a:pt x="888" y="149859"/>
                  </a:lnTo>
                  <a:lnTo>
                    <a:pt x="0" y="135762"/>
                  </a:lnTo>
                  <a:close/>
                </a:path>
              </a:pathLst>
            </a:custGeom>
            <a:ln w="76199">
              <a:solidFill>
                <a:srgbClr val="536D79"/>
              </a:solidFill>
            </a:ln>
          </p:spPr>
          <p:txBody>
            <a:bodyPr wrap="square" lIns="0" tIns="0" rIns="0" bIns="0" rtlCol="0"/>
            <a:lstStyle/>
            <a:p>
              <a:endParaRPr/>
            </a:p>
          </p:txBody>
        </p:sp>
        <p:sp>
          <p:nvSpPr>
            <p:cNvPr id="18" name="object 18"/>
            <p:cNvSpPr/>
            <p:nvPr/>
          </p:nvSpPr>
          <p:spPr>
            <a:xfrm>
              <a:off x="6457188" y="4544567"/>
              <a:ext cx="312420" cy="271145"/>
            </a:xfrm>
            <a:custGeom>
              <a:avLst/>
              <a:gdLst/>
              <a:ahLst/>
              <a:cxnLst/>
              <a:rect l="l" t="t" r="r" b="b"/>
              <a:pathLst>
                <a:path w="312420" h="271145">
                  <a:moveTo>
                    <a:pt x="151003" y="0"/>
                  </a:moveTo>
                  <a:lnTo>
                    <a:pt x="105917" y="7111"/>
                  </a:lnTo>
                  <a:lnTo>
                    <a:pt x="66420" y="24637"/>
                  </a:lnTo>
                  <a:lnTo>
                    <a:pt x="34289" y="50799"/>
                  </a:lnTo>
                  <a:lnTo>
                    <a:pt x="11811" y="83819"/>
                  </a:lnTo>
                  <a:lnTo>
                    <a:pt x="762" y="122173"/>
                  </a:lnTo>
                  <a:lnTo>
                    <a:pt x="0" y="136905"/>
                  </a:lnTo>
                  <a:lnTo>
                    <a:pt x="6603" y="174751"/>
                  </a:lnTo>
                  <a:lnTo>
                    <a:pt x="24764" y="208406"/>
                  </a:lnTo>
                  <a:lnTo>
                    <a:pt x="53086" y="236346"/>
                  </a:lnTo>
                  <a:lnTo>
                    <a:pt x="90296" y="256920"/>
                  </a:lnTo>
                  <a:lnTo>
                    <a:pt x="135128" y="268858"/>
                  </a:lnTo>
                  <a:lnTo>
                    <a:pt x="168529" y="271144"/>
                  </a:lnTo>
                  <a:lnTo>
                    <a:pt x="183387" y="269493"/>
                  </a:lnTo>
                  <a:lnTo>
                    <a:pt x="224916" y="257555"/>
                  </a:lnTo>
                  <a:lnTo>
                    <a:pt x="260477" y="236092"/>
                  </a:lnTo>
                  <a:lnTo>
                    <a:pt x="288036" y="206247"/>
                  </a:lnTo>
                  <a:lnTo>
                    <a:pt x="305815" y="169544"/>
                  </a:lnTo>
                  <a:lnTo>
                    <a:pt x="312165" y="127126"/>
                  </a:lnTo>
                  <a:lnTo>
                    <a:pt x="310388" y="114045"/>
                  </a:lnTo>
                  <a:lnTo>
                    <a:pt x="297180" y="77342"/>
                  </a:lnTo>
                  <a:lnTo>
                    <a:pt x="272795" y="45846"/>
                  </a:lnTo>
                  <a:lnTo>
                    <a:pt x="239267" y="21462"/>
                  </a:lnTo>
                  <a:lnTo>
                    <a:pt x="198119" y="5587"/>
                  </a:lnTo>
                  <a:lnTo>
                    <a:pt x="151003" y="0"/>
                  </a:lnTo>
                  <a:close/>
                </a:path>
              </a:pathLst>
            </a:custGeom>
            <a:solidFill>
              <a:srgbClr val="F8841D"/>
            </a:solidFill>
          </p:spPr>
          <p:txBody>
            <a:bodyPr wrap="square" lIns="0" tIns="0" rIns="0" bIns="0" rtlCol="0"/>
            <a:lstStyle/>
            <a:p>
              <a:endParaRPr/>
            </a:p>
          </p:txBody>
        </p:sp>
        <p:sp>
          <p:nvSpPr>
            <p:cNvPr id="19" name="object 19"/>
            <p:cNvSpPr/>
            <p:nvPr/>
          </p:nvSpPr>
          <p:spPr>
            <a:xfrm>
              <a:off x="6457188" y="4544567"/>
              <a:ext cx="312420" cy="271145"/>
            </a:xfrm>
            <a:custGeom>
              <a:avLst/>
              <a:gdLst/>
              <a:ahLst/>
              <a:cxnLst/>
              <a:rect l="l" t="t" r="r" b="b"/>
              <a:pathLst>
                <a:path w="312420" h="271145">
                  <a:moveTo>
                    <a:pt x="0" y="135762"/>
                  </a:moveTo>
                  <a:lnTo>
                    <a:pt x="6731" y="96138"/>
                  </a:lnTo>
                  <a:lnTo>
                    <a:pt x="25653" y="61086"/>
                  </a:lnTo>
                  <a:lnTo>
                    <a:pt x="54737" y="32511"/>
                  </a:lnTo>
                  <a:lnTo>
                    <a:pt x="92075" y="11937"/>
                  </a:lnTo>
                  <a:lnTo>
                    <a:pt x="135509" y="1142"/>
                  </a:lnTo>
                  <a:lnTo>
                    <a:pt x="151003" y="0"/>
                  </a:lnTo>
                  <a:lnTo>
                    <a:pt x="167259" y="634"/>
                  </a:lnTo>
                  <a:lnTo>
                    <a:pt x="212597" y="9905"/>
                  </a:lnTo>
                  <a:lnTo>
                    <a:pt x="251460" y="28701"/>
                  </a:lnTo>
                  <a:lnTo>
                    <a:pt x="282066" y="55625"/>
                  </a:lnTo>
                  <a:lnTo>
                    <a:pt x="302894" y="89026"/>
                  </a:lnTo>
                  <a:lnTo>
                    <a:pt x="312165" y="127126"/>
                  </a:lnTo>
                  <a:lnTo>
                    <a:pt x="311404" y="141858"/>
                  </a:lnTo>
                  <a:lnTo>
                    <a:pt x="301116" y="182498"/>
                  </a:lnTo>
                  <a:lnTo>
                    <a:pt x="279781" y="217042"/>
                  </a:lnTo>
                  <a:lnTo>
                    <a:pt x="249428" y="244220"/>
                  </a:lnTo>
                  <a:lnTo>
                    <a:pt x="211709" y="262635"/>
                  </a:lnTo>
                  <a:lnTo>
                    <a:pt x="168529" y="271144"/>
                  </a:lnTo>
                  <a:lnTo>
                    <a:pt x="151511" y="270636"/>
                  </a:lnTo>
                  <a:lnTo>
                    <a:pt x="104520" y="262000"/>
                  </a:lnTo>
                  <a:lnTo>
                    <a:pt x="64642" y="244093"/>
                  </a:lnTo>
                  <a:lnTo>
                    <a:pt x="33147" y="218439"/>
                  </a:lnTo>
                  <a:lnTo>
                    <a:pt x="11429" y="186562"/>
                  </a:lnTo>
                  <a:lnTo>
                    <a:pt x="888" y="149859"/>
                  </a:lnTo>
                  <a:lnTo>
                    <a:pt x="0" y="135762"/>
                  </a:lnTo>
                  <a:close/>
                </a:path>
              </a:pathLst>
            </a:custGeom>
            <a:ln w="76199">
              <a:solidFill>
                <a:srgbClr val="536D79"/>
              </a:solidFill>
            </a:ln>
          </p:spPr>
          <p:txBody>
            <a:bodyPr wrap="square" lIns="0" tIns="0" rIns="0" bIns="0" rtlCol="0"/>
            <a:lstStyle/>
            <a:p>
              <a:endParaRPr/>
            </a:p>
          </p:txBody>
        </p:sp>
        <p:pic>
          <p:nvPicPr>
            <p:cNvPr id="20" name="object 20"/>
            <p:cNvPicPr/>
            <p:nvPr/>
          </p:nvPicPr>
          <p:blipFill>
            <a:blip r:embed="rId2" cstate="print"/>
            <a:stretch>
              <a:fillRect/>
            </a:stretch>
          </p:blipFill>
          <p:spPr>
            <a:xfrm>
              <a:off x="5256276" y="4639055"/>
              <a:ext cx="219075" cy="68325"/>
            </a:xfrm>
            <a:prstGeom prst="rect">
              <a:avLst/>
            </a:prstGeom>
          </p:spPr>
        </p:pic>
        <p:pic>
          <p:nvPicPr>
            <p:cNvPr id="21" name="object 21"/>
            <p:cNvPicPr/>
            <p:nvPr/>
          </p:nvPicPr>
          <p:blipFill>
            <a:blip r:embed="rId3" cstate="print"/>
            <a:stretch>
              <a:fillRect/>
            </a:stretch>
          </p:blipFill>
          <p:spPr>
            <a:xfrm>
              <a:off x="6504432" y="4639055"/>
              <a:ext cx="217932" cy="68325"/>
            </a:xfrm>
            <a:prstGeom prst="rect">
              <a:avLst/>
            </a:prstGeom>
          </p:spPr>
        </p:pic>
        <p:pic>
          <p:nvPicPr>
            <p:cNvPr id="22" name="object 22"/>
            <p:cNvPicPr/>
            <p:nvPr/>
          </p:nvPicPr>
          <p:blipFill>
            <a:blip r:embed="rId4" cstate="print"/>
            <a:stretch>
              <a:fillRect/>
            </a:stretch>
          </p:blipFill>
          <p:spPr>
            <a:xfrm>
              <a:off x="4136136" y="4253483"/>
              <a:ext cx="1027938" cy="677418"/>
            </a:xfrm>
            <a:prstGeom prst="rect">
              <a:avLst/>
            </a:prstGeom>
          </p:spPr>
        </p:pic>
        <p:pic>
          <p:nvPicPr>
            <p:cNvPr id="23" name="object 23"/>
            <p:cNvPicPr/>
            <p:nvPr/>
          </p:nvPicPr>
          <p:blipFill>
            <a:blip r:embed="rId5" cstate="print"/>
            <a:stretch>
              <a:fillRect/>
            </a:stretch>
          </p:blipFill>
          <p:spPr>
            <a:xfrm>
              <a:off x="4327906" y="4340936"/>
              <a:ext cx="937260" cy="381304"/>
            </a:xfrm>
            <a:prstGeom prst="rect">
              <a:avLst/>
            </a:prstGeom>
          </p:spPr>
        </p:pic>
        <p:pic>
          <p:nvPicPr>
            <p:cNvPr id="24" name="object 24"/>
            <p:cNvPicPr/>
            <p:nvPr/>
          </p:nvPicPr>
          <p:blipFill>
            <a:blip r:embed="rId6" cstate="print"/>
            <a:stretch>
              <a:fillRect/>
            </a:stretch>
          </p:blipFill>
          <p:spPr>
            <a:xfrm>
              <a:off x="4317238" y="4706442"/>
              <a:ext cx="937260" cy="381304"/>
            </a:xfrm>
            <a:prstGeom prst="rect">
              <a:avLst/>
            </a:prstGeom>
          </p:spPr>
        </p:pic>
        <p:pic>
          <p:nvPicPr>
            <p:cNvPr id="25" name="object 25"/>
            <p:cNvPicPr/>
            <p:nvPr/>
          </p:nvPicPr>
          <p:blipFill>
            <a:blip r:embed="rId7" cstate="print"/>
            <a:stretch>
              <a:fillRect/>
            </a:stretch>
          </p:blipFill>
          <p:spPr>
            <a:xfrm>
              <a:off x="5519928" y="4226051"/>
              <a:ext cx="1027937" cy="677418"/>
            </a:xfrm>
            <a:prstGeom prst="rect">
              <a:avLst/>
            </a:prstGeom>
          </p:spPr>
        </p:pic>
        <p:pic>
          <p:nvPicPr>
            <p:cNvPr id="26" name="object 26"/>
            <p:cNvPicPr/>
            <p:nvPr/>
          </p:nvPicPr>
          <p:blipFill>
            <a:blip r:embed="rId8" cstate="print"/>
            <a:stretch>
              <a:fillRect/>
            </a:stretch>
          </p:blipFill>
          <p:spPr>
            <a:xfrm>
              <a:off x="5711317" y="4314189"/>
              <a:ext cx="937717" cy="381000"/>
            </a:xfrm>
            <a:prstGeom prst="rect">
              <a:avLst/>
            </a:prstGeom>
          </p:spPr>
        </p:pic>
        <p:pic>
          <p:nvPicPr>
            <p:cNvPr id="27" name="object 27"/>
            <p:cNvPicPr/>
            <p:nvPr/>
          </p:nvPicPr>
          <p:blipFill>
            <a:blip r:embed="rId9" cstate="print"/>
            <a:stretch>
              <a:fillRect/>
            </a:stretch>
          </p:blipFill>
          <p:spPr>
            <a:xfrm>
              <a:off x="5688457" y="4679645"/>
              <a:ext cx="937717" cy="381304"/>
            </a:xfrm>
            <a:prstGeom prst="rect">
              <a:avLst/>
            </a:prstGeom>
          </p:spPr>
        </p:pic>
        <p:pic>
          <p:nvPicPr>
            <p:cNvPr id="28" name="object 28"/>
            <p:cNvPicPr/>
            <p:nvPr/>
          </p:nvPicPr>
          <p:blipFill>
            <a:blip r:embed="rId10" cstate="print"/>
            <a:stretch>
              <a:fillRect/>
            </a:stretch>
          </p:blipFill>
          <p:spPr>
            <a:xfrm>
              <a:off x="6836664" y="4253483"/>
              <a:ext cx="1027937" cy="677418"/>
            </a:xfrm>
            <a:prstGeom prst="rect">
              <a:avLst/>
            </a:prstGeom>
          </p:spPr>
        </p:pic>
        <p:pic>
          <p:nvPicPr>
            <p:cNvPr id="29" name="object 29"/>
            <p:cNvPicPr/>
            <p:nvPr/>
          </p:nvPicPr>
          <p:blipFill>
            <a:blip r:embed="rId11" cstate="print"/>
            <a:stretch>
              <a:fillRect/>
            </a:stretch>
          </p:blipFill>
          <p:spPr>
            <a:xfrm>
              <a:off x="7028052" y="4340936"/>
              <a:ext cx="937717" cy="746810"/>
            </a:xfrm>
            <a:prstGeom prst="rect">
              <a:avLst/>
            </a:prstGeom>
          </p:spPr>
        </p:pic>
      </p:grpSp>
      <p:grpSp>
        <p:nvGrpSpPr>
          <p:cNvPr id="30" name="object 30"/>
          <p:cNvGrpSpPr/>
          <p:nvPr/>
        </p:nvGrpSpPr>
        <p:grpSpPr>
          <a:xfrm>
            <a:off x="501971" y="5416552"/>
            <a:ext cx="1453515" cy="1200785"/>
            <a:chOff x="501971" y="5416552"/>
            <a:chExt cx="1453515" cy="1200785"/>
          </a:xfrm>
        </p:grpSpPr>
        <p:pic>
          <p:nvPicPr>
            <p:cNvPr id="31" name="object 31"/>
            <p:cNvPicPr/>
            <p:nvPr/>
          </p:nvPicPr>
          <p:blipFill>
            <a:blip r:embed="rId12" cstate="print"/>
            <a:stretch>
              <a:fillRect/>
            </a:stretch>
          </p:blipFill>
          <p:spPr>
            <a:xfrm>
              <a:off x="501971" y="5416552"/>
              <a:ext cx="1452937" cy="1200655"/>
            </a:xfrm>
            <a:prstGeom prst="rect">
              <a:avLst/>
            </a:prstGeom>
          </p:spPr>
        </p:pic>
        <p:pic>
          <p:nvPicPr>
            <p:cNvPr id="32" name="object 32"/>
            <p:cNvPicPr/>
            <p:nvPr/>
          </p:nvPicPr>
          <p:blipFill>
            <a:blip r:embed="rId13" cstate="print"/>
            <a:stretch>
              <a:fillRect/>
            </a:stretch>
          </p:blipFill>
          <p:spPr>
            <a:xfrm>
              <a:off x="534924" y="5437632"/>
              <a:ext cx="1382268" cy="1130808"/>
            </a:xfrm>
            <a:prstGeom prst="rect">
              <a:avLst/>
            </a:prstGeom>
          </p:spPr>
        </p:pic>
        <p:sp>
          <p:nvSpPr>
            <p:cNvPr id="33" name="object 33"/>
            <p:cNvSpPr/>
            <p:nvPr/>
          </p:nvSpPr>
          <p:spPr>
            <a:xfrm>
              <a:off x="534924" y="5437632"/>
              <a:ext cx="1382395" cy="1130935"/>
            </a:xfrm>
            <a:custGeom>
              <a:avLst/>
              <a:gdLst/>
              <a:ahLst/>
              <a:cxnLst/>
              <a:rect l="l" t="t" r="r" b="b"/>
              <a:pathLst>
                <a:path w="1382395" h="1130934">
                  <a:moveTo>
                    <a:pt x="0" y="565340"/>
                  </a:moveTo>
                  <a:lnTo>
                    <a:pt x="2285" y="518972"/>
                  </a:lnTo>
                  <a:lnTo>
                    <a:pt x="9042" y="473633"/>
                  </a:lnTo>
                  <a:lnTo>
                    <a:pt x="20078" y="429475"/>
                  </a:lnTo>
                  <a:lnTo>
                    <a:pt x="35229" y="386651"/>
                  </a:lnTo>
                  <a:lnTo>
                    <a:pt x="54305" y="345287"/>
                  </a:lnTo>
                  <a:lnTo>
                    <a:pt x="77139" y="305536"/>
                  </a:lnTo>
                  <a:lnTo>
                    <a:pt x="103543" y="267538"/>
                  </a:lnTo>
                  <a:lnTo>
                    <a:pt x="133337" y="231457"/>
                  </a:lnTo>
                  <a:lnTo>
                    <a:pt x="166357" y="197421"/>
                  </a:lnTo>
                  <a:lnTo>
                    <a:pt x="202412" y="165582"/>
                  </a:lnTo>
                  <a:lnTo>
                    <a:pt x="241325" y="136144"/>
                  </a:lnTo>
                  <a:lnTo>
                    <a:pt x="282930" y="109093"/>
                  </a:lnTo>
                  <a:lnTo>
                    <a:pt x="327050" y="84709"/>
                  </a:lnTo>
                  <a:lnTo>
                    <a:pt x="373481" y="63119"/>
                  </a:lnTo>
                  <a:lnTo>
                    <a:pt x="422071" y="44450"/>
                  </a:lnTo>
                  <a:lnTo>
                    <a:pt x="472643" y="28829"/>
                  </a:lnTo>
                  <a:lnTo>
                    <a:pt x="524992" y="16383"/>
                  </a:lnTo>
                  <a:lnTo>
                    <a:pt x="578980" y="7366"/>
                  </a:lnTo>
                  <a:lnTo>
                    <a:pt x="634390" y="1905"/>
                  </a:lnTo>
                  <a:lnTo>
                    <a:pt x="691070" y="0"/>
                  </a:lnTo>
                  <a:lnTo>
                    <a:pt x="747776" y="1905"/>
                  </a:lnTo>
                  <a:lnTo>
                    <a:pt x="803148" y="7366"/>
                  </a:lnTo>
                  <a:lnTo>
                    <a:pt x="857123" y="16383"/>
                  </a:lnTo>
                  <a:lnTo>
                    <a:pt x="909447" y="28829"/>
                  </a:lnTo>
                  <a:lnTo>
                    <a:pt x="960119" y="44450"/>
                  </a:lnTo>
                  <a:lnTo>
                    <a:pt x="1008634" y="63119"/>
                  </a:lnTo>
                  <a:lnTo>
                    <a:pt x="1055116" y="84709"/>
                  </a:lnTo>
                  <a:lnTo>
                    <a:pt x="1099184" y="109093"/>
                  </a:lnTo>
                  <a:lnTo>
                    <a:pt x="1140840" y="136144"/>
                  </a:lnTo>
                  <a:lnTo>
                    <a:pt x="1179702" y="165582"/>
                  </a:lnTo>
                  <a:lnTo>
                    <a:pt x="1215770" y="197421"/>
                  </a:lnTo>
                  <a:lnTo>
                    <a:pt x="1248790" y="231457"/>
                  </a:lnTo>
                  <a:lnTo>
                    <a:pt x="1278636" y="267538"/>
                  </a:lnTo>
                  <a:lnTo>
                    <a:pt x="1305052" y="305536"/>
                  </a:lnTo>
                  <a:lnTo>
                    <a:pt x="1327784" y="345287"/>
                  </a:lnTo>
                  <a:lnTo>
                    <a:pt x="1346962" y="386651"/>
                  </a:lnTo>
                  <a:lnTo>
                    <a:pt x="1362075" y="429475"/>
                  </a:lnTo>
                  <a:lnTo>
                    <a:pt x="1373124" y="473633"/>
                  </a:lnTo>
                  <a:lnTo>
                    <a:pt x="1379855" y="518972"/>
                  </a:lnTo>
                  <a:lnTo>
                    <a:pt x="1382140" y="565340"/>
                  </a:lnTo>
                  <a:lnTo>
                    <a:pt x="1379855" y="611708"/>
                  </a:lnTo>
                  <a:lnTo>
                    <a:pt x="1373124" y="657047"/>
                  </a:lnTo>
                  <a:lnTo>
                    <a:pt x="1362075" y="701205"/>
                  </a:lnTo>
                  <a:lnTo>
                    <a:pt x="1346962" y="744029"/>
                  </a:lnTo>
                  <a:lnTo>
                    <a:pt x="1327784" y="785393"/>
                  </a:lnTo>
                  <a:lnTo>
                    <a:pt x="1305052" y="825144"/>
                  </a:lnTo>
                  <a:lnTo>
                    <a:pt x="1278636" y="863142"/>
                  </a:lnTo>
                  <a:lnTo>
                    <a:pt x="1248790" y="899223"/>
                  </a:lnTo>
                  <a:lnTo>
                    <a:pt x="1215770" y="933259"/>
                  </a:lnTo>
                  <a:lnTo>
                    <a:pt x="1179702" y="965098"/>
                  </a:lnTo>
                  <a:lnTo>
                    <a:pt x="1140840" y="994600"/>
                  </a:lnTo>
                  <a:lnTo>
                    <a:pt x="1099184" y="1021600"/>
                  </a:lnTo>
                  <a:lnTo>
                    <a:pt x="1055116" y="1045984"/>
                  </a:lnTo>
                  <a:lnTo>
                    <a:pt x="1008634" y="1067574"/>
                  </a:lnTo>
                  <a:lnTo>
                    <a:pt x="960119" y="1086256"/>
                  </a:lnTo>
                  <a:lnTo>
                    <a:pt x="909447" y="1101864"/>
                  </a:lnTo>
                  <a:lnTo>
                    <a:pt x="857123" y="1114247"/>
                  </a:lnTo>
                  <a:lnTo>
                    <a:pt x="803148" y="1123276"/>
                  </a:lnTo>
                  <a:lnTo>
                    <a:pt x="747776" y="1128801"/>
                  </a:lnTo>
                  <a:lnTo>
                    <a:pt x="691070" y="1130681"/>
                  </a:lnTo>
                  <a:lnTo>
                    <a:pt x="634390" y="1128801"/>
                  </a:lnTo>
                  <a:lnTo>
                    <a:pt x="578980" y="1123276"/>
                  </a:lnTo>
                  <a:lnTo>
                    <a:pt x="524992" y="1114247"/>
                  </a:lnTo>
                  <a:lnTo>
                    <a:pt x="472643" y="1101864"/>
                  </a:lnTo>
                  <a:lnTo>
                    <a:pt x="422071" y="1086256"/>
                  </a:lnTo>
                  <a:lnTo>
                    <a:pt x="373481" y="1067574"/>
                  </a:lnTo>
                  <a:lnTo>
                    <a:pt x="327050" y="1045984"/>
                  </a:lnTo>
                  <a:lnTo>
                    <a:pt x="282930" y="1021600"/>
                  </a:lnTo>
                  <a:lnTo>
                    <a:pt x="241325" y="994600"/>
                  </a:lnTo>
                  <a:lnTo>
                    <a:pt x="202412" y="965098"/>
                  </a:lnTo>
                  <a:lnTo>
                    <a:pt x="166357" y="933259"/>
                  </a:lnTo>
                  <a:lnTo>
                    <a:pt x="133337" y="899223"/>
                  </a:lnTo>
                  <a:lnTo>
                    <a:pt x="103543" y="863142"/>
                  </a:lnTo>
                  <a:lnTo>
                    <a:pt x="77139" y="825144"/>
                  </a:lnTo>
                  <a:lnTo>
                    <a:pt x="54305" y="785393"/>
                  </a:lnTo>
                  <a:lnTo>
                    <a:pt x="35229" y="744029"/>
                  </a:lnTo>
                  <a:lnTo>
                    <a:pt x="20078" y="701205"/>
                  </a:lnTo>
                  <a:lnTo>
                    <a:pt x="9042" y="657047"/>
                  </a:lnTo>
                  <a:lnTo>
                    <a:pt x="2285" y="611708"/>
                  </a:lnTo>
                  <a:lnTo>
                    <a:pt x="0" y="565340"/>
                  </a:lnTo>
                  <a:close/>
                </a:path>
              </a:pathLst>
            </a:custGeom>
            <a:ln w="9144">
              <a:solidFill>
                <a:srgbClr val="BE2F1B"/>
              </a:solidFill>
            </a:ln>
          </p:spPr>
          <p:txBody>
            <a:bodyPr wrap="square" lIns="0" tIns="0" rIns="0" bIns="0" rtlCol="0"/>
            <a:lstStyle/>
            <a:p>
              <a:endParaRPr/>
            </a:p>
          </p:txBody>
        </p:sp>
      </p:grpSp>
      <p:sp>
        <p:nvSpPr>
          <p:cNvPr id="34" name="object 34"/>
          <p:cNvSpPr txBox="1"/>
          <p:nvPr/>
        </p:nvSpPr>
        <p:spPr>
          <a:xfrm>
            <a:off x="893470" y="5584342"/>
            <a:ext cx="735965" cy="878840"/>
          </a:xfrm>
          <a:prstGeom prst="rect">
            <a:avLst/>
          </a:prstGeom>
        </p:spPr>
        <p:txBody>
          <a:bodyPr vert="horz" wrap="square" lIns="0" tIns="12065" rIns="0" bIns="0" rtlCol="0">
            <a:spAutoFit/>
          </a:bodyPr>
          <a:lstStyle/>
          <a:p>
            <a:pPr marL="12700" marR="5080">
              <a:lnSpc>
                <a:spcPct val="100000"/>
              </a:lnSpc>
              <a:spcBef>
                <a:spcPts val="95"/>
              </a:spcBef>
            </a:pPr>
            <a:r>
              <a:rPr sz="2800" b="1" spc="-5" dirty="0">
                <a:latin typeface="Microsoft YaHei"/>
                <a:cs typeface="Microsoft YaHei"/>
              </a:rPr>
              <a:t>生涯 探索</a:t>
            </a:r>
            <a:endParaRPr sz="2800">
              <a:latin typeface="Microsoft YaHei"/>
              <a:cs typeface="Microsoft YaHei"/>
            </a:endParaRPr>
          </a:p>
        </p:txBody>
      </p:sp>
      <p:grpSp>
        <p:nvGrpSpPr>
          <p:cNvPr id="35" name="object 35"/>
          <p:cNvGrpSpPr/>
          <p:nvPr/>
        </p:nvGrpSpPr>
        <p:grpSpPr>
          <a:xfrm>
            <a:off x="2727764" y="5350249"/>
            <a:ext cx="1475740" cy="1267460"/>
            <a:chOff x="2727764" y="5350249"/>
            <a:chExt cx="1475740" cy="1267460"/>
          </a:xfrm>
        </p:grpSpPr>
        <p:pic>
          <p:nvPicPr>
            <p:cNvPr id="36" name="object 36"/>
            <p:cNvPicPr/>
            <p:nvPr/>
          </p:nvPicPr>
          <p:blipFill>
            <a:blip r:embed="rId14" cstate="print"/>
            <a:stretch>
              <a:fillRect/>
            </a:stretch>
          </p:blipFill>
          <p:spPr>
            <a:xfrm>
              <a:off x="2727764" y="5350249"/>
              <a:ext cx="1475622" cy="1266958"/>
            </a:xfrm>
            <a:prstGeom prst="rect">
              <a:avLst/>
            </a:prstGeom>
          </p:spPr>
        </p:pic>
        <p:pic>
          <p:nvPicPr>
            <p:cNvPr id="37" name="object 37"/>
            <p:cNvPicPr/>
            <p:nvPr/>
          </p:nvPicPr>
          <p:blipFill>
            <a:blip r:embed="rId15" cstate="print"/>
            <a:stretch>
              <a:fillRect/>
            </a:stretch>
          </p:blipFill>
          <p:spPr>
            <a:xfrm>
              <a:off x="2763011" y="5366003"/>
              <a:ext cx="1405127" cy="1197864"/>
            </a:xfrm>
            <a:prstGeom prst="rect">
              <a:avLst/>
            </a:prstGeom>
          </p:spPr>
        </p:pic>
        <p:sp>
          <p:nvSpPr>
            <p:cNvPr id="38" name="object 38"/>
            <p:cNvSpPr/>
            <p:nvPr/>
          </p:nvSpPr>
          <p:spPr>
            <a:xfrm>
              <a:off x="2763011" y="5366003"/>
              <a:ext cx="1405255" cy="1199515"/>
            </a:xfrm>
            <a:custGeom>
              <a:avLst/>
              <a:gdLst/>
              <a:ahLst/>
              <a:cxnLst/>
              <a:rect l="l" t="t" r="r" b="b"/>
              <a:pathLst>
                <a:path w="1405254" h="1199515">
                  <a:moveTo>
                    <a:pt x="0" y="599503"/>
                  </a:moveTo>
                  <a:lnTo>
                    <a:pt x="2286" y="550329"/>
                  </a:lnTo>
                  <a:lnTo>
                    <a:pt x="9143" y="502259"/>
                  </a:lnTo>
                  <a:lnTo>
                    <a:pt x="20446" y="455434"/>
                  </a:lnTo>
                  <a:lnTo>
                    <a:pt x="35813" y="410006"/>
                  </a:lnTo>
                  <a:lnTo>
                    <a:pt x="55244" y="366153"/>
                  </a:lnTo>
                  <a:lnTo>
                    <a:pt x="78358" y="323989"/>
                  </a:lnTo>
                  <a:lnTo>
                    <a:pt x="105282" y="283705"/>
                  </a:lnTo>
                  <a:lnTo>
                    <a:pt x="135508" y="245440"/>
                  </a:lnTo>
                  <a:lnTo>
                    <a:pt x="169163" y="209296"/>
                  </a:lnTo>
                  <a:lnTo>
                    <a:pt x="205739" y="175641"/>
                  </a:lnTo>
                  <a:lnTo>
                    <a:pt x="245363" y="144272"/>
                  </a:lnTo>
                  <a:lnTo>
                    <a:pt x="287655" y="115697"/>
                  </a:lnTo>
                  <a:lnTo>
                    <a:pt x="332486" y="89789"/>
                  </a:lnTo>
                  <a:lnTo>
                    <a:pt x="379602" y="66929"/>
                  </a:lnTo>
                  <a:lnTo>
                    <a:pt x="429006" y="47117"/>
                  </a:lnTo>
                  <a:lnTo>
                    <a:pt x="480440" y="30607"/>
                  </a:lnTo>
                  <a:lnTo>
                    <a:pt x="533653" y="17399"/>
                  </a:lnTo>
                  <a:lnTo>
                    <a:pt x="588517" y="7874"/>
                  </a:lnTo>
                  <a:lnTo>
                    <a:pt x="644905" y="2032"/>
                  </a:lnTo>
                  <a:lnTo>
                    <a:pt x="702563" y="0"/>
                  </a:lnTo>
                  <a:lnTo>
                    <a:pt x="760095" y="2032"/>
                  </a:lnTo>
                  <a:lnTo>
                    <a:pt x="816483" y="7874"/>
                  </a:lnTo>
                  <a:lnTo>
                    <a:pt x="871347" y="17399"/>
                  </a:lnTo>
                  <a:lnTo>
                    <a:pt x="924560" y="30607"/>
                  </a:lnTo>
                  <a:lnTo>
                    <a:pt x="975995" y="47117"/>
                  </a:lnTo>
                  <a:lnTo>
                    <a:pt x="1025398" y="66929"/>
                  </a:lnTo>
                  <a:lnTo>
                    <a:pt x="1072514" y="89789"/>
                  </a:lnTo>
                  <a:lnTo>
                    <a:pt x="1117346" y="115697"/>
                  </a:lnTo>
                  <a:lnTo>
                    <a:pt x="1159637" y="144272"/>
                  </a:lnTo>
                  <a:lnTo>
                    <a:pt x="1199261" y="175641"/>
                  </a:lnTo>
                  <a:lnTo>
                    <a:pt x="1235837" y="209296"/>
                  </a:lnTo>
                  <a:lnTo>
                    <a:pt x="1269491" y="245440"/>
                  </a:lnTo>
                  <a:lnTo>
                    <a:pt x="1299717" y="283705"/>
                  </a:lnTo>
                  <a:lnTo>
                    <a:pt x="1326641" y="323989"/>
                  </a:lnTo>
                  <a:lnTo>
                    <a:pt x="1349755" y="366153"/>
                  </a:lnTo>
                  <a:lnTo>
                    <a:pt x="1369187" y="410006"/>
                  </a:lnTo>
                  <a:lnTo>
                    <a:pt x="1384553" y="455434"/>
                  </a:lnTo>
                  <a:lnTo>
                    <a:pt x="1395857" y="502259"/>
                  </a:lnTo>
                  <a:lnTo>
                    <a:pt x="1402714" y="550329"/>
                  </a:lnTo>
                  <a:lnTo>
                    <a:pt x="1405001" y="599503"/>
                  </a:lnTo>
                  <a:lnTo>
                    <a:pt x="1402714" y="648677"/>
                  </a:lnTo>
                  <a:lnTo>
                    <a:pt x="1395857" y="696747"/>
                  </a:lnTo>
                  <a:lnTo>
                    <a:pt x="1384553" y="743572"/>
                  </a:lnTo>
                  <a:lnTo>
                    <a:pt x="1369187" y="788987"/>
                  </a:lnTo>
                  <a:lnTo>
                    <a:pt x="1349755" y="832853"/>
                  </a:lnTo>
                  <a:lnTo>
                    <a:pt x="1326641" y="875004"/>
                  </a:lnTo>
                  <a:lnTo>
                    <a:pt x="1299717" y="915301"/>
                  </a:lnTo>
                  <a:lnTo>
                    <a:pt x="1269491" y="953566"/>
                  </a:lnTo>
                  <a:lnTo>
                    <a:pt x="1235837" y="989647"/>
                  </a:lnTo>
                  <a:lnTo>
                    <a:pt x="1199261" y="1023416"/>
                  </a:lnTo>
                  <a:lnTo>
                    <a:pt x="1159637" y="1054696"/>
                  </a:lnTo>
                  <a:lnTo>
                    <a:pt x="1117346" y="1083335"/>
                  </a:lnTo>
                  <a:lnTo>
                    <a:pt x="1072514" y="1109192"/>
                  </a:lnTo>
                  <a:lnTo>
                    <a:pt x="1025398" y="1132090"/>
                  </a:lnTo>
                  <a:lnTo>
                    <a:pt x="975995" y="1151890"/>
                  </a:lnTo>
                  <a:lnTo>
                    <a:pt x="924560" y="1168438"/>
                  </a:lnTo>
                  <a:lnTo>
                    <a:pt x="871347" y="1181582"/>
                  </a:lnTo>
                  <a:lnTo>
                    <a:pt x="816483" y="1191158"/>
                  </a:lnTo>
                  <a:lnTo>
                    <a:pt x="760095" y="1197013"/>
                  </a:lnTo>
                  <a:lnTo>
                    <a:pt x="702563" y="1199007"/>
                  </a:lnTo>
                  <a:lnTo>
                    <a:pt x="644905" y="1197013"/>
                  </a:lnTo>
                  <a:lnTo>
                    <a:pt x="588517" y="1191158"/>
                  </a:lnTo>
                  <a:lnTo>
                    <a:pt x="533653" y="1181582"/>
                  </a:lnTo>
                  <a:lnTo>
                    <a:pt x="480440" y="1168438"/>
                  </a:lnTo>
                  <a:lnTo>
                    <a:pt x="429006" y="1151890"/>
                  </a:lnTo>
                  <a:lnTo>
                    <a:pt x="379602" y="1132090"/>
                  </a:lnTo>
                  <a:lnTo>
                    <a:pt x="332486" y="1109192"/>
                  </a:lnTo>
                  <a:lnTo>
                    <a:pt x="287655" y="1083335"/>
                  </a:lnTo>
                  <a:lnTo>
                    <a:pt x="245363" y="1054696"/>
                  </a:lnTo>
                  <a:lnTo>
                    <a:pt x="205739" y="1023416"/>
                  </a:lnTo>
                  <a:lnTo>
                    <a:pt x="169163" y="989647"/>
                  </a:lnTo>
                  <a:lnTo>
                    <a:pt x="135508" y="953566"/>
                  </a:lnTo>
                  <a:lnTo>
                    <a:pt x="105282" y="915301"/>
                  </a:lnTo>
                  <a:lnTo>
                    <a:pt x="78358" y="875004"/>
                  </a:lnTo>
                  <a:lnTo>
                    <a:pt x="55244" y="832853"/>
                  </a:lnTo>
                  <a:lnTo>
                    <a:pt x="35813" y="788987"/>
                  </a:lnTo>
                  <a:lnTo>
                    <a:pt x="20446" y="743572"/>
                  </a:lnTo>
                  <a:lnTo>
                    <a:pt x="9143" y="696747"/>
                  </a:lnTo>
                  <a:lnTo>
                    <a:pt x="2286" y="648677"/>
                  </a:lnTo>
                  <a:lnTo>
                    <a:pt x="0" y="599503"/>
                  </a:lnTo>
                  <a:close/>
                </a:path>
              </a:pathLst>
            </a:custGeom>
            <a:ln w="9144">
              <a:solidFill>
                <a:srgbClr val="1679AD"/>
              </a:solidFill>
            </a:ln>
          </p:spPr>
          <p:txBody>
            <a:bodyPr wrap="square" lIns="0" tIns="0" rIns="0" bIns="0" rtlCol="0"/>
            <a:lstStyle/>
            <a:p>
              <a:endParaRPr/>
            </a:p>
          </p:txBody>
        </p:sp>
      </p:grpSp>
      <p:sp>
        <p:nvSpPr>
          <p:cNvPr id="39" name="object 39"/>
          <p:cNvSpPr txBox="1"/>
          <p:nvPr/>
        </p:nvSpPr>
        <p:spPr>
          <a:xfrm>
            <a:off x="3124580" y="5573979"/>
            <a:ext cx="735965" cy="878840"/>
          </a:xfrm>
          <a:prstGeom prst="rect">
            <a:avLst/>
          </a:prstGeom>
        </p:spPr>
        <p:txBody>
          <a:bodyPr vert="horz" wrap="square" lIns="0" tIns="12065" rIns="0" bIns="0" rtlCol="0">
            <a:spAutoFit/>
          </a:bodyPr>
          <a:lstStyle/>
          <a:p>
            <a:pPr marL="12700" marR="5080">
              <a:lnSpc>
                <a:spcPct val="100000"/>
              </a:lnSpc>
              <a:spcBef>
                <a:spcPts val="95"/>
              </a:spcBef>
            </a:pPr>
            <a:r>
              <a:rPr sz="2800" b="1" spc="-5" dirty="0">
                <a:latin typeface="Microsoft YaHei"/>
                <a:cs typeface="Microsoft YaHei"/>
              </a:rPr>
              <a:t>課程 </a:t>
            </a:r>
            <a:r>
              <a:rPr sz="2800" b="1" spc="-10" dirty="0">
                <a:latin typeface="Microsoft YaHei"/>
                <a:cs typeface="Microsoft YaHei"/>
              </a:rPr>
              <a:t>諮詢</a:t>
            </a:r>
            <a:endParaRPr sz="2800">
              <a:latin typeface="Microsoft YaHei"/>
              <a:cs typeface="Microsoft YaHei"/>
            </a:endParaRPr>
          </a:p>
        </p:txBody>
      </p:sp>
      <p:grpSp>
        <p:nvGrpSpPr>
          <p:cNvPr id="40" name="object 40"/>
          <p:cNvGrpSpPr/>
          <p:nvPr/>
        </p:nvGrpSpPr>
        <p:grpSpPr>
          <a:xfrm>
            <a:off x="5111496" y="5390388"/>
            <a:ext cx="1353185" cy="1217295"/>
            <a:chOff x="5111496" y="5390388"/>
            <a:chExt cx="1353185" cy="1217295"/>
          </a:xfrm>
        </p:grpSpPr>
        <p:pic>
          <p:nvPicPr>
            <p:cNvPr id="41" name="object 41"/>
            <p:cNvPicPr/>
            <p:nvPr/>
          </p:nvPicPr>
          <p:blipFill>
            <a:blip r:embed="rId16" cstate="print"/>
            <a:stretch>
              <a:fillRect/>
            </a:stretch>
          </p:blipFill>
          <p:spPr>
            <a:xfrm>
              <a:off x="5116068" y="5394960"/>
              <a:ext cx="1344041" cy="1208024"/>
            </a:xfrm>
            <a:prstGeom prst="rect">
              <a:avLst/>
            </a:prstGeom>
          </p:spPr>
        </p:pic>
        <p:sp>
          <p:nvSpPr>
            <p:cNvPr id="42" name="object 42"/>
            <p:cNvSpPr/>
            <p:nvPr/>
          </p:nvSpPr>
          <p:spPr>
            <a:xfrm>
              <a:off x="5116068" y="5394960"/>
              <a:ext cx="1344295" cy="1208405"/>
            </a:xfrm>
            <a:custGeom>
              <a:avLst/>
              <a:gdLst/>
              <a:ahLst/>
              <a:cxnLst/>
              <a:rect l="l" t="t" r="r" b="b"/>
              <a:pathLst>
                <a:path w="1344295" h="1208404">
                  <a:moveTo>
                    <a:pt x="0" y="604011"/>
                  </a:moveTo>
                  <a:lnTo>
                    <a:pt x="2286" y="554469"/>
                  </a:lnTo>
                  <a:lnTo>
                    <a:pt x="8762" y="506031"/>
                  </a:lnTo>
                  <a:lnTo>
                    <a:pt x="19558" y="458863"/>
                  </a:lnTo>
                  <a:lnTo>
                    <a:pt x="34290" y="413092"/>
                  </a:lnTo>
                  <a:lnTo>
                    <a:pt x="52832" y="368896"/>
                  </a:lnTo>
                  <a:lnTo>
                    <a:pt x="75057" y="326428"/>
                  </a:lnTo>
                  <a:lnTo>
                    <a:pt x="100711" y="285838"/>
                  </a:lnTo>
                  <a:lnTo>
                    <a:pt x="129667" y="247281"/>
                  </a:lnTo>
                  <a:lnTo>
                    <a:pt x="161798" y="210921"/>
                  </a:lnTo>
                  <a:lnTo>
                    <a:pt x="196850" y="176910"/>
                  </a:lnTo>
                  <a:lnTo>
                    <a:pt x="234696" y="145414"/>
                  </a:lnTo>
                  <a:lnTo>
                    <a:pt x="275082" y="116585"/>
                  </a:lnTo>
                  <a:lnTo>
                    <a:pt x="318008" y="90550"/>
                  </a:lnTo>
                  <a:lnTo>
                    <a:pt x="363220" y="67436"/>
                  </a:lnTo>
                  <a:lnTo>
                    <a:pt x="410464" y="47497"/>
                  </a:lnTo>
                  <a:lnTo>
                    <a:pt x="459613" y="30733"/>
                  </a:lnTo>
                  <a:lnTo>
                    <a:pt x="510540" y="17525"/>
                  </a:lnTo>
                  <a:lnTo>
                    <a:pt x="562991" y="7873"/>
                  </a:lnTo>
                  <a:lnTo>
                    <a:pt x="616966" y="2031"/>
                  </a:lnTo>
                  <a:lnTo>
                    <a:pt x="671957" y="0"/>
                  </a:lnTo>
                  <a:lnTo>
                    <a:pt x="727075" y="2031"/>
                  </a:lnTo>
                  <a:lnTo>
                    <a:pt x="781050" y="7873"/>
                  </a:lnTo>
                  <a:lnTo>
                    <a:pt x="833501" y="17525"/>
                  </a:lnTo>
                  <a:lnTo>
                    <a:pt x="884428" y="30733"/>
                  </a:lnTo>
                  <a:lnTo>
                    <a:pt x="933577" y="47497"/>
                  </a:lnTo>
                  <a:lnTo>
                    <a:pt x="980821" y="67436"/>
                  </a:lnTo>
                  <a:lnTo>
                    <a:pt x="1026033" y="90550"/>
                  </a:lnTo>
                  <a:lnTo>
                    <a:pt x="1068959" y="116585"/>
                  </a:lnTo>
                  <a:lnTo>
                    <a:pt x="1109345" y="145414"/>
                  </a:lnTo>
                  <a:lnTo>
                    <a:pt x="1147191" y="176910"/>
                  </a:lnTo>
                  <a:lnTo>
                    <a:pt x="1182243" y="210921"/>
                  </a:lnTo>
                  <a:lnTo>
                    <a:pt x="1214374" y="247281"/>
                  </a:lnTo>
                  <a:lnTo>
                    <a:pt x="1243330" y="285838"/>
                  </a:lnTo>
                  <a:lnTo>
                    <a:pt x="1268984" y="326428"/>
                  </a:lnTo>
                  <a:lnTo>
                    <a:pt x="1291209" y="368896"/>
                  </a:lnTo>
                  <a:lnTo>
                    <a:pt x="1309751" y="413092"/>
                  </a:lnTo>
                  <a:lnTo>
                    <a:pt x="1324483" y="458863"/>
                  </a:lnTo>
                  <a:lnTo>
                    <a:pt x="1335278" y="506031"/>
                  </a:lnTo>
                  <a:lnTo>
                    <a:pt x="1341755" y="554469"/>
                  </a:lnTo>
                  <a:lnTo>
                    <a:pt x="1344041" y="604011"/>
                  </a:lnTo>
                  <a:lnTo>
                    <a:pt x="1341755" y="653554"/>
                  </a:lnTo>
                  <a:lnTo>
                    <a:pt x="1335278" y="701979"/>
                  </a:lnTo>
                  <a:lnTo>
                    <a:pt x="1324483" y="749160"/>
                  </a:lnTo>
                  <a:lnTo>
                    <a:pt x="1309751" y="794931"/>
                  </a:lnTo>
                  <a:lnTo>
                    <a:pt x="1291209" y="839127"/>
                  </a:lnTo>
                  <a:lnTo>
                    <a:pt x="1268984" y="881595"/>
                  </a:lnTo>
                  <a:lnTo>
                    <a:pt x="1243330" y="922185"/>
                  </a:lnTo>
                  <a:lnTo>
                    <a:pt x="1214374" y="960729"/>
                  </a:lnTo>
                  <a:lnTo>
                    <a:pt x="1182243" y="997102"/>
                  </a:lnTo>
                  <a:lnTo>
                    <a:pt x="1147191" y="1031113"/>
                  </a:lnTo>
                  <a:lnTo>
                    <a:pt x="1109345" y="1062621"/>
                  </a:lnTo>
                  <a:lnTo>
                    <a:pt x="1068959" y="1091488"/>
                  </a:lnTo>
                  <a:lnTo>
                    <a:pt x="1026033" y="1117523"/>
                  </a:lnTo>
                  <a:lnTo>
                    <a:pt x="980821" y="1140599"/>
                  </a:lnTo>
                  <a:lnTo>
                    <a:pt x="933577" y="1160551"/>
                  </a:lnTo>
                  <a:lnTo>
                    <a:pt x="884428" y="1177226"/>
                  </a:lnTo>
                  <a:lnTo>
                    <a:pt x="833501" y="1190472"/>
                  </a:lnTo>
                  <a:lnTo>
                    <a:pt x="781050" y="1200111"/>
                  </a:lnTo>
                  <a:lnTo>
                    <a:pt x="727075" y="1206017"/>
                  </a:lnTo>
                  <a:lnTo>
                    <a:pt x="671957" y="1208023"/>
                  </a:lnTo>
                  <a:lnTo>
                    <a:pt x="616966" y="1206017"/>
                  </a:lnTo>
                  <a:lnTo>
                    <a:pt x="562991" y="1200111"/>
                  </a:lnTo>
                  <a:lnTo>
                    <a:pt x="510540" y="1190472"/>
                  </a:lnTo>
                  <a:lnTo>
                    <a:pt x="459613" y="1177226"/>
                  </a:lnTo>
                  <a:lnTo>
                    <a:pt x="410464" y="1160551"/>
                  </a:lnTo>
                  <a:lnTo>
                    <a:pt x="363220" y="1140599"/>
                  </a:lnTo>
                  <a:lnTo>
                    <a:pt x="318008" y="1117523"/>
                  </a:lnTo>
                  <a:lnTo>
                    <a:pt x="275082" y="1091488"/>
                  </a:lnTo>
                  <a:lnTo>
                    <a:pt x="234696" y="1062621"/>
                  </a:lnTo>
                  <a:lnTo>
                    <a:pt x="196850" y="1031113"/>
                  </a:lnTo>
                  <a:lnTo>
                    <a:pt x="161798" y="997102"/>
                  </a:lnTo>
                  <a:lnTo>
                    <a:pt x="129667" y="960729"/>
                  </a:lnTo>
                  <a:lnTo>
                    <a:pt x="100711" y="922185"/>
                  </a:lnTo>
                  <a:lnTo>
                    <a:pt x="75057" y="881595"/>
                  </a:lnTo>
                  <a:lnTo>
                    <a:pt x="52832" y="839127"/>
                  </a:lnTo>
                  <a:lnTo>
                    <a:pt x="34290" y="794931"/>
                  </a:lnTo>
                  <a:lnTo>
                    <a:pt x="19558" y="749160"/>
                  </a:lnTo>
                  <a:lnTo>
                    <a:pt x="8762" y="701979"/>
                  </a:lnTo>
                  <a:lnTo>
                    <a:pt x="2286" y="653554"/>
                  </a:lnTo>
                  <a:lnTo>
                    <a:pt x="0" y="604011"/>
                  </a:lnTo>
                  <a:close/>
                </a:path>
              </a:pathLst>
            </a:custGeom>
            <a:ln w="9144">
              <a:solidFill>
                <a:srgbClr val="92BA44"/>
              </a:solidFill>
            </a:ln>
          </p:spPr>
          <p:txBody>
            <a:bodyPr wrap="square" lIns="0" tIns="0" rIns="0" bIns="0" rtlCol="0"/>
            <a:lstStyle/>
            <a:p>
              <a:endParaRPr/>
            </a:p>
          </p:txBody>
        </p:sp>
      </p:grpSp>
      <p:sp>
        <p:nvSpPr>
          <p:cNvPr id="43" name="object 43"/>
          <p:cNvSpPr txBox="1"/>
          <p:nvPr/>
        </p:nvSpPr>
        <p:spPr>
          <a:xfrm>
            <a:off x="5415534" y="5615127"/>
            <a:ext cx="735965" cy="878840"/>
          </a:xfrm>
          <a:prstGeom prst="rect">
            <a:avLst/>
          </a:prstGeom>
        </p:spPr>
        <p:txBody>
          <a:bodyPr vert="horz" wrap="square" lIns="0" tIns="12065" rIns="0" bIns="0" rtlCol="0">
            <a:spAutoFit/>
          </a:bodyPr>
          <a:lstStyle/>
          <a:p>
            <a:pPr marL="12700" marR="5080">
              <a:lnSpc>
                <a:spcPct val="100000"/>
              </a:lnSpc>
              <a:spcBef>
                <a:spcPts val="95"/>
              </a:spcBef>
            </a:pPr>
            <a:r>
              <a:rPr sz="2800" b="1" spc="-5" dirty="0">
                <a:latin typeface="Microsoft YaHei"/>
                <a:cs typeface="Microsoft YaHei"/>
              </a:rPr>
              <a:t>修課 活動</a:t>
            </a:r>
            <a:endParaRPr sz="2800">
              <a:latin typeface="Microsoft YaHei"/>
              <a:cs typeface="Microsoft YaHei"/>
            </a:endParaRPr>
          </a:p>
        </p:txBody>
      </p:sp>
      <p:grpSp>
        <p:nvGrpSpPr>
          <p:cNvPr id="44" name="object 44"/>
          <p:cNvGrpSpPr/>
          <p:nvPr/>
        </p:nvGrpSpPr>
        <p:grpSpPr>
          <a:xfrm>
            <a:off x="7302071" y="5248655"/>
            <a:ext cx="1721485" cy="1369060"/>
            <a:chOff x="7302071" y="5248655"/>
            <a:chExt cx="1721485" cy="1369060"/>
          </a:xfrm>
        </p:grpSpPr>
        <p:pic>
          <p:nvPicPr>
            <p:cNvPr id="45" name="object 45"/>
            <p:cNvPicPr/>
            <p:nvPr/>
          </p:nvPicPr>
          <p:blipFill>
            <a:blip r:embed="rId17" cstate="print"/>
            <a:stretch>
              <a:fillRect/>
            </a:stretch>
          </p:blipFill>
          <p:spPr>
            <a:xfrm>
              <a:off x="7302071" y="5328157"/>
              <a:ext cx="1721141" cy="1289050"/>
            </a:xfrm>
            <a:prstGeom prst="rect">
              <a:avLst/>
            </a:prstGeom>
          </p:spPr>
        </p:pic>
        <p:pic>
          <p:nvPicPr>
            <p:cNvPr id="46" name="object 46"/>
            <p:cNvPicPr/>
            <p:nvPr/>
          </p:nvPicPr>
          <p:blipFill>
            <a:blip r:embed="rId18" cstate="print"/>
            <a:stretch>
              <a:fillRect/>
            </a:stretch>
          </p:blipFill>
          <p:spPr>
            <a:xfrm>
              <a:off x="7583424" y="5248655"/>
              <a:ext cx="1153668" cy="274319"/>
            </a:xfrm>
            <a:prstGeom prst="rect">
              <a:avLst/>
            </a:prstGeom>
          </p:spPr>
        </p:pic>
        <p:pic>
          <p:nvPicPr>
            <p:cNvPr id="47" name="object 47"/>
            <p:cNvPicPr/>
            <p:nvPr/>
          </p:nvPicPr>
          <p:blipFill>
            <a:blip r:embed="rId19" cstate="print"/>
            <a:stretch>
              <a:fillRect/>
            </a:stretch>
          </p:blipFill>
          <p:spPr>
            <a:xfrm>
              <a:off x="7583424" y="6391655"/>
              <a:ext cx="1153668" cy="225551"/>
            </a:xfrm>
            <a:prstGeom prst="rect">
              <a:avLst/>
            </a:prstGeom>
          </p:spPr>
        </p:pic>
        <p:pic>
          <p:nvPicPr>
            <p:cNvPr id="48" name="object 48"/>
            <p:cNvPicPr/>
            <p:nvPr/>
          </p:nvPicPr>
          <p:blipFill>
            <a:blip r:embed="rId20" cstate="print"/>
            <a:stretch>
              <a:fillRect/>
            </a:stretch>
          </p:blipFill>
          <p:spPr>
            <a:xfrm>
              <a:off x="7335012" y="5349239"/>
              <a:ext cx="1650492" cy="1214628"/>
            </a:xfrm>
            <a:prstGeom prst="rect">
              <a:avLst/>
            </a:prstGeom>
          </p:spPr>
        </p:pic>
        <p:sp>
          <p:nvSpPr>
            <p:cNvPr id="49" name="object 49"/>
            <p:cNvSpPr/>
            <p:nvPr/>
          </p:nvSpPr>
          <p:spPr>
            <a:xfrm>
              <a:off x="7335012" y="5349239"/>
              <a:ext cx="1650364" cy="1214755"/>
            </a:xfrm>
            <a:custGeom>
              <a:avLst/>
              <a:gdLst/>
              <a:ahLst/>
              <a:cxnLst/>
              <a:rect l="l" t="t" r="r" b="b"/>
              <a:pathLst>
                <a:path w="1650365" h="1214754">
                  <a:moveTo>
                    <a:pt x="0" y="607250"/>
                  </a:moveTo>
                  <a:lnTo>
                    <a:pt x="2794" y="557441"/>
                  </a:lnTo>
                  <a:lnTo>
                    <a:pt x="10795" y="508749"/>
                  </a:lnTo>
                  <a:lnTo>
                    <a:pt x="24003" y="461327"/>
                  </a:lnTo>
                  <a:lnTo>
                    <a:pt x="42037" y="415315"/>
                  </a:lnTo>
                  <a:lnTo>
                    <a:pt x="64770" y="370878"/>
                  </a:lnTo>
                  <a:lnTo>
                    <a:pt x="92075" y="328180"/>
                  </a:lnTo>
                  <a:lnTo>
                    <a:pt x="123571" y="287375"/>
                  </a:lnTo>
                  <a:lnTo>
                    <a:pt x="159131" y="248615"/>
                  </a:lnTo>
                  <a:lnTo>
                    <a:pt x="198628" y="212090"/>
                  </a:lnTo>
                  <a:lnTo>
                    <a:pt x="241681" y="177800"/>
                  </a:lnTo>
                  <a:lnTo>
                    <a:pt x="288036" y="146177"/>
                  </a:lnTo>
                  <a:lnTo>
                    <a:pt x="337820" y="117221"/>
                  </a:lnTo>
                  <a:lnTo>
                    <a:pt x="390398" y="90932"/>
                  </a:lnTo>
                  <a:lnTo>
                    <a:pt x="445897" y="67818"/>
                  </a:lnTo>
                  <a:lnTo>
                    <a:pt x="503809" y="47752"/>
                  </a:lnTo>
                  <a:lnTo>
                    <a:pt x="564261" y="30988"/>
                  </a:lnTo>
                  <a:lnTo>
                    <a:pt x="626745" y="17653"/>
                  </a:lnTo>
                  <a:lnTo>
                    <a:pt x="691134" y="8001"/>
                  </a:lnTo>
                  <a:lnTo>
                    <a:pt x="757301" y="2032"/>
                  </a:lnTo>
                  <a:lnTo>
                    <a:pt x="824992" y="0"/>
                  </a:lnTo>
                  <a:lnTo>
                    <a:pt x="892683" y="2032"/>
                  </a:lnTo>
                  <a:lnTo>
                    <a:pt x="958850" y="8001"/>
                  </a:lnTo>
                  <a:lnTo>
                    <a:pt x="1023239" y="17653"/>
                  </a:lnTo>
                  <a:lnTo>
                    <a:pt x="1085723" y="30988"/>
                  </a:lnTo>
                  <a:lnTo>
                    <a:pt x="1146175" y="47752"/>
                  </a:lnTo>
                  <a:lnTo>
                    <a:pt x="1204087" y="67818"/>
                  </a:lnTo>
                  <a:lnTo>
                    <a:pt x="1259586" y="90932"/>
                  </a:lnTo>
                  <a:lnTo>
                    <a:pt x="1312164" y="117221"/>
                  </a:lnTo>
                  <a:lnTo>
                    <a:pt x="1361821" y="146177"/>
                  </a:lnTo>
                  <a:lnTo>
                    <a:pt x="1408303" y="177800"/>
                  </a:lnTo>
                  <a:lnTo>
                    <a:pt x="1451356" y="212090"/>
                  </a:lnTo>
                  <a:lnTo>
                    <a:pt x="1490853" y="248615"/>
                  </a:lnTo>
                  <a:lnTo>
                    <a:pt x="1526413" y="287375"/>
                  </a:lnTo>
                  <a:lnTo>
                    <a:pt x="1557909" y="328180"/>
                  </a:lnTo>
                  <a:lnTo>
                    <a:pt x="1585214" y="370878"/>
                  </a:lnTo>
                  <a:lnTo>
                    <a:pt x="1607947" y="415315"/>
                  </a:lnTo>
                  <a:lnTo>
                    <a:pt x="1625981" y="461327"/>
                  </a:lnTo>
                  <a:lnTo>
                    <a:pt x="1639189" y="508749"/>
                  </a:lnTo>
                  <a:lnTo>
                    <a:pt x="1647190" y="557441"/>
                  </a:lnTo>
                  <a:lnTo>
                    <a:pt x="1649984" y="607250"/>
                  </a:lnTo>
                  <a:lnTo>
                    <a:pt x="1647190" y="657047"/>
                  </a:lnTo>
                  <a:lnTo>
                    <a:pt x="1639189" y="705751"/>
                  </a:lnTo>
                  <a:lnTo>
                    <a:pt x="1625981" y="753173"/>
                  </a:lnTo>
                  <a:lnTo>
                    <a:pt x="1607947" y="799185"/>
                  </a:lnTo>
                  <a:lnTo>
                    <a:pt x="1585214" y="843622"/>
                  </a:lnTo>
                  <a:lnTo>
                    <a:pt x="1557909" y="886320"/>
                  </a:lnTo>
                  <a:lnTo>
                    <a:pt x="1526413" y="927125"/>
                  </a:lnTo>
                  <a:lnTo>
                    <a:pt x="1490853" y="965885"/>
                  </a:lnTo>
                  <a:lnTo>
                    <a:pt x="1451356" y="1002436"/>
                  </a:lnTo>
                  <a:lnTo>
                    <a:pt x="1408303" y="1036637"/>
                  </a:lnTo>
                  <a:lnTo>
                    <a:pt x="1361821" y="1068324"/>
                  </a:lnTo>
                  <a:lnTo>
                    <a:pt x="1312164" y="1097330"/>
                  </a:lnTo>
                  <a:lnTo>
                    <a:pt x="1259586" y="1123518"/>
                  </a:lnTo>
                  <a:lnTo>
                    <a:pt x="1204087" y="1146721"/>
                  </a:lnTo>
                  <a:lnTo>
                    <a:pt x="1146175" y="1166774"/>
                  </a:lnTo>
                  <a:lnTo>
                    <a:pt x="1085723" y="1183538"/>
                  </a:lnTo>
                  <a:lnTo>
                    <a:pt x="1023239" y="1196848"/>
                  </a:lnTo>
                  <a:lnTo>
                    <a:pt x="958850" y="1206550"/>
                  </a:lnTo>
                  <a:lnTo>
                    <a:pt x="892683" y="1212494"/>
                  </a:lnTo>
                  <a:lnTo>
                    <a:pt x="824992" y="1214501"/>
                  </a:lnTo>
                  <a:lnTo>
                    <a:pt x="757301" y="1212494"/>
                  </a:lnTo>
                  <a:lnTo>
                    <a:pt x="691134" y="1206550"/>
                  </a:lnTo>
                  <a:lnTo>
                    <a:pt x="626745" y="1196848"/>
                  </a:lnTo>
                  <a:lnTo>
                    <a:pt x="564261" y="1183538"/>
                  </a:lnTo>
                  <a:lnTo>
                    <a:pt x="503809" y="1166774"/>
                  </a:lnTo>
                  <a:lnTo>
                    <a:pt x="445897" y="1146721"/>
                  </a:lnTo>
                  <a:lnTo>
                    <a:pt x="390398" y="1123518"/>
                  </a:lnTo>
                  <a:lnTo>
                    <a:pt x="337820" y="1097330"/>
                  </a:lnTo>
                  <a:lnTo>
                    <a:pt x="288036" y="1068324"/>
                  </a:lnTo>
                  <a:lnTo>
                    <a:pt x="241681" y="1036637"/>
                  </a:lnTo>
                  <a:lnTo>
                    <a:pt x="198628" y="1002436"/>
                  </a:lnTo>
                  <a:lnTo>
                    <a:pt x="159131" y="965885"/>
                  </a:lnTo>
                  <a:lnTo>
                    <a:pt x="123571" y="927125"/>
                  </a:lnTo>
                  <a:lnTo>
                    <a:pt x="92075" y="886320"/>
                  </a:lnTo>
                  <a:lnTo>
                    <a:pt x="64770" y="843622"/>
                  </a:lnTo>
                  <a:lnTo>
                    <a:pt x="42037" y="799185"/>
                  </a:lnTo>
                  <a:lnTo>
                    <a:pt x="24003" y="753173"/>
                  </a:lnTo>
                  <a:lnTo>
                    <a:pt x="10795" y="705751"/>
                  </a:lnTo>
                  <a:lnTo>
                    <a:pt x="2794" y="657047"/>
                  </a:lnTo>
                  <a:lnTo>
                    <a:pt x="0" y="607250"/>
                  </a:lnTo>
                  <a:close/>
                </a:path>
              </a:pathLst>
            </a:custGeom>
            <a:ln w="9144">
              <a:solidFill>
                <a:srgbClr val="F69240"/>
              </a:solidFill>
            </a:ln>
          </p:spPr>
          <p:txBody>
            <a:bodyPr wrap="square" lIns="0" tIns="0" rIns="0" bIns="0" rtlCol="0"/>
            <a:lstStyle/>
            <a:p>
              <a:endParaRPr/>
            </a:p>
          </p:txBody>
        </p:sp>
      </p:grpSp>
      <p:sp>
        <p:nvSpPr>
          <p:cNvPr id="50" name="object 50"/>
          <p:cNvSpPr txBox="1"/>
          <p:nvPr/>
        </p:nvSpPr>
        <p:spPr>
          <a:xfrm>
            <a:off x="7600315" y="5606592"/>
            <a:ext cx="1245870" cy="756920"/>
          </a:xfrm>
          <a:prstGeom prst="rect">
            <a:avLst/>
          </a:prstGeom>
        </p:spPr>
        <p:txBody>
          <a:bodyPr vert="horz" wrap="square" lIns="0" tIns="12700" rIns="0" bIns="0" rtlCol="0">
            <a:spAutoFit/>
          </a:bodyPr>
          <a:lstStyle/>
          <a:p>
            <a:pPr marL="12700" marR="5080">
              <a:lnSpc>
                <a:spcPct val="100000"/>
              </a:lnSpc>
              <a:spcBef>
                <a:spcPts val="100"/>
              </a:spcBef>
            </a:pPr>
            <a:r>
              <a:rPr sz="2400" b="1" dirty="0">
                <a:latin typeface="Microsoft YaHei UI"/>
                <a:cs typeface="Microsoft YaHei UI"/>
              </a:rPr>
              <a:t>學習歷程 蒐集反思</a:t>
            </a:r>
            <a:endParaRPr sz="2400">
              <a:latin typeface="Microsoft YaHei UI"/>
              <a:cs typeface="Microsoft YaHei UI"/>
            </a:endParaRPr>
          </a:p>
        </p:txBody>
      </p:sp>
      <p:grpSp>
        <p:nvGrpSpPr>
          <p:cNvPr id="51" name="object 51"/>
          <p:cNvGrpSpPr/>
          <p:nvPr/>
        </p:nvGrpSpPr>
        <p:grpSpPr>
          <a:xfrm>
            <a:off x="9816083" y="5529071"/>
            <a:ext cx="2372360" cy="873760"/>
            <a:chOff x="9816083" y="5529071"/>
            <a:chExt cx="2372360" cy="873760"/>
          </a:xfrm>
        </p:grpSpPr>
        <p:sp>
          <p:nvSpPr>
            <p:cNvPr id="52" name="object 52"/>
            <p:cNvSpPr/>
            <p:nvPr/>
          </p:nvSpPr>
          <p:spPr>
            <a:xfrm>
              <a:off x="9829037" y="5542025"/>
              <a:ext cx="2277110" cy="847725"/>
            </a:xfrm>
            <a:custGeom>
              <a:avLst/>
              <a:gdLst/>
              <a:ahLst/>
              <a:cxnLst/>
              <a:rect l="l" t="t" r="r" b="b"/>
              <a:pathLst>
                <a:path w="2277109" h="847725">
                  <a:moveTo>
                    <a:pt x="0" y="847344"/>
                  </a:moveTo>
                  <a:lnTo>
                    <a:pt x="2276855" y="847344"/>
                  </a:lnTo>
                  <a:lnTo>
                    <a:pt x="2276855" y="0"/>
                  </a:lnTo>
                  <a:lnTo>
                    <a:pt x="0" y="0"/>
                  </a:lnTo>
                  <a:lnTo>
                    <a:pt x="0" y="847344"/>
                  </a:lnTo>
                  <a:close/>
                </a:path>
              </a:pathLst>
            </a:custGeom>
            <a:ln w="25908">
              <a:solidFill>
                <a:srgbClr val="FCA907"/>
              </a:solidFill>
            </a:ln>
          </p:spPr>
          <p:txBody>
            <a:bodyPr wrap="square" lIns="0" tIns="0" rIns="0" bIns="0" rtlCol="0"/>
            <a:lstStyle/>
            <a:p>
              <a:endParaRPr/>
            </a:p>
          </p:txBody>
        </p:sp>
        <p:pic>
          <p:nvPicPr>
            <p:cNvPr id="53" name="object 53"/>
            <p:cNvPicPr/>
            <p:nvPr/>
          </p:nvPicPr>
          <p:blipFill>
            <a:blip r:embed="rId21" cstate="print"/>
            <a:stretch>
              <a:fillRect/>
            </a:stretch>
          </p:blipFill>
          <p:spPr>
            <a:xfrm>
              <a:off x="9956926" y="5600395"/>
              <a:ext cx="837133" cy="349300"/>
            </a:xfrm>
            <a:prstGeom prst="rect">
              <a:avLst/>
            </a:prstGeom>
          </p:spPr>
        </p:pic>
        <p:pic>
          <p:nvPicPr>
            <p:cNvPr id="54" name="object 54"/>
            <p:cNvPicPr/>
            <p:nvPr/>
          </p:nvPicPr>
          <p:blipFill>
            <a:blip r:embed="rId22" cstate="print"/>
            <a:stretch>
              <a:fillRect/>
            </a:stretch>
          </p:blipFill>
          <p:spPr>
            <a:xfrm>
              <a:off x="10514964" y="5600395"/>
              <a:ext cx="1673352" cy="349300"/>
            </a:xfrm>
            <a:prstGeom prst="rect">
              <a:avLst/>
            </a:prstGeom>
          </p:spPr>
        </p:pic>
        <p:pic>
          <p:nvPicPr>
            <p:cNvPr id="55" name="object 55"/>
            <p:cNvPicPr/>
            <p:nvPr/>
          </p:nvPicPr>
          <p:blipFill>
            <a:blip r:embed="rId23" cstate="print"/>
            <a:stretch>
              <a:fillRect/>
            </a:stretch>
          </p:blipFill>
          <p:spPr>
            <a:xfrm>
              <a:off x="9956926" y="6036563"/>
              <a:ext cx="2231517" cy="348996"/>
            </a:xfrm>
            <a:prstGeom prst="rect">
              <a:avLst/>
            </a:prstGeom>
          </p:spPr>
        </p:pic>
      </p:grpSp>
      <p:sp>
        <p:nvSpPr>
          <p:cNvPr id="56" name="object 56"/>
          <p:cNvSpPr/>
          <p:nvPr/>
        </p:nvSpPr>
        <p:spPr>
          <a:xfrm>
            <a:off x="2037588" y="5786628"/>
            <a:ext cx="676910" cy="485775"/>
          </a:xfrm>
          <a:custGeom>
            <a:avLst/>
            <a:gdLst/>
            <a:ahLst/>
            <a:cxnLst/>
            <a:rect l="l" t="t" r="r" b="b"/>
            <a:pathLst>
              <a:path w="676910" h="485775">
                <a:moveTo>
                  <a:pt x="434213" y="0"/>
                </a:moveTo>
                <a:lnTo>
                  <a:pt x="434213" y="121412"/>
                </a:lnTo>
                <a:lnTo>
                  <a:pt x="0" y="121412"/>
                </a:lnTo>
                <a:lnTo>
                  <a:pt x="0" y="364236"/>
                </a:lnTo>
                <a:lnTo>
                  <a:pt x="434213" y="364236"/>
                </a:lnTo>
                <a:lnTo>
                  <a:pt x="434213" y="485648"/>
                </a:lnTo>
                <a:lnTo>
                  <a:pt x="676401" y="242824"/>
                </a:lnTo>
                <a:lnTo>
                  <a:pt x="434213" y="0"/>
                </a:lnTo>
                <a:close/>
              </a:path>
            </a:pathLst>
          </a:custGeom>
          <a:solidFill>
            <a:srgbClr val="BE341F"/>
          </a:solidFill>
        </p:spPr>
        <p:txBody>
          <a:bodyPr wrap="square" lIns="0" tIns="0" rIns="0" bIns="0" rtlCol="0"/>
          <a:lstStyle/>
          <a:p>
            <a:endParaRPr/>
          </a:p>
        </p:txBody>
      </p:sp>
      <p:sp>
        <p:nvSpPr>
          <p:cNvPr id="57" name="object 57"/>
          <p:cNvSpPr/>
          <p:nvPr/>
        </p:nvSpPr>
        <p:spPr>
          <a:xfrm>
            <a:off x="4248911" y="5756147"/>
            <a:ext cx="676910" cy="485775"/>
          </a:xfrm>
          <a:custGeom>
            <a:avLst/>
            <a:gdLst/>
            <a:ahLst/>
            <a:cxnLst/>
            <a:rect l="l" t="t" r="r" b="b"/>
            <a:pathLst>
              <a:path w="676910" h="485775">
                <a:moveTo>
                  <a:pt x="434213" y="0"/>
                </a:moveTo>
                <a:lnTo>
                  <a:pt x="434213" y="121411"/>
                </a:lnTo>
                <a:lnTo>
                  <a:pt x="0" y="121411"/>
                </a:lnTo>
                <a:lnTo>
                  <a:pt x="0" y="364235"/>
                </a:lnTo>
                <a:lnTo>
                  <a:pt x="434213" y="364235"/>
                </a:lnTo>
                <a:lnTo>
                  <a:pt x="434213" y="485647"/>
                </a:lnTo>
                <a:lnTo>
                  <a:pt x="676401" y="242823"/>
                </a:lnTo>
                <a:lnTo>
                  <a:pt x="434213" y="0"/>
                </a:lnTo>
                <a:close/>
              </a:path>
            </a:pathLst>
          </a:custGeom>
          <a:solidFill>
            <a:srgbClr val="BE341F"/>
          </a:solidFill>
        </p:spPr>
        <p:txBody>
          <a:bodyPr wrap="square" lIns="0" tIns="0" rIns="0" bIns="0" rtlCol="0"/>
          <a:lstStyle/>
          <a:p>
            <a:endParaRPr/>
          </a:p>
        </p:txBody>
      </p:sp>
      <p:sp>
        <p:nvSpPr>
          <p:cNvPr id="58" name="object 58"/>
          <p:cNvSpPr/>
          <p:nvPr/>
        </p:nvSpPr>
        <p:spPr>
          <a:xfrm>
            <a:off x="9086088" y="5756147"/>
            <a:ext cx="675005" cy="485775"/>
          </a:xfrm>
          <a:custGeom>
            <a:avLst/>
            <a:gdLst/>
            <a:ahLst/>
            <a:cxnLst/>
            <a:rect l="l" t="t" r="r" b="b"/>
            <a:pathLst>
              <a:path w="675004" h="485775">
                <a:moveTo>
                  <a:pt x="432434" y="0"/>
                </a:moveTo>
                <a:lnTo>
                  <a:pt x="432434" y="121411"/>
                </a:lnTo>
                <a:lnTo>
                  <a:pt x="0" y="121411"/>
                </a:lnTo>
                <a:lnTo>
                  <a:pt x="0" y="364235"/>
                </a:lnTo>
                <a:lnTo>
                  <a:pt x="432434" y="364235"/>
                </a:lnTo>
                <a:lnTo>
                  <a:pt x="432434" y="485647"/>
                </a:lnTo>
                <a:lnTo>
                  <a:pt x="674623" y="242823"/>
                </a:lnTo>
                <a:lnTo>
                  <a:pt x="432434" y="0"/>
                </a:lnTo>
                <a:close/>
              </a:path>
            </a:pathLst>
          </a:custGeom>
          <a:solidFill>
            <a:srgbClr val="BE341F"/>
          </a:solidFill>
        </p:spPr>
        <p:txBody>
          <a:bodyPr wrap="square" lIns="0" tIns="0" rIns="0" bIns="0" rtlCol="0"/>
          <a:lstStyle/>
          <a:p>
            <a:endParaRPr/>
          </a:p>
        </p:txBody>
      </p:sp>
      <p:sp>
        <p:nvSpPr>
          <p:cNvPr id="59" name="object 59"/>
          <p:cNvSpPr/>
          <p:nvPr/>
        </p:nvSpPr>
        <p:spPr>
          <a:xfrm>
            <a:off x="6588252" y="5756147"/>
            <a:ext cx="675005" cy="485775"/>
          </a:xfrm>
          <a:custGeom>
            <a:avLst/>
            <a:gdLst/>
            <a:ahLst/>
            <a:cxnLst/>
            <a:rect l="l" t="t" r="r" b="b"/>
            <a:pathLst>
              <a:path w="675004" h="485775">
                <a:moveTo>
                  <a:pt x="432434" y="0"/>
                </a:moveTo>
                <a:lnTo>
                  <a:pt x="432434" y="121411"/>
                </a:lnTo>
                <a:lnTo>
                  <a:pt x="0" y="121411"/>
                </a:lnTo>
                <a:lnTo>
                  <a:pt x="0" y="364235"/>
                </a:lnTo>
                <a:lnTo>
                  <a:pt x="432434" y="364235"/>
                </a:lnTo>
                <a:lnTo>
                  <a:pt x="432434" y="485647"/>
                </a:lnTo>
                <a:lnTo>
                  <a:pt x="674624" y="242823"/>
                </a:lnTo>
                <a:lnTo>
                  <a:pt x="432434" y="0"/>
                </a:lnTo>
                <a:close/>
              </a:path>
            </a:pathLst>
          </a:custGeom>
          <a:solidFill>
            <a:srgbClr val="BE341F"/>
          </a:solidFill>
        </p:spPr>
        <p:txBody>
          <a:bodyPr wrap="square" lIns="0" tIns="0" rIns="0" bIns="0" rtlCol="0"/>
          <a:lstStyle/>
          <a:p>
            <a:endParaRPr/>
          </a:p>
        </p:txBody>
      </p:sp>
      <p:sp>
        <p:nvSpPr>
          <p:cNvPr id="61" name="投影片編號版面配置區 60">
            <a:extLst>
              <a:ext uri="{FF2B5EF4-FFF2-40B4-BE49-F238E27FC236}">
                <a16:creationId xmlns:a16="http://schemas.microsoft.com/office/drawing/2014/main" id="{E0003188-5078-79C3-DAC7-80FB4ACF2E15}"/>
              </a:ext>
            </a:extLst>
          </p:cNvPr>
          <p:cNvSpPr>
            <a:spLocks noGrp="1"/>
          </p:cNvSpPr>
          <p:nvPr>
            <p:ph type="sldNum" sz="quarter" idx="7"/>
          </p:nvPr>
        </p:nvSpPr>
        <p:spPr/>
        <p:txBody>
          <a:bodyPr/>
          <a:lstStyle/>
          <a:p>
            <a:fld id="{B6F15528-21DE-4FAA-801E-634DDDAF4B2B}" type="slidenum">
              <a:rPr lang="en-US" altLang="zh-TW" smtClean="0"/>
              <a:t>15</a:t>
            </a:fld>
            <a:endParaRPr lang="zh-TW"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523" y="1539"/>
            <a:ext cx="12190730" cy="6826250"/>
          </a:xfrm>
          <a:custGeom>
            <a:avLst/>
            <a:gdLst/>
            <a:ahLst/>
            <a:cxnLst/>
            <a:rect l="l" t="t" r="r" b="b"/>
            <a:pathLst>
              <a:path w="12190730" h="6826250">
                <a:moveTo>
                  <a:pt x="0" y="6825742"/>
                </a:moveTo>
                <a:lnTo>
                  <a:pt x="12190476" y="6825742"/>
                </a:lnTo>
              </a:path>
              <a:path w="12190730" h="6826250">
                <a:moveTo>
                  <a:pt x="12190476" y="0"/>
                </a:moveTo>
                <a:lnTo>
                  <a:pt x="0" y="0"/>
                </a:lnTo>
                <a:lnTo>
                  <a:pt x="0" y="6825742"/>
                </a:lnTo>
              </a:path>
            </a:pathLst>
          </a:custGeom>
          <a:ln w="24384">
            <a:solidFill>
              <a:srgbClr val="000000"/>
            </a:solidFill>
          </a:ln>
        </p:spPr>
        <p:txBody>
          <a:bodyPr wrap="square" lIns="0" tIns="0" rIns="0" bIns="0" rtlCol="0"/>
          <a:lstStyle/>
          <a:p>
            <a:endParaRPr/>
          </a:p>
        </p:txBody>
      </p:sp>
      <p:graphicFrame>
        <p:nvGraphicFramePr>
          <p:cNvPr id="3" name="object 3"/>
          <p:cNvGraphicFramePr>
            <a:graphicFrameLocks noGrp="1"/>
          </p:cNvGraphicFramePr>
          <p:nvPr/>
        </p:nvGraphicFramePr>
        <p:xfrm>
          <a:off x="2054225" y="149225"/>
          <a:ext cx="9905999" cy="6553186"/>
        </p:xfrm>
        <a:graphic>
          <a:graphicData uri="http://schemas.openxmlformats.org/drawingml/2006/table">
            <a:tbl>
              <a:tblPr firstRow="1" bandRow="1">
                <a:tableStyleId>{2D5ABB26-0587-4C30-8999-92F81FD0307C}</a:tableStyleId>
              </a:tblPr>
              <a:tblGrid>
                <a:gridCol w="1814830">
                  <a:extLst>
                    <a:ext uri="{9D8B030D-6E8A-4147-A177-3AD203B41FA5}">
                      <a16:colId xmlns:a16="http://schemas.microsoft.com/office/drawing/2014/main" val="20000"/>
                    </a:ext>
                  </a:extLst>
                </a:gridCol>
                <a:gridCol w="3101340">
                  <a:extLst>
                    <a:ext uri="{9D8B030D-6E8A-4147-A177-3AD203B41FA5}">
                      <a16:colId xmlns:a16="http://schemas.microsoft.com/office/drawing/2014/main" val="20001"/>
                    </a:ext>
                  </a:extLst>
                </a:gridCol>
                <a:gridCol w="1657350">
                  <a:extLst>
                    <a:ext uri="{9D8B030D-6E8A-4147-A177-3AD203B41FA5}">
                      <a16:colId xmlns:a16="http://schemas.microsoft.com/office/drawing/2014/main" val="20002"/>
                    </a:ext>
                  </a:extLst>
                </a:gridCol>
                <a:gridCol w="3332479">
                  <a:extLst>
                    <a:ext uri="{9D8B030D-6E8A-4147-A177-3AD203B41FA5}">
                      <a16:colId xmlns:a16="http://schemas.microsoft.com/office/drawing/2014/main" val="20003"/>
                    </a:ext>
                  </a:extLst>
                </a:gridCol>
              </a:tblGrid>
              <a:tr h="377316">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270129">
                <a:tc rowSpan="9">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tc rowSpan="9">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extLst>
                  <a:ext uri="{0D108BD9-81ED-4DB2-BD59-A6C34878D82A}">
                    <a16:rowId xmlns:a16="http://schemas.microsoft.com/office/drawing/2014/main" val="10001"/>
                  </a:ext>
                </a:extLst>
              </a:tr>
              <a:tr h="270128">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extLst>
                  <a:ext uri="{0D108BD9-81ED-4DB2-BD59-A6C34878D82A}">
                    <a16:rowId xmlns:a16="http://schemas.microsoft.com/office/drawing/2014/main" val="10002"/>
                  </a:ext>
                </a:extLst>
              </a:tr>
              <a:tr h="270001">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extLst>
                  <a:ext uri="{0D108BD9-81ED-4DB2-BD59-A6C34878D82A}">
                    <a16:rowId xmlns:a16="http://schemas.microsoft.com/office/drawing/2014/main" val="10003"/>
                  </a:ext>
                </a:extLst>
              </a:tr>
              <a:tr h="270128">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extLst>
                  <a:ext uri="{0D108BD9-81ED-4DB2-BD59-A6C34878D82A}">
                    <a16:rowId xmlns:a16="http://schemas.microsoft.com/office/drawing/2014/main" val="10004"/>
                  </a:ext>
                </a:extLst>
              </a:tr>
              <a:tr h="270002">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extLst>
                  <a:ext uri="{0D108BD9-81ED-4DB2-BD59-A6C34878D82A}">
                    <a16:rowId xmlns:a16="http://schemas.microsoft.com/office/drawing/2014/main" val="10005"/>
                  </a:ext>
                </a:extLst>
              </a:tr>
              <a:tr h="270128">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extLst>
                  <a:ext uri="{0D108BD9-81ED-4DB2-BD59-A6C34878D82A}">
                    <a16:rowId xmlns:a16="http://schemas.microsoft.com/office/drawing/2014/main" val="10006"/>
                  </a:ext>
                </a:extLst>
              </a:tr>
              <a:tr h="270128">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extLst>
                  <a:ext uri="{0D108BD9-81ED-4DB2-BD59-A6C34878D82A}">
                    <a16:rowId xmlns:a16="http://schemas.microsoft.com/office/drawing/2014/main" val="10007"/>
                  </a:ext>
                </a:extLst>
              </a:tr>
              <a:tr h="270256">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extLst>
                  <a:ext uri="{0D108BD9-81ED-4DB2-BD59-A6C34878D82A}">
                    <a16:rowId xmlns:a16="http://schemas.microsoft.com/office/drawing/2014/main" val="10008"/>
                  </a:ext>
                </a:extLst>
              </a:tr>
              <a:tr h="270890">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E3EED0"/>
                    </a:solidFill>
                  </a:tcPr>
                </a:tc>
                <a:extLst>
                  <a:ext uri="{0D108BD9-81ED-4DB2-BD59-A6C34878D82A}">
                    <a16:rowId xmlns:a16="http://schemas.microsoft.com/office/drawing/2014/main" val="10009"/>
                  </a:ext>
                </a:extLst>
              </a:tr>
              <a:tr h="270001">
                <a:tc rowSpan="4">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7DEED"/>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7DEED"/>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7DEED"/>
                    </a:solidFill>
                  </a:tcPr>
                </a:tc>
                <a:tc rowSpan="4">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7DEED"/>
                    </a:solidFill>
                  </a:tcPr>
                </a:tc>
                <a:extLst>
                  <a:ext uri="{0D108BD9-81ED-4DB2-BD59-A6C34878D82A}">
                    <a16:rowId xmlns:a16="http://schemas.microsoft.com/office/drawing/2014/main" val="10010"/>
                  </a:ext>
                </a:extLst>
              </a:tr>
              <a:tr h="270129">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7DEED"/>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7DEED"/>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7DEED"/>
                    </a:solidFill>
                  </a:tcPr>
                </a:tc>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7DEED"/>
                    </a:solidFill>
                  </a:tcPr>
                </a:tc>
                <a:extLst>
                  <a:ext uri="{0D108BD9-81ED-4DB2-BD59-A6C34878D82A}">
                    <a16:rowId xmlns:a16="http://schemas.microsoft.com/office/drawing/2014/main" val="10011"/>
                  </a:ext>
                </a:extLst>
              </a:tr>
              <a:tr h="504824">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7DEED"/>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7DEED"/>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7DEED"/>
                    </a:solidFill>
                  </a:tcPr>
                </a:tc>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7DEED"/>
                    </a:solidFill>
                  </a:tcPr>
                </a:tc>
                <a:extLst>
                  <a:ext uri="{0D108BD9-81ED-4DB2-BD59-A6C34878D82A}">
                    <a16:rowId xmlns:a16="http://schemas.microsoft.com/office/drawing/2014/main" val="10012"/>
                  </a:ext>
                </a:extLst>
              </a:tr>
              <a:tr h="267588">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7DEED"/>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7DEED"/>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7DEED"/>
                    </a:solidFill>
                  </a:tcPr>
                </a:tc>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7DEED"/>
                    </a:solidFill>
                  </a:tcPr>
                </a:tc>
                <a:extLst>
                  <a:ext uri="{0D108BD9-81ED-4DB2-BD59-A6C34878D82A}">
                    <a16:rowId xmlns:a16="http://schemas.microsoft.com/office/drawing/2014/main" val="10013"/>
                  </a:ext>
                </a:extLst>
              </a:tr>
              <a:tr h="270891">
                <a:tc rowSpan="9">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tc rowSpan="9">
                  <a:txBody>
                    <a:bodyPr/>
                    <a:lstStyle/>
                    <a:p>
                      <a:pPr>
                        <a:lnSpc>
                          <a:spcPct val="100000"/>
                        </a:lnSpc>
                      </a:pPr>
                      <a:endParaRPr sz="1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extLst>
                  <a:ext uri="{0D108BD9-81ED-4DB2-BD59-A6C34878D82A}">
                    <a16:rowId xmlns:a16="http://schemas.microsoft.com/office/drawing/2014/main" val="10014"/>
                  </a:ext>
                </a:extLst>
              </a:tr>
              <a:tr h="270128">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extLst>
                  <a:ext uri="{0D108BD9-81ED-4DB2-BD59-A6C34878D82A}">
                    <a16:rowId xmlns:a16="http://schemas.microsoft.com/office/drawing/2014/main" val="10015"/>
                  </a:ext>
                </a:extLst>
              </a:tr>
              <a:tr h="270002">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extLst>
                  <a:ext uri="{0D108BD9-81ED-4DB2-BD59-A6C34878D82A}">
                    <a16:rowId xmlns:a16="http://schemas.microsoft.com/office/drawing/2014/main" val="10016"/>
                  </a:ext>
                </a:extLst>
              </a:tr>
              <a:tr h="270128">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extLst>
                  <a:ext uri="{0D108BD9-81ED-4DB2-BD59-A6C34878D82A}">
                    <a16:rowId xmlns:a16="http://schemas.microsoft.com/office/drawing/2014/main" val="10017"/>
                  </a:ext>
                </a:extLst>
              </a:tr>
              <a:tr h="270052">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extLst>
                  <a:ext uri="{0D108BD9-81ED-4DB2-BD59-A6C34878D82A}">
                    <a16:rowId xmlns:a16="http://schemas.microsoft.com/office/drawing/2014/main" val="10018"/>
                  </a:ext>
                </a:extLst>
              </a:tr>
              <a:tr h="270078">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extLst>
                  <a:ext uri="{0D108BD9-81ED-4DB2-BD59-A6C34878D82A}">
                    <a16:rowId xmlns:a16="http://schemas.microsoft.com/office/drawing/2014/main" val="10019"/>
                  </a:ext>
                </a:extLst>
              </a:tr>
              <a:tr h="270078">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extLst>
                  <a:ext uri="{0D108BD9-81ED-4DB2-BD59-A6C34878D82A}">
                    <a16:rowId xmlns:a16="http://schemas.microsoft.com/office/drawing/2014/main" val="10020"/>
                  </a:ext>
                </a:extLst>
              </a:tr>
              <a:tr h="270103">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extLst>
                  <a:ext uri="{0D108BD9-81ED-4DB2-BD59-A6C34878D82A}">
                    <a16:rowId xmlns:a16="http://schemas.microsoft.com/office/drawing/2014/main" val="10021"/>
                  </a:ext>
                </a:extLst>
              </a:tr>
              <a:tr h="270078">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tc>
                  <a:txBody>
                    <a:bodyPr/>
                    <a:lstStyle/>
                    <a:p>
                      <a:pPr>
                        <a:lnSpc>
                          <a:spcPct val="100000"/>
                        </a:lnSpc>
                      </a:pPr>
                      <a:endParaRPr sz="1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tc>
                  <a:txBody>
                    <a:bodyPr/>
                    <a:lstStyle/>
                    <a:p>
                      <a:pPr>
                        <a:lnSpc>
                          <a:spcPct val="100000"/>
                        </a:lnSpc>
                      </a:pPr>
                      <a:endParaRPr sz="1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E7E7"/>
                    </a:solidFill>
                  </a:tcPr>
                </a:tc>
                <a:extLst>
                  <a:ext uri="{0D108BD9-81ED-4DB2-BD59-A6C34878D82A}">
                    <a16:rowId xmlns:a16="http://schemas.microsoft.com/office/drawing/2014/main" val="10022"/>
                  </a:ext>
                </a:extLst>
              </a:tr>
            </a:tbl>
          </a:graphicData>
        </a:graphic>
      </p:graphicFrame>
      <p:pic>
        <p:nvPicPr>
          <p:cNvPr id="4" name="object 4"/>
          <p:cNvPicPr/>
          <p:nvPr/>
        </p:nvPicPr>
        <p:blipFill>
          <a:blip r:embed="rId2" cstate="print"/>
          <a:stretch>
            <a:fillRect/>
          </a:stretch>
        </p:blipFill>
        <p:spPr>
          <a:xfrm>
            <a:off x="2786507" y="159385"/>
            <a:ext cx="649223" cy="271271"/>
          </a:xfrm>
          <a:prstGeom prst="rect">
            <a:avLst/>
          </a:prstGeom>
        </p:spPr>
      </p:pic>
      <p:pic>
        <p:nvPicPr>
          <p:cNvPr id="5" name="object 5"/>
          <p:cNvPicPr/>
          <p:nvPr/>
        </p:nvPicPr>
        <p:blipFill>
          <a:blip r:embed="rId3" cstate="print"/>
          <a:stretch>
            <a:fillRect/>
          </a:stretch>
        </p:blipFill>
        <p:spPr>
          <a:xfrm>
            <a:off x="5098669" y="159385"/>
            <a:ext cx="865631" cy="271271"/>
          </a:xfrm>
          <a:prstGeom prst="rect">
            <a:avLst/>
          </a:prstGeom>
        </p:spPr>
      </p:pic>
      <p:pic>
        <p:nvPicPr>
          <p:cNvPr id="6" name="object 6"/>
          <p:cNvPicPr/>
          <p:nvPr/>
        </p:nvPicPr>
        <p:blipFill>
          <a:blip r:embed="rId4" cstate="print"/>
          <a:stretch>
            <a:fillRect/>
          </a:stretch>
        </p:blipFill>
        <p:spPr>
          <a:xfrm>
            <a:off x="7368285" y="162509"/>
            <a:ext cx="1090041" cy="271576"/>
          </a:xfrm>
          <a:prstGeom prst="rect">
            <a:avLst/>
          </a:prstGeom>
        </p:spPr>
      </p:pic>
      <p:grpSp>
        <p:nvGrpSpPr>
          <p:cNvPr id="7" name="object 7"/>
          <p:cNvGrpSpPr/>
          <p:nvPr/>
        </p:nvGrpSpPr>
        <p:grpSpPr>
          <a:xfrm>
            <a:off x="9859009" y="160273"/>
            <a:ext cx="1099820" cy="271780"/>
            <a:chOff x="9859009" y="160273"/>
            <a:chExt cx="1099820" cy="271780"/>
          </a:xfrm>
        </p:grpSpPr>
        <p:pic>
          <p:nvPicPr>
            <p:cNvPr id="8" name="object 8"/>
            <p:cNvPicPr/>
            <p:nvPr/>
          </p:nvPicPr>
          <p:blipFill>
            <a:blip r:embed="rId5" cstate="print"/>
            <a:stretch>
              <a:fillRect/>
            </a:stretch>
          </p:blipFill>
          <p:spPr>
            <a:xfrm>
              <a:off x="9859009" y="160273"/>
              <a:ext cx="441959" cy="271272"/>
            </a:xfrm>
            <a:prstGeom prst="rect">
              <a:avLst/>
            </a:prstGeom>
          </p:spPr>
        </p:pic>
        <p:pic>
          <p:nvPicPr>
            <p:cNvPr id="9" name="object 9"/>
            <p:cNvPicPr/>
            <p:nvPr/>
          </p:nvPicPr>
          <p:blipFill>
            <a:blip r:embed="rId6" cstate="print"/>
            <a:stretch>
              <a:fillRect/>
            </a:stretch>
          </p:blipFill>
          <p:spPr>
            <a:xfrm>
              <a:off x="10079989" y="160273"/>
              <a:ext cx="438911" cy="271272"/>
            </a:xfrm>
            <a:prstGeom prst="rect">
              <a:avLst/>
            </a:prstGeom>
          </p:spPr>
        </p:pic>
        <p:pic>
          <p:nvPicPr>
            <p:cNvPr id="10" name="object 10"/>
            <p:cNvPicPr/>
            <p:nvPr/>
          </p:nvPicPr>
          <p:blipFill>
            <a:blip r:embed="rId7" cstate="print"/>
            <a:stretch>
              <a:fillRect/>
            </a:stretch>
          </p:blipFill>
          <p:spPr>
            <a:xfrm>
              <a:off x="10299445" y="160273"/>
              <a:ext cx="438911" cy="271272"/>
            </a:xfrm>
            <a:prstGeom prst="rect">
              <a:avLst/>
            </a:prstGeom>
          </p:spPr>
        </p:pic>
        <p:pic>
          <p:nvPicPr>
            <p:cNvPr id="11" name="object 11"/>
            <p:cNvPicPr/>
            <p:nvPr/>
          </p:nvPicPr>
          <p:blipFill>
            <a:blip r:embed="rId8" cstate="print"/>
            <a:stretch>
              <a:fillRect/>
            </a:stretch>
          </p:blipFill>
          <p:spPr>
            <a:xfrm>
              <a:off x="10518901" y="160273"/>
              <a:ext cx="439521" cy="271272"/>
            </a:xfrm>
            <a:prstGeom prst="rect">
              <a:avLst/>
            </a:prstGeom>
          </p:spPr>
        </p:pic>
      </p:grpSp>
      <p:pic>
        <p:nvPicPr>
          <p:cNvPr id="12" name="object 12"/>
          <p:cNvPicPr/>
          <p:nvPr/>
        </p:nvPicPr>
        <p:blipFill>
          <a:blip r:embed="rId9" cstate="print"/>
          <a:stretch>
            <a:fillRect/>
          </a:stretch>
        </p:blipFill>
        <p:spPr>
          <a:xfrm>
            <a:off x="2359786" y="1549349"/>
            <a:ext cx="1524000" cy="381304"/>
          </a:xfrm>
          <a:prstGeom prst="rect">
            <a:avLst/>
          </a:prstGeom>
        </p:spPr>
      </p:pic>
      <p:grpSp>
        <p:nvGrpSpPr>
          <p:cNvPr id="13" name="object 13"/>
          <p:cNvGrpSpPr/>
          <p:nvPr/>
        </p:nvGrpSpPr>
        <p:grpSpPr>
          <a:xfrm>
            <a:off x="4999609" y="531622"/>
            <a:ext cx="1100455" cy="271780"/>
            <a:chOff x="4999609" y="531622"/>
            <a:chExt cx="1100455" cy="271780"/>
          </a:xfrm>
        </p:grpSpPr>
        <p:pic>
          <p:nvPicPr>
            <p:cNvPr id="14" name="object 14"/>
            <p:cNvPicPr/>
            <p:nvPr/>
          </p:nvPicPr>
          <p:blipFill>
            <a:blip r:embed="rId10" cstate="print"/>
            <a:stretch>
              <a:fillRect/>
            </a:stretch>
          </p:blipFill>
          <p:spPr>
            <a:xfrm>
              <a:off x="4999609" y="531622"/>
              <a:ext cx="662939" cy="271272"/>
            </a:xfrm>
            <a:prstGeom prst="rect">
              <a:avLst/>
            </a:prstGeom>
          </p:spPr>
        </p:pic>
        <p:pic>
          <p:nvPicPr>
            <p:cNvPr id="15" name="object 15"/>
            <p:cNvPicPr/>
            <p:nvPr/>
          </p:nvPicPr>
          <p:blipFill>
            <a:blip r:embed="rId11" cstate="print"/>
            <a:stretch>
              <a:fillRect/>
            </a:stretch>
          </p:blipFill>
          <p:spPr>
            <a:xfrm>
              <a:off x="5441569" y="531622"/>
              <a:ext cx="658368" cy="271272"/>
            </a:xfrm>
            <a:prstGeom prst="rect">
              <a:avLst/>
            </a:prstGeom>
          </p:spPr>
        </p:pic>
      </p:grpSp>
      <p:grpSp>
        <p:nvGrpSpPr>
          <p:cNvPr id="16" name="object 16"/>
          <p:cNvGrpSpPr/>
          <p:nvPr/>
        </p:nvGrpSpPr>
        <p:grpSpPr>
          <a:xfrm>
            <a:off x="9449054" y="1607566"/>
            <a:ext cx="2092325" cy="271780"/>
            <a:chOff x="9449054" y="1607566"/>
            <a:chExt cx="2092325" cy="271780"/>
          </a:xfrm>
        </p:grpSpPr>
        <p:pic>
          <p:nvPicPr>
            <p:cNvPr id="17" name="object 17"/>
            <p:cNvPicPr/>
            <p:nvPr/>
          </p:nvPicPr>
          <p:blipFill>
            <a:blip r:embed="rId12" cstate="print"/>
            <a:stretch>
              <a:fillRect/>
            </a:stretch>
          </p:blipFill>
          <p:spPr>
            <a:xfrm>
              <a:off x="9449054" y="1607566"/>
              <a:ext cx="662940" cy="271272"/>
            </a:xfrm>
            <a:prstGeom prst="rect">
              <a:avLst/>
            </a:prstGeom>
          </p:spPr>
        </p:pic>
        <p:pic>
          <p:nvPicPr>
            <p:cNvPr id="18" name="object 18"/>
            <p:cNvPicPr/>
            <p:nvPr/>
          </p:nvPicPr>
          <p:blipFill>
            <a:blip r:embed="rId13" cstate="print"/>
            <a:stretch>
              <a:fillRect/>
            </a:stretch>
          </p:blipFill>
          <p:spPr>
            <a:xfrm>
              <a:off x="9891014" y="1607566"/>
              <a:ext cx="658368" cy="271272"/>
            </a:xfrm>
            <a:prstGeom prst="rect">
              <a:avLst/>
            </a:prstGeom>
          </p:spPr>
        </p:pic>
        <p:pic>
          <p:nvPicPr>
            <p:cNvPr id="19" name="object 19"/>
            <p:cNvPicPr/>
            <p:nvPr/>
          </p:nvPicPr>
          <p:blipFill>
            <a:blip r:embed="rId14" cstate="print"/>
            <a:stretch>
              <a:fillRect/>
            </a:stretch>
          </p:blipFill>
          <p:spPr>
            <a:xfrm>
              <a:off x="10329926" y="1607566"/>
              <a:ext cx="432816" cy="271272"/>
            </a:xfrm>
            <a:prstGeom prst="rect">
              <a:avLst/>
            </a:prstGeom>
          </p:spPr>
        </p:pic>
        <p:pic>
          <p:nvPicPr>
            <p:cNvPr id="20" name="object 20"/>
            <p:cNvPicPr/>
            <p:nvPr/>
          </p:nvPicPr>
          <p:blipFill>
            <a:blip r:embed="rId15" cstate="print"/>
            <a:stretch>
              <a:fillRect/>
            </a:stretch>
          </p:blipFill>
          <p:spPr>
            <a:xfrm>
              <a:off x="10546334" y="1607566"/>
              <a:ext cx="436473" cy="271272"/>
            </a:xfrm>
            <a:prstGeom prst="rect">
              <a:avLst/>
            </a:prstGeom>
          </p:spPr>
        </p:pic>
        <p:pic>
          <p:nvPicPr>
            <p:cNvPr id="21" name="object 21"/>
            <p:cNvPicPr/>
            <p:nvPr/>
          </p:nvPicPr>
          <p:blipFill>
            <a:blip r:embed="rId16" cstate="print"/>
            <a:stretch>
              <a:fillRect/>
            </a:stretch>
          </p:blipFill>
          <p:spPr>
            <a:xfrm>
              <a:off x="10764647" y="1607566"/>
              <a:ext cx="240792" cy="271272"/>
            </a:xfrm>
            <a:prstGeom prst="rect">
              <a:avLst/>
            </a:prstGeom>
          </p:spPr>
        </p:pic>
        <p:pic>
          <p:nvPicPr>
            <p:cNvPr id="22" name="object 22"/>
            <p:cNvPicPr/>
            <p:nvPr/>
          </p:nvPicPr>
          <p:blipFill>
            <a:blip r:embed="rId17" cstate="print"/>
            <a:stretch>
              <a:fillRect/>
            </a:stretch>
          </p:blipFill>
          <p:spPr>
            <a:xfrm>
              <a:off x="10885043" y="1607566"/>
              <a:ext cx="656081" cy="271272"/>
            </a:xfrm>
            <a:prstGeom prst="rect">
              <a:avLst/>
            </a:prstGeom>
          </p:spPr>
        </p:pic>
      </p:grpSp>
      <p:grpSp>
        <p:nvGrpSpPr>
          <p:cNvPr id="23" name="object 23"/>
          <p:cNvGrpSpPr/>
          <p:nvPr/>
        </p:nvGrpSpPr>
        <p:grpSpPr>
          <a:xfrm>
            <a:off x="4999609" y="801623"/>
            <a:ext cx="1100455" cy="541655"/>
            <a:chOff x="4999609" y="801623"/>
            <a:chExt cx="1100455" cy="541655"/>
          </a:xfrm>
        </p:grpSpPr>
        <p:pic>
          <p:nvPicPr>
            <p:cNvPr id="24" name="object 24"/>
            <p:cNvPicPr/>
            <p:nvPr/>
          </p:nvPicPr>
          <p:blipFill>
            <a:blip r:embed="rId18" cstate="print"/>
            <a:stretch>
              <a:fillRect/>
            </a:stretch>
          </p:blipFill>
          <p:spPr>
            <a:xfrm>
              <a:off x="4999609" y="801623"/>
              <a:ext cx="662939" cy="271272"/>
            </a:xfrm>
            <a:prstGeom prst="rect">
              <a:avLst/>
            </a:prstGeom>
          </p:spPr>
        </p:pic>
        <p:pic>
          <p:nvPicPr>
            <p:cNvPr id="25" name="object 25"/>
            <p:cNvPicPr/>
            <p:nvPr/>
          </p:nvPicPr>
          <p:blipFill>
            <a:blip r:embed="rId19" cstate="print"/>
            <a:stretch>
              <a:fillRect/>
            </a:stretch>
          </p:blipFill>
          <p:spPr>
            <a:xfrm>
              <a:off x="5441569" y="801623"/>
              <a:ext cx="658368" cy="271272"/>
            </a:xfrm>
            <a:prstGeom prst="rect">
              <a:avLst/>
            </a:prstGeom>
          </p:spPr>
        </p:pic>
        <p:pic>
          <p:nvPicPr>
            <p:cNvPr id="26" name="object 26"/>
            <p:cNvPicPr/>
            <p:nvPr/>
          </p:nvPicPr>
          <p:blipFill>
            <a:blip r:embed="rId20" cstate="print"/>
            <a:stretch>
              <a:fillRect/>
            </a:stretch>
          </p:blipFill>
          <p:spPr>
            <a:xfrm>
              <a:off x="4999609" y="1071625"/>
              <a:ext cx="662939" cy="271272"/>
            </a:xfrm>
            <a:prstGeom prst="rect">
              <a:avLst/>
            </a:prstGeom>
          </p:spPr>
        </p:pic>
        <p:pic>
          <p:nvPicPr>
            <p:cNvPr id="27" name="object 27"/>
            <p:cNvPicPr/>
            <p:nvPr/>
          </p:nvPicPr>
          <p:blipFill>
            <a:blip r:embed="rId19" cstate="print"/>
            <a:stretch>
              <a:fillRect/>
            </a:stretch>
          </p:blipFill>
          <p:spPr>
            <a:xfrm>
              <a:off x="5441569" y="1071625"/>
              <a:ext cx="658368" cy="271272"/>
            </a:xfrm>
            <a:prstGeom prst="rect">
              <a:avLst/>
            </a:prstGeom>
          </p:spPr>
        </p:pic>
      </p:grpSp>
      <p:pic>
        <p:nvPicPr>
          <p:cNvPr id="28" name="object 28"/>
          <p:cNvPicPr/>
          <p:nvPr/>
        </p:nvPicPr>
        <p:blipFill>
          <a:blip r:embed="rId21" cstate="print"/>
          <a:stretch>
            <a:fillRect/>
          </a:stretch>
        </p:blipFill>
        <p:spPr>
          <a:xfrm>
            <a:off x="7433818" y="531622"/>
            <a:ext cx="860551" cy="1621789"/>
          </a:xfrm>
          <a:prstGeom prst="rect">
            <a:avLst/>
          </a:prstGeom>
        </p:spPr>
      </p:pic>
      <p:grpSp>
        <p:nvGrpSpPr>
          <p:cNvPr id="29" name="object 29"/>
          <p:cNvGrpSpPr/>
          <p:nvPr/>
        </p:nvGrpSpPr>
        <p:grpSpPr>
          <a:xfrm>
            <a:off x="4781677" y="1341450"/>
            <a:ext cx="1537335" cy="1082040"/>
            <a:chOff x="4781677" y="1341450"/>
            <a:chExt cx="1537335" cy="1082040"/>
          </a:xfrm>
        </p:grpSpPr>
        <p:pic>
          <p:nvPicPr>
            <p:cNvPr id="30" name="object 30"/>
            <p:cNvPicPr/>
            <p:nvPr/>
          </p:nvPicPr>
          <p:blipFill>
            <a:blip r:embed="rId22" cstate="print"/>
            <a:stretch>
              <a:fillRect/>
            </a:stretch>
          </p:blipFill>
          <p:spPr>
            <a:xfrm>
              <a:off x="4781677" y="1341450"/>
              <a:ext cx="662939" cy="271576"/>
            </a:xfrm>
            <a:prstGeom prst="rect">
              <a:avLst/>
            </a:prstGeom>
          </p:spPr>
        </p:pic>
        <p:pic>
          <p:nvPicPr>
            <p:cNvPr id="31" name="object 31"/>
            <p:cNvPicPr/>
            <p:nvPr/>
          </p:nvPicPr>
          <p:blipFill>
            <a:blip r:embed="rId23" cstate="print"/>
            <a:stretch>
              <a:fillRect/>
            </a:stretch>
          </p:blipFill>
          <p:spPr>
            <a:xfrm>
              <a:off x="5223637" y="1341450"/>
              <a:ext cx="1095375" cy="271576"/>
            </a:xfrm>
            <a:prstGeom prst="rect">
              <a:avLst/>
            </a:prstGeom>
          </p:spPr>
        </p:pic>
        <p:pic>
          <p:nvPicPr>
            <p:cNvPr id="32" name="object 32"/>
            <p:cNvPicPr/>
            <p:nvPr/>
          </p:nvPicPr>
          <p:blipFill>
            <a:blip r:embed="rId24" cstate="print"/>
            <a:stretch>
              <a:fillRect/>
            </a:stretch>
          </p:blipFill>
          <p:spPr>
            <a:xfrm>
              <a:off x="5002657" y="1612137"/>
              <a:ext cx="658367" cy="271272"/>
            </a:xfrm>
            <a:prstGeom prst="rect">
              <a:avLst/>
            </a:prstGeom>
          </p:spPr>
        </p:pic>
        <p:pic>
          <p:nvPicPr>
            <p:cNvPr id="33" name="object 33"/>
            <p:cNvPicPr/>
            <p:nvPr/>
          </p:nvPicPr>
          <p:blipFill>
            <a:blip r:embed="rId25" cstate="print"/>
            <a:stretch>
              <a:fillRect/>
            </a:stretch>
          </p:blipFill>
          <p:spPr>
            <a:xfrm>
              <a:off x="5441569" y="1612137"/>
              <a:ext cx="653796" cy="271272"/>
            </a:xfrm>
            <a:prstGeom prst="rect">
              <a:avLst/>
            </a:prstGeom>
          </p:spPr>
        </p:pic>
        <p:pic>
          <p:nvPicPr>
            <p:cNvPr id="34" name="object 34"/>
            <p:cNvPicPr/>
            <p:nvPr/>
          </p:nvPicPr>
          <p:blipFill>
            <a:blip r:embed="rId26" cstate="print"/>
            <a:stretch>
              <a:fillRect/>
            </a:stretch>
          </p:blipFill>
          <p:spPr>
            <a:xfrm>
              <a:off x="4781677" y="1882140"/>
              <a:ext cx="662939" cy="271272"/>
            </a:xfrm>
            <a:prstGeom prst="rect">
              <a:avLst/>
            </a:prstGeom>
          </p:spPr>
        </p:pic>
        <p:pic>
          <p:nvPicPr>
            <p:cNvPr id="35" name="object 35"/>
            <p:cNvPicPr/>
            <p:nvPr/>
          </p:nvPicPr>
          <p:blipFill>
            <a:blip r:embed="rId27" cstate="print"/>
            <a:stretch>
              <a:fillRect/>
            </a:stretch>
          </p:blipFill>
          <p:spPr>
            <a:xfrm>
              <a:off x="5223637" y="1882140"/>
              <a:ext cx="1095375" cy="271272"/>
            </a:xfrm>
            <a:prstGeom prst="rect">
              <a:avLst/>
            </a:prstGeom>
          </p:spPr>
        </p:pic>
        <p:pic>
          <p:nvPicPr>
            <p:cNvPr id="36" name="object 36"/>
            <p:cNvPicPr/>
            <p:nvPr/>
          </p:nvPicPr>
          <p:blipFill>
            <a:blip r:embed="rId28" cstate="print"/>
            <a:stretch>
              <a:fillRect/>
            </a:stretch>
          </p:blipFill>
          <p:spPr>
            <a:xfrm>
              <a:off x="4999609" y="2151837"/>
              <a:ext cx="662939" cy="271576"/>
            </a:xfrm>
            <a:prstGeom prst="rect">
              <a:avLst/>
            </a:prstGeom>
          </p:spPr>
        </p:pic>
        <p:pic>
          <p:nvPicPr>
            <p:cNvPr id="37" name="object 37"/>
            <p:cNvPicPr/>
            <p:nvPr/>
          </p:nvPicPr>
          <p:blipFill>
            <a:blip r:embed="rId29" cstate="print"/>
            <a:stretch>
              <a:fillRect/>
            </a:stretch>
          </p:blipFill>
          <p:spPr>
            <a:xfrm>
              <a:off x="5441569" y="2151837"/>
              <a:ext cx="658368" cy="271576"/>
            </a:xfrm>
            <a:prstGeom prst="rect">
              <a:avLst/>
            </a:prstGeom>
          </p:spPr>
        </p:pic>
      </p:grpSp>
      <p:pic>
        <p:nvPicPr>
          <p:cNvPr id="38" name="object 38"/>
          <p:cNvPicPr/>
          <p:nvPr/>
        </p:nvPicPr>
        <p:blipFill>
          <a:blip r:embed="rId30" cstate="print"/>
          <a:stretch>
            <a:fillRect/>
          </a:stretch>
        </p:blipFill>
        <p:spPr>
          <a:xfrm>
            <a:off x="7436866" y="2151837"/>
            <a:ext cx="851662" cy="271576"/>
          </a:xfrm>
          <a:prstGeom prst="rect">
            <a:avLst/>
          </a:prstGeom>
        </p:spPr>
      </p:pic>
      <p:grpSp>
        <p:nvGrpSpPr>
          <p:cNvPr id="39" name="object 39"/>
          <p:cNvGrpSpPr/>
          <p:nvPr/>
        </p:nvGrpSpPr>
        <p:grpSpPr>
          <a:xfrm>
            <a:off x="4673472" y="2422220"/>
            <a:ext cx="1754505" cy="271780"/>
            <a:chOff x="4673472" y="2422220"/>
            <a:chExt cx="1754505" cy="271780"/>
          </a:xfrm>
        </p:grpSpPr>
        <p:pic>
          <p:nvPicPr>
            <p:cNvPr id="40" name="object 40"/>
            <p:cNvPicPr/>
            <p:nvPr/>
          </p:nvPicPr>
          <p:blipFill>
            <a:blip r:embed="rId31" cstate="print"/>
            <a:stretch>
              <a:fillRect/>
            </a:stretch>
          </p:blipFill>
          <p:spPr>
            <a:xfrm>
              <a:off x="4673472" y="2422220"/>
              <a:ext cx="662939" cy="271576"/>
            </a:xfrm>
            <a:prstGeom prst="rect">
              <a:avLst/>
            </a:prstGeom>
          </p:spPr>
        </p:pic>
        <p:pic>
          <p:nvPicPr>
            <p:cNvPr id="41" name="object 41"/>
            <p:cNvPicPr/>
            <p:nvPr/>
          </p:nvPicPr>
          <p:blipFill>
            <a:blip r:embed="rId32" cstate="print"/>
            <a:stretch>
              <a:fillRect/>
            </a:stretch>
          </p:blipFill>
          <p:spPr>
            <a:xfrm>
              <a:off x="5115432" y="2422220"/>
              <a:ext cx="875791" cy="271576"/>
            </a:xfrm>
            <a:prstGeom prst="rect">
              <a:avLst/>
            </a:prstGeom>
          </p:spPr>
        </p:pic>
        <p:pic>
          <p:nvPicPr>
            <p:cNvPr id="42" name="object 42"/>
            <p:cNvPicPr/>
            <p:nvPr/>
          </p:nvPicPr>
          <p:blipFill>
            <a:blip r:embed="rId33" cstate="print"/>
            <a:stretch>
              <a:fillRect/>
            </a:stretch>
          </p:blipFill>
          <p:spPr>
            <a:xfrm>
              <a:off x="5772276" y="2422220"/>
              <a:ext cx="432815" cy="271576"/>
            </a:xfrm>
            <a:prstGeom prst="rect">
              <a:avLst/>
            </a:prstGeom>
          </p:spPr>
        </p:pic>
        <p:pic>
          <p:nvPicPr>
            <p:cNvPr id="43" name="object 43"/>
            <p:cNvPicPr/>
            <p:nvPr/>
          </p:nvPicPr>
          <p:blipFill>
            <a:blip r:embed="rId34" cstate="print"/>
            <a:stretch>
              <a:fillRect/>
            </a:stretch>
          </p:blipFill>
          <p:spPr>
            <a:xfrm>
              <a:off x="5988684" y="2422220"/>
              <a:ext cx="438912" cy="271576"/>
            </a:xfrm>
            <a:prstGeom prst="rect">
              <a:avLst/>
            </a:prstGeom>
          </p:spPr>
        </p:pic>
      </p:grpSp>
      <p:pic>
        <p:nvPicPr>
          <p:cNvPr id="44" name="object 44"/>
          <p:cNvPicPr/>
          <p:nvPr/>
        </p:nvPicPr>
        <p:blipFill>
          <a:blip r:embed="rId35" cstate="print"/>
          <a:stretch>
            <a:fillRect/>
          </a:stretch>
        </p:blipFill>
        <p:spPr>
          <a:xfrm>
            <a:off x="7494778" y="2422220"/>
            <a:ext cx="738835" cy="271576"/>
          </a:xfrm>
          <a:prstGeom prst="rect">
            <a:avLst/>
          </a:prstGeom>
        </p:spPr>
      </p:pic>
      <p:grpSp>
        <p:nvGrpSpPr>
          <p:cNvPr id="45" name="object 45"/>
          <p:cNvGrpSpPr/>
          <p:nvPr/>
        </p:nvGrpSpPr>
        <p:grpSpPr>
          <a:xfrm>
            <a:off x="4891404" y="2693542"/>
            <a:ext cx="1318260" cy="271780"/>
            <a:chOff x="4891404" y="2693542"/>
            <a:chExt cx="1318260" cy="271780"/>
          </a:xfrm>
        </p:grpSpPr>
        <p:pic>
          <p:nvPicPr>
            <p:cNvPr id="46" name="object 46"/>
            <p:cNvPicPr/>
            <p:nvPr/>
          </p:nvPicPr>
          <p:blipFill>
            <a:blip r:embed="rId36" cstate="print"/>
            <a:stretch>
              <a:fillRect/>
            </a:stretch>
          </p:blipFill>
          <p:spPr>
            <a:xfrm>
              <a:off x="4891404" y="2693542"/>
              <a:ext cx="662939" cy="271272"/>
            </a:xfrm>
            <a:prstGeom prst="rect">
              <a:avLst/>
            </a:prstGeom>
          </p:spPr>
        </p:pic>
        <p:pic>
          <p:nvPicPr>
            <p:cNvPr id="47" name="object 47"/>
            <p:cNvPicPr/>
            <p:nvPr/>
          </p:nvPicPr>
          <p:blipFill>
            <a:blip r:embed="rId37" cstate="print"/>
            <a:stretch>
              <a:fillRect/>
            </a:stretch>
          </p:blipFill>
          <p:spPr>
            <a:xfrm>
              <a:off x="5333364" y="2693542"/>
              <a:ext cx="875791" cy="271272"/>
            </a:xfrm>
            <a:prstGeom prst="rect">
              <a:avLst/>
            </a:prstGeom>
          </p:spPr>
        </p:pic>
      </p:grpSp>
      <p:grpSp>
        <p:nvGrpSpPr>
          <p:cNvPr id="48" name="object 48"/>
          <p:cNvGrpSpPr/>
          <p:nvPr/>
        </p:nvGrpSpPr>
        <p:grpSpPr>
          <a:xfrm>
            <a:off x="2358263" y="3421634"/>
            <a:ext cx="1524000" cy="749935"/>
            <a:chOff x="2358263" y="3421634"/>
            <a:chExt cx="1524000" cy="749935"/>
          </a:xfrm>
        </p:grpSpPr>
        <p:pic>
          <p:nvPicPr>
            <p:cNvPr id="49" name="object 49"/>
            <p:cNvPicPr/>
            <p:nvPr/>
          </p:nvPicPr>
          <p:blipFill>
            <a:blip r:embed="rId38" cstate="print"/>
            <a:stretch>
              <a:fillRect/>
            </a:stretch>
          </p:blipFill>
          <p:spPr>
            <a:xfrm>
              <a:off x="2358263" y="3421634"/>
              <a:ext cx="1524000" cy="381000"/>
            </a:xfrm>
            <a:prstGeom prst="rect">
              <a:avLst/>
            </a:prstGeom>
          </p:spPr>
        </p:pic>
        <p:pic>
          <p:nvPicPr>
            <p:cNvPr id="50" name="object 50"/>
            <p:cNvPicPr/>
            <p:nvPr/>
          </p:nvPicPr>
          <p:blipFill>
            <a:blip r:embed="rId39" cstate="print"/>
            <a:stretch>
              <a:fillRect/>
            </a:stretch>
          </p:blipFill>
          <p:spPr>
            <a:xfrm>
              <a:off x="2663063" y="3790137"/>
              <a:ext cx="914400" cy="381304"/>
            </a:xfrm>
            <a:prstGeom prst="rect">
              <a:avLst/>
            </a:prstGeom>
          </p:spPr>
        </p:pic>
      </p:grpSp>
      <p:grpSp>
        <p:nvGrpSpPr>
          <p:cNvPr id="51" name="object 51"/>
          <p:cNvGrpSpPr/>
          <p:nvPr/>
        </p:nvGrpSpPr>
        <p:grpSpPr>
          <a:xfrm>
            <a:off x="5002657" y="2963926"/>
            <a:ext cx="1092835" cy="271780"/>
            <a:chOff x="5002657" y="2963926"/>
            <a:chExt cx="1092835" cy="271780"/>
          </a:xfrm>
        </p:grpSpPr>
        <p:pic>
          <p:nvPicPr>
            <p:cNvPr id="52" name="object 52"/>
            <p:cNvPicPr/>
            <p:nvPr/>
          </p:nvPicPr>
          <p:blipFill>
            <a:blip r:embed="rId40" cstate="print"/>
            <a:stretch>
              <a:fillRect/>
            </a:stretch>
          </p:blipFill>
          <p:spPr>
            <a:xfrm>
              <a:off x="5002657" y="2963926"/>
              <a:ext cx="658367" cy="271272"/>
            </a:xfrm>
            <a:prstGeom prst="rect">
              <a:avLst/>
            </a:prstGeom>
          </p:spPr>
        </p:pic>
        <p:pic>
          <p:nvPicPr>
            <p:cNvPr id="53" name="object 53"/>
            <p:cNvPicPr/>
            <p:nvPr/>
          </p:nvPicPr>
          <p:blipFill>
            <a:blip r:embed="rId41" cstate="print"/>
            <a:stretch>
              <a:fillRect/>
            </a:stretch>
          </p:blipFill>
          <p:spPr>
            <a:xfrm>
              <a:off x="5441569" y="2963926"/>
              <a:ext cx="653796" cy="271272"/>
            </a:xfrm>
            <a:prstGeom prst="rect">
              <a:avLst/>
            </a:prstGeom>
          </p:spPr>
        </p:pic>
      </p:grpSp>
      <p:grpSp>
        <p:nvGrpSpPr>
          <p:cNvPr id="54" name="object 54"/>
          <p:cNvGrpSpPr/>
          <p:nvPr/>
        </p:nvGrpSpPr>
        <p:grpSpPr>
          <a:xfrm>
            <a:off x="9148826" y="3216529"/>
            <a:ext cx="1559560" cy="271780"/>
            <a:chOff x="9148826" y="3216529"/>
            <a:chExt cx="1559560" cy="271780"/>
          </a:xfrm>
        </p:grpSpPr>
        <p:pic>
          <p:nvPicPr>
            <p:cNvPr id="55" name="object 55"/>
            <p:cNvPicPr/>
            <p:nvPr/>
          </p:nvPicPr>
          <p:blipFill>
            <a:blip r:embed="rId42" cstate="print"/>
            <a:stretch>
              <a:fillRect/>
            </a:stretch>
          </p:blipFill>
          <p:spPr>
            <a:xfrm>
              <a:off x="9148826" y="3216529"/>
              <a:ext cx="662940" cy="271272"/>
            </a:xfrm>
            <a:prstGeom prst="rect">
              <a:avLst/>
            </a:prstGeom>
          </p:spPr>
        </p:pic>
        <p:pic>
          <p:nvPicPr>
            <p:cNvPr id="56" name="object 56"/>
            <p:cNvPicPr/>
            <p:nvPr/>
          </p:nvPicPr>
          <p:blipFill>
            <a:blip r:embed="rId43" cstate="print"/>
            <a:stretch>
              <a:fillRect/>
            </a:stretch>
          </p:blipFill>
          <p:spPr>
            <a:xfrm>
              <a:off x="9590786" y="3216529"/>
              <a:ext cx="658368" cy="271272"/>
            </a:xfrm>
            <a:prstGeom prst="rect">
              <a:avLst/>
            </a:prstGeom>
          </p:spPr>
        </p:pic>
        <p:pic>
          <p:nvPicPr>
            <p:cNvPr id="57" name="object 57"/>
            <p:cNvPicPr/>
            <p:nvPr/>
          </p:nvPicPr>
          <p:blipFill>
            <a:blip r:embed="rId44" cstate="print"/>
            <a:stretch>
              <a:fillRect/>
            </a:stretch>
          </p:blipFill>
          <p:spPr>
            <a:xfrm>
              <a:off x="10029698" y="3216529"/>
              <a:ext cx="432816" cy="271272"/>
            </a:xfrm>
            <a:prstGeom prst="rect">
              <a:avLst/>
            </a:prstGeom>
          </p:spPr>
        </p:pic>
        <p:pic>
          <p:nvPicPr>
            <p:cNvPr id="58" name="object 58"/>
            <p:cNvPicPr/>
            <p:nvPr/>
          </p:nvPicPr>
          <p:blipFill>
            <a:blip r:embed="rId45" cstate="print"/>
            <a:stretch>
              <a:fillRect/>
            </a:stretch>
          </p:blipFill>
          <p:spPr>
            <a:xfrm>
              <a:off x="10246106" y="3216529"/>
              <a:ext cx="435864" cy="271272"/>
            </a:xfrm>
            <a:prstGeom prst="rect">
              <a:avLst/>
            </a:prstGeom>
          </p:spPr>
        </p:pic>
        <p:pic>
          <p:nvPicPr>
            <p:cNvPr id="59" name="object 59"/>
            <p:cNvPicPr/>
            <p:nvPr/>
          </p:nvPicPr>
          <p:blipFill>
            <a:blip r:embed="rId46" cstate="print"/>
            <a:stretch>
              <a:fillRect/>
            </a:stretch>
          </p:blipFill>
          <p:spPr>
            <a:xfrm>
              <a:off x="10464038" y="3216529"/>
              <a:ext cx="243840" cy="271272"/>
            </a:xfrm>
            <a:prstGeom prst="rect">
              <a:avLst/>
            </a:prstGeom>
          </p:spPr>
        </p:pic>
      </p:grpSp>
      <p:pic>
        <p:nvPicPr>
          <p:cNvPr id="60" name="object 60"/>
          <p:cNvPicPr/>
          <p:nvPr/>
        </p:nvPicPr>
        <p:blipFill>
          <a:blip r:embed="rId47" cstate="print"/>
          <a:stretch>
            <a:fillRect/>
          </a:stretch>
        </p:blipFill>
        <p:spPr>
          <a:xfrm>
            <a:off x="7433818" y="2693542"/>
            <a:ext cx="860551" cy="811657"/>
          </a:xfrm>
          <a:prstGeom prst="rect">
            <a:avLst/>
          </a:prstGeom>
        </p:spPr>
      </p:pic>
      <p:grpSp>
        <p:nvGrpSpPr>
          <p:cNvPr id="61" name="object 61"/>
          <p:cNvGrpSpPr/>
          <p:nvPr/>
        </p:nvGrpSpPr>
        <p:grpSpPr>
          <a:xfrm>
            <a:off x="10585957" y="3216529"/>
            <a:ext cx="1091565" cy="271780"/>
            <a:chOff x="10585957" y="3216529"/>
            <a:chExt cx="1091565" cy="271780"/>
          </a:xfrm>
        </p:grpSpPr>
        <p:pic>
          <p:nvPicPr>
            <p:cNvPr id="62" name="object 62"/>
            <p:cNvPicPr/>
            <p:nvPr/>
          </p:nvPicPr>
          <p:blipFill>
            <a:blip r:embed="rId48" cstate="print"/>
            <a:stretch>
              <a:fillRect/>
            </a:stretch>
          </p:blipFill>
          <p:spPr>
            <a:xfrm>
              <a:off x="10585957" y="3216529"/>
              <a:ext cx="654253" cy="271272"/>
            </a:xfrm>
            <a:prstGeom prst="rect">
              <a:avLst/>
            </a:prstGeom>
          </p:spPr>
        </p:pic>
        <p:pic>
          <p:nvPicPr>
            <p:cNvPr id="63" name="object 63"/>
            <p:cNvPicPr/>
            <p:nvPr/>
          </p:nvPicPr>
          <p:blipFill>
            <a:blip r:embed="rId49" cstate="print"/>
            <a:stretch>
              <a:fillRect/>
            </a:stretch>
          </p:blipFill>
          <p:spPr>
            <a:xfrm>
              <a:off x="11022202" y="3216529"/>
              <a:ext cx="432816" cy="271272"/>
            </a:xfrm>
            <a:prstGeom prst="rect">
              <a:avLst/>
            </a:prstGeom>
          </p:spPr>
        </p:pic>
        <p:pic>
          <p:nvPicPr>
            <p:cNvPr id="64" name="object 64"/>
            <p:cNvPicPr/>
            <p:nvPr/>
          </p:nvPicPr>
          <p:blipFill>
            <a:blip r:embed="rId50" cstate="print"/>
            <a:stretch>
              <a:fillRect/>
            </a:stretch>
          </p:blipFill>
          <p:spPr>
            <a:xfrm>
              <a:off x="11238610" y="3216529"/>
              <a:ext cx="438912" cy="271272"/>
            </a:xfrm>
            <a:prstGeom prst="rect">
              <a:avLst/>
            </a:prstGeom>
          </p:spPr>
        </p:pic>
      </p:grpSp>
      <p:grpSp>
        <p:nvGrpSpPr>
          <p:cNvPr id="65" name="object 65"/>
          <p:cNvGrpSpPr/>
          <p:nvPr/>
        </p:nvGrpSpPr>
        <p:grpSpPr>
          <a:xfrm>
            <a:off x="8702293" y="3557904"/>
            <a:ext cx="3262629" cy="535305"/>
            <a:chOff x="8702293" y="3557904"/>
            <a:chExt cx="3262629" cy="535305"/>
          </a:xfrm>
        </p:grpSpPr>
        <p:pic>
          <p:nvPicPr>
            <p:cNvPr id="66" name="object 66"/>
            <p:cNvPicPr/>
            <p:nvPr/>
          </p:nvPicPr>
          <p:blipFill>
            <a:blip r:embed="rId51" cstate="print"/>
            <a:stretch>
              <a:fillRect/>
            </a:stretch>
          </p:blipFill>
          <p:spPr>
            <a:xfrm>
              <a:off x="8702293" y="3557904"/>
              <a:ext cx="865631" cy="271272"/>
            </a:xfrm>
            <a:prstGeom prst="rect">
              <a:avLst/>
            </a:prstGeom>
          </p:spPr>
        </p:pic>
        <p:pic>
          <p:nvPicPr>
            <p:cNvPr id="67" name="object 67"/>
            <p:cNvPicPr/>
            <p:nvPr/>
          </p:nvPicPr>
          <p:blipFill>
            <a:blip r:embed="rId52" cstate="print"/>
            <a:stretch>
              <a:fillRect/>
            </a:stretch>
          </p:blipFill>
          <p:spPr>
            <a:xfrm>
              <a:off x="9351517" y="3557904"/>
              <a:ext cx="429768" cy="271272"/>
            </a:xfrm>
            <a:prstGeom prst="rect">
              <a:avLst/>
            </a:prstGeom>
          </p:spPr>
        </p:pic>
        <p:pic>
          <p:nvPicPr>
            <p:cNvPr id="68" name="object 68"/>
            <p:cNvPicPr/>
            <p:nvPr/>
          </p:nvPicPr>
          <p:blipFill>
            <a:blip r:embed="rId53" cstate="print"/>
            <a:stretch>
              <a:fillRect/>
            </a:stretch>
          </p:blipFill>
          <p:spPr>
            <a:xfrm>
              <a:off x="9566401" y="3557904"/>
              <a:ext cx="649224" cy="271272"/>
            </a:xfrm>
            <a:prstGeom prst="rect">
              <a:avLst/>
            </a:prstGeom>
          </p:spPr>
        </p:pic>
        <p:pic>
          <p:nvPicPr>
            <p:cNvPr id="69" name="object 69"/>
            <p:cNvPicPr/>
            <p:nvPr/>
          </p:nvPicPr>
          <p:blipFill>
            <a:blip r:embed="rId54" cstate="print"/>
            <a:stretch>
              <a:fillRect/>
            </a:stretch>
          </p:blipFill>
          <p:spPr>
            <a:xfrm>
              <a:off x="9999217" y="3557904"/>
              <a:ext cx="429768" cy="271272"/>
            </a:xfrm>
            <a:prstGeom prst="rect">
              <a:avLst/>
            </a:prstGeom>
          </p:spPr>
        </p:pic>
        <p:pic>
          <p:nvPicPr>
            <p:cNvPr id="70" name="object 70"/>
            <p:cNvPicPr/>
            <p:nvPr/>
          </p:nvPicPr>
          <p:blipFill>
            <a:blip r:embed="rId55" cstate="print"/>
            <a:stretch>
              <a:fillRect/>
            </a:stretch>
          </p:blipFill>
          <p:spPr>
            <a:xfrm>
              <a:off x="10214101" y="3557904"/>
              <a:ext cx="649681" cy="271272"/>
            </a:xfrm>
            <a:prstGeom prst="rect">
              <a:avLst/>
            </a:prstGeom>
          </p:spPr>
        </p:pic>
        <p:pic>
          <p:nvPicPr>
            <p:cNvPr id="71" name="object 71"/>
            <p:cNvPicPr/>
            <p:nvPr/>
          </p:nvPicPr>
          <p:blipFill>
            <a:blip r:embed="rId56" cstate="print"/>
            <a:stretch>
              <a:fillRect/>
            </a:stretch>
          </p:blipFill>
          <p:spPr>
            <a:xfrm>
              <a:off x="10647298" y="3557904"/>
              <a:ext cx="426720" cy="271272"/>
            </a:xfrm>
            <a:prstGeom prst="rect">
              <a:avLst/>
            </a:prstGeom>
          </p:spPr>
        </p:pic>
        <p:pic>
          <p:nvPicPr>
            <p:cNvPr id="72" name="object 72"/>
            <p:cNvPicPr/>
            <p:nvPr/>
          </p:nvPicPr>
          <p:blipFill>
            <a:blip r:embed="rId57" cstate="print"/>
            <a:stretch>
              <a:fillRect/>
            </a:stretch>
          </p:blipFill>
          <p:spPr>
            <a:xfrm>
              <a:off x="10860658" y="3557904"/>
              <a:ext cx="432816" cy="271272"/>
            </a:xfrm>
            <a:prstGeom prst="rect">
              <a:avLst/>
            </a:prstGeom>
          </p:spPr>
        </p:pic>
        <p:pic>
          <p:nvPicPr>
            <p:cNvPr id="73" name="object 73"/>
            <p:cNvPicPr/>
            <p:nvPr/>
          </p:nvPicPr>
          <p:blipFill>
            <a:blip r:embed="rId58" cstate="print"/>
            <a:stretch>
              <a:fillRect/>
            </a:stretch>
          </p:blipFill>
          <p:spPr>
            <a:xfrm>
              <a:off x="11119738" y="3557904"/>
              <a:ext cx="441959" cy="271272"/>
            </a:xfrm>
            <a:prstGeom prst="rect">
              <a:avLst/>
            </a:prstGeom>
          </p:spPr>
        </p:pic>
        <p:pic>
          <p:nvPicPr>
            <p:cNvPr id="74" name="object 74"/>
            <p:cNvPicPr/>
            <p:nvPr/>
          </p:nvPicPr>
          <p:blipFill>
            <a:blip r:embed="rId59" cstate="print"/>
            <a:stretch>
              <a:fillRect/>
            </a:stretch>
          </p:blipFill>
          <p:spPr>
            <a:xfrm>
              <a:off x="11340718" y="3557904"/>
              <a:ext cx="246888" cy="271272"/>
            </a:xfrm>
            <a:prstGeom prst="rect">
              <a:avLst/>
            </a:prstGeom>
          </p:spPr>
        </p:pic>
        <p:pic>
          <p:nvPicPr>
            <p:cNvPr id="75" name="object 75"/>
            <p:cNvPicPr/>
            <p:nvPr/>
          </p:nvPicPr>
          <p:blipFill>
            <a:blip r:embed="rId60" cstate="print"/>
            <a:stretch>
              <a:fillRect/>
            </a:stretch>
          </p:blipFill>
          <p:spPr>
            <a:xfrm>
              <a:off x="11464162" y="3557904"/>
              <a:ext cx="500760" cy="271272"/>
            </a:xfrm>
            <a:prstGeom prst="rect">
              <a:avLst/>
            </a:prstGeom>
          </p:spPr>
        </p:pic>
        <p:pic>
          <p:nvPicPr>
            <p:cNvPr id="76" name="object 76"/>
            <p:cNvPicPr/>
            <p:nvPr/>
          </p:nvPicPr>
          <p:blipFill>
            <a:blip r:embed="rId61" cstate="print"/>
            <a:stretch>
              <a:fillRect/>
            </a:stretch>
          </p:blipFill>
          <p:spPr>
            <a:xfrm>
              <a:off x="10194289" y="3821252"/>
              <a:ext cx="438911" cy="271576"/>
            </a:xfrm>
            <a:prstGeom prst="rect">
              <a:avLst/>
            </a:prstGeom>
          </p:spPr>
        </p:pic>
      </p:grpSp>
      <p:grpSp>
        <p:nvGrpSpPr>
          <p:cNvPr id="77" name="object 77"/>
          <p:cNvGrpSpPr/>
          <p:nvPr/>
        </p:nvGrpSpPr>
        <p:grpSpPr>
          <a:xfrm>
            <a:off x="4999609" y="3233927"/>
            <a:ext cx="1100455" cy="271780"/>
            <a:chOff x="4999609" y="3233927"/>
            <a:chExt cx="1100455" cy="271780"/>
          </a:xfrm>
        </p:grpSpPr>
        <p:pic>
          <p:nvPicPr>
            <p:cNvPr id="78" name="object 78"/>
            <p:cNvPicPr/>
            <p:nvPr/>
          </p:nvPicPr>
          <p:blipFill>
            <a:blip r:embed="rId62" cstate="print"/>
            <a:stretch>
              <a:fillRect/>
            </a:stretch>
          </p:blipFill>
          <p:spPr>
            <a:xfrm>
              <a:off x="4999609" y="3233927"/>
              <a:ext cx="662939" cy="271272"/>
            </a:xfrm>
            <a:prstGeom prst="rect">
              <a:avLst/>
            </a:prstGeom>
          </p:spPr>
        </p:pic>
        <p:pic>
          <p:nvPicPr>
            <p:cNvPr id="79" name="object 79"/>
            <p:cNvPicPr/>
            <p:nvPr/>
          </p:nvPicPr>
          <p:blipFill>
            <a:blip r:embed="rId63" cstate="print"/>
            <a:stretch>
              <a:fillRect/>
            </a:stretch>
          </p:blipFill>
          <p:spPr>
            <a:xfrm>
              <a:off x="5441569" y="3233927"/>
              <a:ext cx="658368" cy="271272"/>
            </a:xfrm>
            <a:prstGeom prst="rect">
              <a:avLst/>
            </a:prstGeom>
          </p:spPr>
        </p:pic>
      </p:grpSp>
      <p:grpSp>
        <p:nvGrpSpPr>
          <p:cNvPr id="80" name="object 80"/>
          <p:cNvGrpSpPr/>
          <p:nvPr/>
        </p:nvGrpSpPr>
        <p:grpSpPr>
          <a:xfrm>
            <a:off x="4036186" y="3739007"/>
            <a:ext cx="2938145" cy="539115"/>
            <a:chOff x="4036186" y="3739007"/>
            <a:chExt cx="2938145" cy="539115"/>
          </a:xfrm>
        </p:grpSpPr>
        <p:pic>
          <p:nvPicPr>
            <p:cNvPr id="81" name="object 81"/>
            <p:cNvPicPr/>
            <p:nvPr/>
          </p:nvPicPr>
          <p:blipFill>
            <a:blip r:embed="rId64" cstate="print"/>
            <a:stretch>
              <a:fillRect/>
            </a:stretch>
          </p:blipFill>
          <p:spPr>
            <a:xfrm>
              <a:off x="4036186" y="3739007"/>
              <a:ext cx="653796" cy="271271"/>
            </a:xfrm>
            <a:prstGeom prst="rect">
              <a:avLst/>
            </a:prstGeom>
          </p:spPr>
        </p:pic>
        <p:pic>
          <p:nvPicPr>
            <p:cNvPr id="82" name="object 82"/>
            <p:cNvPicPr/>
            <p:nvPr/>
          </p:nvPicPr>
          <p:blipFill>
            <a:blip r:embed="rId65" cstate="print"/>
            <a:stretch>
              <a:fillRect/>
            </a:stretch>
          </p:blipFill>
          <p:spPr>
            <a:xfrm>
              <a:off x="4472050" y="3739007"/>
              <a:ext cx="866038" cy="271271"/>
            </a:xfrm>
            <a:prstGeom prst="rect">
              <a:avLst/>
            </a:prstGeom>
          </p:spPr>
        </p:pic>
        <p:pic>
          <p:nvPicPr>
            <p:cNvPr id="83" name="object 83"/>
            <p:cNvPicPr/>
            <p:nvPr/>
          </p:nvPicPr>
          <p:blipFill>
            <a:blip r:embed="rId66" cstate="print"/>
            <a:stretch>
              <a:fillRect/>
            </a:stretch>
          </p:blipFill>
          <p:spPr>
            <a:xfrm>
              <a:off x="5121528" y="3739007"/>
              <a:ext cx="429768" cy="271271"/>
            </a:xfrm>
            <a:prstGeom prst="rect">
              <a:avLst/>
            </a:prstGeom>
          </p:spPr>
        </p:pic>
        <p:pic>
          <p:nvPicPr>
            <p:cNvPr id="84" name="object 84"/>
            <p:cNvPicPr/>
            <p:nvPr/>
          </p:nvPicPr>
          <p:blipFill>
            <a:blip r:embed="rId67" cstate="print"/>
            <a:stretch>
              <a:fillRect/>
            </a:stretch>
          </p:blipFill>
          <p:spPr>
            <a:xfrm>
              <a:off x="5336412" y="3739007"/>
              <a:ext cx="649224" cy="271271"/>
            </a:xfrm>
            <a:prstGeom prst="rect">
              <a:avLst/>
            </a:prstGeom>
          </p:spPr>
        </p:pic>
        <p:pic>
          <p:nvPicPr>
            <p:cNvPr id="85" name="object 85"/>
            <p:cNvPicPr/>
            <p:nvPr/>
          </p:nvPicPr>
          <p:blipFill>
            <a:blip r:embed="rId68" cstate="print"/>
            <a:stretch>
              <a:fillRect/>
            </a:stretch>
          </p:blipFill>
          <p:spPr>
            <a:xfrm>
              <a:off x="5769229" y="3739007"/>
              <a:ext cx="426720" cy="271271"/>
            </a:xfrm>
            <a:prstGeom prst="rect">
              <a:avLst/>
            </a:prstGeom>
          </p:spPr>
        </p:pic>
        <p:pic>
          <p:nvPicPr>
            <p:cNvPr id="86" name="object 86"/>
            <p:cNvPicPr/>
            <p:nvPr/>
          </p:nvPicPr>
          <p:blipFill>
            <a:blip r:embed="rId69" cstate="print"/>
            <a:stretch>
              <a:fillRect/>
            </a:stretch>
          </p:blipFill>
          <p:spPr>
            <a:xfrm>
              <a:off x="5982588" y="3739007"/>
              <a:ext cx="649223" cy="271271"/>
            </a:xfrm>
            <a:prstGeom prst="rect">
              <a:avLst/>
            </a:prstGeom>
          </p:spPr>
        </p:pic>
        <p:pic>
          <p:nvPicPr>
            <p:cNvPr id="87" name="object 87"/>
            <p:cNvPicPr/>
            <p:nvPr/>
          </p:nvPicPr>
          <p:blipFill>
            <a:blip r:embed="rId70" cstate="print"/>
            <a:stretch>
              <a:fillRect/>
            </a:stretch>
          </p:blipFill>
          <p:spPr>
            <a:xfrm>
              <a:off x="6415404" y="3739007"/>
              <a:ext cx="426720" cy="271271"/>
            </a:xfrm>
            <a:prstGeom prst="rect">
              <a:avLst/>
            </a:prstGeom>
          </p:spPr>
        </p:pic>
        <p:pic>
          <p:nvPicPr>
            <p:cNvPr id="88" name="object 88"/>
            <p:cNvPicPr/>
            <p:nvPr/>
          </p:nvPicPr>
          <p:blipFill>
            <a:blip r:embed="rId71" cstate="print"/>
            <a:stretch>
              <a:fillRect/>
            </a:stretch>
          </p:blipFill>
          <p:spPr>
            <a:xfrm>
              <a:off x="6628764" y="3739007"/>
              <a:ext cx="345058" cy="271271"/>
            </a:xfrm>
            <a:prstGeom prst="rect">
              <a:avLst/>
            </a:prstGeom>
          </p:spPr>
        </p:pic>
        <p:pic>
          <p:nvPicPr>
            <p:cNvPr id="89" name="object 89"/>
            <p:cNvPicPr/>
            <p:nvPr/>
          </p:nvPicPr>
          <p:blipFill>
            <a:blip r:embed="rId72" cstate="print"/>
            <a:stretch>
              <a:fillRect/>
            </a:stretch>
          </p:blipFill>
          <p:spPr>
            <a:xfrm>
              <a:off x="4348606" y="4006596"/>
              <a:ext cx="658825" cy="271271"/>
            </a:xfrm>
            <a:prstGeom prst="rect">
              <a:avLst/>
            </a:prstGeom>
          </p:spPr>
        </p:pic>
        <p:pic>
          <p:nvPicPr>
            <p:cNvPr id="90" name="object 90"/>
            <p:cNvPicPr/>
            <p:nvPr/>
          </p:nvPicPr>
          <p:blipFill>
            <a:blip r:embed="rId73" cstate="print"/>
            <a:stretch>
              <a:fillRect/>
            </a:stretch>
          </p:blipFill>
          <p:spPr>
            <a:xfrm>
              <a:off x="4787772" y="4006596"/>
              <a:ext cx="653796" cy="271271"/>
            </a:xfrm>
            <a:prstGeom prst="rect">
              <a:avLst/>
            </a:prstGeom>
          </p:spPr>
        </p:pic>
        <p:pic>
          <p:nvPicPr>
            <p:cNvPr id="91" name="object 91"/>
            <p:cNvPicPr/>
            <p:nvPr/>
          </p:nvPicPr>
          <p:blipFill>
            <a:blip r:embed="rId74" cstate="print"/>
            <a:stretch>
              <a:fillRect/>
            </a:stretch>
          </p:blipFill>
          <p:spPr>
            <a:xfrm>
              <a:off x="5223636" y="4006596"/>
              <a:ext cx="438912" cy="271271"/>
            </a:xfrm>
            <a:prstGeom prst="rect">
              <a:avLst/>
            </a:prstGeom>
          </p:spPr>
        </p:pic>
        <p:pic>
          <p:nvPicPr>
            <p:cNvPr id="92" name="object 92"/>
            <p:cNvPicPr/>
            <p:nvPr/>
          </p:nvPicPr>
          <p:blipFill>
            <a:blip r:embed="rId75" cstate="print"/>
            <a:stretch>
              <a:fillRect/>
            </a:stretch>
          </p:blipFill>
          <p:spPr>
            <a:xfrm>
              <a:off x="5443092" y="4006596"/>
              <a:ext cx="432815" cy="271271"/>
            </a:xfrm>
            <a:prstGeom prst="rect">
              <a:avLst/>
            </a:prstGeom>
          </p:spPr>
        </p:pic>
      </p:grpSp>
      <p:pic>
        <p:nvPicPr>
          <p:cNvPr id="93" name="object 93"/>
          <p:cNvPicPr/>
          <p:nvPr/>
        </p:nvPicPr>
        <p:blipFill>
          <a:blip r:embed="rId76" cstate="print"/>
          <a:stretch>
            <a:fillRect/>
          </a:stretch>
        </p:blipFill>
        <p:spPr>
          <a:xfrm>
            <a:off x="7433818" y="3739007"/>
            <a:ext cx="860551" cy="538860"/>
          </a:xfrm>
          <a:prstGeom prst="rect">
            <a:avLst/>
          </a:prstGeom>
        </p:spPr>
      </p:pic>
      <p:grpSp>
        <p:nvGrpSpPr>
          <p:cNvPr id="94" name="object 94"/>
          <p:cNvGrpSpPr/>
          <p:nvPr/>
        </p:nvGrpSpPr>
        <p:grpSpPr>
          <a:xfrm>
            <a:off x="5659501" y="4006596"/>
            <a:ext cx="1092835" cy="271780"/>
            <a:chOff x="5659501" y="4006596"/>
            <a:chExt cx="1092835" cy="271780"/>
          </a:xfrm>
        </p:grpSpPr>
        <p:pic>
          <p:nvPicPr>
            <p:cNvPr id="95" name="object 95"/>
            <p:cNvPicPr/>
            <p:nvPr/>
          </p:nvPicPr>
          <p:blipFill>
            <a:blip r:embed="rId77" cstate="print"/>
            <a:stretch>
              <a:fillRect/>
            </a:stretch>
          </p:blipFill>
          <p:spPr>
            <a:xfrm>
              <a:off x="5659501" y="4006596"/>
              <a:ext cx="438912" cy="271271"/>
            </a:xfrm>
            <a:prstGeom prst="rect">
              <a:avLst/>
            </a:prstGeom>
          </p:spPr>
        </p:pic>
        <p:pic>
          <p:nvPicPr>
            <p:cNvPr id="96" name="object 96"/>
            <p:cNvPicPr/>
            <p:nvPr/>
          </p:nvPicPr>
          <p:blipFill>
            <a:blip r:embed="rId78" cstate="print"/>
            <a:stretch>
              <a:fillRect/>
            </a:stretch>
          </p:blipFill>
          <p:spPr>
            <a:xfrm>
              <a:off x="5878957" y="4006596"/>
              <a:ext cx="435863" cy="271271"/>
            </a:xfrm>
            <a:prstGeom prst="rect">
              <a:avLst/>
            </a:prstGeom>
          </p:spPr>
        </p:pic>
        <p:pic>
          <p:nvPicPr>
            <p:cNvPr id="97" name="object 97"/>
            <p:cNvPicPr/>
            <p:nvPr/>
          </p:nvPicPr>
          <p:blipFill>
            <a:blip r:embed="rId79" cstate="print"/>
            <a:stretch>
              <a:fillRect/>
            </a:stretch>
          </p:blipFill>
          <p:spPr>
            <a:xfrm>
              <a:off x="6096889" y="4006596"/>
              <a:ext cx="432815" cy="271271"/>
            </a:xfrm>
            <a:prstGeom prst="rect">
              <a:avLst/>
            </a:prstGeom>
          </p:spPr>
        </p:pic>
        <p:pic>
          <p:nvPicPr>
            <p:cNvPr id="98" name="object 98"/>
            <p:cNvPicPr/>
            <p:nvPr/>
          </p:nvPicPr>
          <p:blipFill>
            <a:blip r:embed="rId80" cstate="print"/>
            <a:stretch>
              <a:fillRect/>
            </a:stretch>
          </p:blipFill>
          <p:spPr>
            <a:xfrm>
              <a:off x="6313297" y="4006596"/>
              <a:ext cx="438912" cy="271271"/>
            </a:xfrm>
            <a:prstGeom prst="rect">
              <a:avLst/>
            </a:prstGeom>
          </p:spPr>
        </p:pic>
      </p:grpSp>
      <p:pic>
        <p:nvPicPr>
          <p:cNvPr id="99" name="object 99"/>
          <p:cNvPicPr/>
          <p:nvPr/>
        </p:nvPicPr>
        <p:blipFill>
          <a:blip r:embed="rId81" cstate="print"/>
          <a:stretch>
            <a:fillRect/>
          </a:stretch>
        </p:blipFill>
        <p:spPr>
          <a:xfrm>
            <a:off x="2359786" y="5294071"/>
            <a:ext cx="1524000" cy="381304"/>
          </a:xfrm>
          <a:prstGeom prst="rect">
            <a:avLst/>
          </a:prstGeom>
        </p:spPr>
      </p:pic>
      <p:grpSp>
        <p:nvGrpSpPr>
          <p:cNvPr id="100" name="object 100"/>
          <p:cNvGrpSpPr/>
          <p:nvPr/>
        </p:nvGrpSpPr>
        <p:grpSpPr>
          <a:xfrm>
            <a:off x="4551298" y="4277614"/>
            <a:ext cx="1966595" cy="271780"/>
            <a:chOff x="4551298" y="4277614"/>
            <a:chExt cx="1966595" cy="271780"/>
          </a:xfrm>
        </p:grpSpPr>
        <p:pic>
          <p:nvPicPr>
            <p:cNvPr id="101" name="object 101"/>
            <p:cNvPicPr/>
            <p:nvPr/>
          </p:nvPicPr>
          <p:blipFill>
            <a:blip r:embed="rId82" cstate="print"/>
            <a:stretch>
              <a:fillRect/>
            </a:stretch>
          </p:blipFill>
          <p:spPr>
            <a:xfrm>
              <a:off x="4551298" y="4277614"/>
              <a:ext cx="878230" cy="271272"/>
            </a:xfrm>
            <a:prstGeom prst="rect">
              <a:avLst/>
            </a:prstGeom>
          </p:spPr>
        </p:pic>
        <p:pic>
          <p:nvPicPr>
            <p:cNvPr id="102" name="object 102"/>
            <p:cNvPicPr/>
            <p:nvPr/>
          </p:nvPicPr>
          <p:blipFill>
            <a:blip r:embed="rId83" cstate="print"/>
            <a:stretch>
              <a:fillRect/>
            </a:stretch>
          </p:blipFill>
          <p:spPr>
            <a:xfrm>
              <a:off x="5209920" y="4277614"/>
              <a:ext cx="432815" cy="271272"/>
            </a:xfrm>
            <a:prstGeom prst="rect">
              <a:avLst/>
            </a:prstGeom>
          </p:spPr>
        </p:pic>
        <p:pic>
          <p:nvPicPr>
            <p:cNvPr id="103" name="object 103"/>
            <p:cNvPicPr/>
            <p:nvPr/>
          </p:nvPicPr>
          <p:blipFill>
            <a:blip r:embed="rId84" cstate="print"/>
            <a:stretch>
              <a:fillRect/>
            </a:stretch>
          </p:blipFill>
          <p:spPr>
            <a:xfrm>
              <a:off x="5426328" y="4277614"/>
              <a:ext cx="658368" cy="271272"/>
            </a:xfrm>
            <a:prstGeom prst="rect">
              <a:avLst/>
            </a:prstGeom>
          </p:spPr>
        </p:pic>
        <p:pic>
          <p:nvPicPr>
            <p:cNvPr id="104" name="object 104"/>
            <p:cNvPicPr/>
            <p:nvPr/>
          </p:nvPicPr>
          <p:blipFill>
            <a:blip r:embed="rId85" cstate="print"/>
            <a:stretch>
              <a:fillRect/>
            </a:stretch>
          </p:blipFill>
          <p:spPr>
            <a:xfrm>
              <a:off x="5865240" y="4277614"/>
              <a:ext cx="432815" cy="271272"/>
            </a:xfrm>
            <a:prstGeom prst="rect">
              <a:avLst/>
            </a:prstGeom>
          </p:spPr>
        </p:pic>
        <p:pic>
          <p:nvPicPr>
            <p:cNvPr id="105" name="object 105"/>
            <p:cNvPicPr/>
            <p:nvPr/>
          </p:nvPicPr>
          <p:blipFill>
            <a:blip r:embed="rId86" cstate="print"/>
            <a:stretch>
              <a:fillRect/>
            </a:stretch>
          </p:blipFill>
          <p:spPr>
            <a:xfrm>
              <a:off x="6081648" y="4277614"/>
              <a:ext cx="435864" cy="271272"/>
            </a:xfrm>
            <a:prstGeom prst="rect">
              <a:avLst/>
            </a:prstGeom>
          </p:spPr>
        </p:pic>
      </p:grpSp>
      <p:pic>
        <p:nvPicPr>
          <p:cNvPr id="106" name="object 106"/>
          <p:cNvPicPr/>
          <p:nvPr/>
        </p:nvPicPr>
        <p:blipFill>
          <a:blip r:embed="rId87" cstate="print"/>
          <a:stretch>
            <a:fillRect/>
          </a:stretch>
        </p:blipFill>
        <p:spPr>
          <a:xfrm>
            <a:off x="7494778" y="4277614"/>
            <a:ext cx="738835" cy="271272"/>
          </a:xfrm>
          <a:prstGeom prst="rect">
            <a:avLst/>
          </a:prstGeom>
        </p:spPr>
      </p:pic>
      <p:grpSp>
        <p:nvGrpSpPr>
          <p:cNvPr id="107" name="object 107"/>
          <p:cNvGrpSpPr/>
          <p:nvPr/>
        </p:nvGrpSpPr>
        <p:grpSpPr>
          <a:xfrm>
            <a:off x="8667242" y="5218429"/>
            <a:ext cx="3298190" cy="536575"/>
            <a:chOff x="8667242" y="5218429"/>
            <a:chExt cx="3298190" cy="536575"/>
          </a:xfrm>
        </p:grpSpPr>
        <p:pic>
          <p:nvPicPr>
            <p:cNvPr id="108" name="object 108"/>
            <p:cNvPicPr/>
            <p:nvPr/>
          </p:nvPicPr>
          <p:blipFill>
            <a:blip r:embed="rId42" cstate="print"/>
            <a:stretch>
              <a:fillRect/>
            </a:stretch>
          </p:blipFill>
          <p:spPr>
            <a:xfrm>
              <a:off x="8667242" y="5218429"/>
              <a:ext cx="662940" cy="271272"/>
            </a:xfrm>
            <a:prstGeom prst="rect">
              <a:avLst/>
            </a:prstGeom>
          </p:spPr>
        </p:pic>
        <p:pic>
          <p:nvPicPr>
            <p:cNvPr id="109" name="object 109"/>
            <p:cNvPicPr/>
            <p:nvPr/>
          </p:nvPicPr>
          <p:blipFill>
            <a:blip r:embed="rId43" cstate="print"/>
            <a:stretch>
              <a:fillRect/>
            </a:stretch>
          </p:blipFill>
          <p:spPr>
            <a:xfrm>
              <a:off x="9109202" y="5218429"/>
              <a:ext cx="658368" cy="271272"/>
            </a:xfrm>
            <a:prstGeom prst="rect">
              <a:avLst/>
            </a:prstGeom>
          </p:spPr>
        </p:pic>
        <p:pic>
          <p:nvPicPr>
            <p:cNvPr id="110" name="object 110"/>
            <p:cNvPicPr/>
            <p:nvPr/>
          </p:nvPicPr>
          <p:blipFill>
            <a:blip r:embed="rId44" cstate="print"/>
            <a:stretch>
              <a:fillRect/>
            </a:stretch>
          </p:blipFill>
          <p:spPr>
            <a:xfrm>
              <a:off x="9548114" y="5218429"/>
              <a:ext cx="432816" cy="271272"/>
            </a:xfrm>
            <a:prstGeom prst="rect">
              <a:avLst/>
            </a:prstGeom>
          </p:spPr>
        </p:pic>
        <p:pic>
          <p:nvPicPr>
            <p:cNvPr id="111" name="object 111"/>
            <p:cNvPicPr/>
            <p:nvPr/>
          </p:nvPicPr>
          <p:blipFill>
            <a:blip r:embed="rId45" cstate="print"/>
            <a:stretch>
              <a:fillRect/>
            </a:stretch>
          </p:blipFill>
          <p:spPr>
            <a:xfrm>
              <a:off x="9764522" y="5218429"/>
              <a:ext cx="435864" cy="271272"/>
            </a:xfrm>
            <a:prstGeom prst="rect">
              <a:avLst/>
            </a:prstGeom>
          </p:spPr>
        </p:pic>
        <p:pic>
          <p:nvPicPr>
            <p:cNvPr id="112" name="object 112"/>
            <p:cNvPicPr/>
            <p:nvPr/>
          </p:nvPicPr>
          <p:blipFill>
            <a:blip r:embed="rId46" cstate="print"/>
            <a:stretch>
              <a:fillRect/>
            </a:stretch>
          </p:blipFill>
          <p:spPr>
            <a:xfrm>
              <a:off x="9982454" y="5218429"/>
              <a:ext cx="243840" cy="271272"/>
            </a:xfrm>
            <a:prstGeom prst="rect">
              <a:avLst/>
            </a:prstGeom>
          </p:spPr>
        </p:pic>
        <p:pic>
          <p:nvPicPr>
            <p:cNvPr id="113" name="object 113"/>
            <p:cNvPicPr/>
            <p:nvPr/>
          </p:nvPicPr>
          <p:blipFill>
            <a:blip r:embed="rId48" cstate="print"/>
            <a:stretch>
              <a:fillRect/>
            </a:stretch>
          </p:blipFill>
          <p:spPr>
            <a:xfrm>
              <a:off x="10104374" y="5218429"/>
              <a:ext cx="653796" cy="271272"/>
            </a:xfrm>
            <a:prstGeom prst="rect">
              <a:avLst/>
            </a:prstGeom>
          </p:spPr>
        </p:pic>
        <p:pic>
          <p:nvPicPr>
            <p:cNvPr id="114" name="object 114"/>
            <p:cNvPicPr/>
            <p:nvPr/>
          </p:nvPicPr>
          <p:blipFill>
            <a:blip r:embed="rId88" cstate="print"/>
            <a:stretch>
              <a:fillRect/>
            </a:stretch>
          </p:blipFill>
          <p:spPr>
            <a:xfrm>
              <a:off x="10540238" y="5218429"/>
              <a:ext cx="433425" cy="271272"/>
            </a:xfrm>
            <a:prstGeom prst="rect">
              <a:avLst/>
            </a:prstGeom>
          </p:spPr>
        </p:pic>
        <p:pic>
          <p:nvPicPr>
            <p:cNvPr id="115" name="object 115"/>
            <p:cNvPicPr/>
            <p:nvPr/>
          </p:nvPicPr>
          <p:blipFill>
            <a:blip r:embed="rId50" cstate="print"/>
            <a:stretch>
              <a:fillRect/>
            </a:stretch>
          </p:blipFill>
          <p:spPr>
            <a:xfrm>
              <a:off x="10757027" y="5218429"/>
              <a:ext cx="438911" cy="271272"/>
            </a:xfrm>
            <a:prstGeom prst="rect">
              <a:avLst/>
            </a:prstGeom>
          </p:spPr>
        </p:pic>
        <p:pic>
          <p:nvPicPr>
            <p:cNvPr id="116" name="object 116"/>
            <p:cNvPicPr/>
            <p:nvPr/>
          </p:nvPicPr>
          <p:blipFill>
            <a:blip r:embed="rId51" cstate="print"/>
            <a:stretch>
              <a:fillRect/>
            </a:stretch>
          </p:blipFill>
          <p:spPr>
            <a:xfrm>
              <a:off x="11074019" y="5218429"/>
              <a:ext cx="865631" cy="271272"/>
            </a:xfrm>
            <a:prstGeom prst="rect">
              <a:avLst/>
            </a:prstGeom>
          </p:spPr>
        </p:pic>
        <p:pic>
          <p:nvPicPr>
            <p:cNvPr id="117" name="object 117"/>
            <p:cNvPicPr/>
            <p:nvPr/>
          </p:nvPicPr>
          <p:blipFill>
            <a:blip r:embed="rId89" cstate="print"/>
            <a:stretch>
              <a:fillRect/>
            </a:stretch>
          </p:blipFill>
          <p:spPr>
            <a:xfrm>
              <a:off x="11723243" y="5218429"/>
              <a:ext cx="241680" cy="271272"/>
            </a:xfrm>
            <a:prstGeom prst="rect">
              <a:avLst/>
            </a:prstGeom>
          </p:spPr>
        </p:pic>
        <p:pic>
          <p:nvPicPr>
            <p:cNvPr id="118" name="object 118"/>
            <p:cNvPicPr/>
            <p:nvPr/>
          </p:nvPicPr>
          <p:blipFill>
            <a:blip r:embed="rId90" cstate="print"/>
            <a:stretch>
              <a:fillRect/>
            </a:stretch>
          </p:blipFill>
          <p:spPr>
            <a:xfrm>
              <a:off x="8964422" y="5483656"/>
              <a:ext cx="649224" cy="271272"/>
            </a:xfrm>
            <a:prstGeom prst="rect">
              <a:avLst/>
            </a:prstGeom>
          </p:spPr>
        </p:pic>
        <p:pic>
          <p:nvPicPr>
            <p:cNvPr id="119" name="object 119"/>
            <p:cNvPicPr/>
            <p:nvPr/>
          </p:nvPicPr>
          <p:blipFill>
            <a:blip r:embed="rId91" cstate="print"/>
            <a:stretch>
              <a:fillRect/>
            </a:stretch>
          </p:blipFill>
          <p:spPr>
            <a:xfrm>
              <a:off x="9397238" y="5483656"/>
              <a:ext cx="429768" cy="271272"/>
            </a:xfrm>
            <a:prstGeom prst="rect">
              <a:avLst/>
            </a:prstGeom>
          </p:spPr>
        </p:pic>
        <p:pic>
          <p:nvPicPr>
            <p:cNvPr id="120" name="object 120"/>
            <p:cNvPicPr/>
            <p:nvPr/>
          </p:nvPicPr>
          <p:blipFill>
            <a:blip r:embed="rId92" cstate="print"/>
            <a:stretch>
              <a:fillRect/>
            </a:stretch>
          </p:blipFill>
          <p:spPr>
            <a:xfrm>
              <a:off x="9612122" y="5483656"/>
              <a:ext cx="649224" cy="271272"/>
            </a:xfrm>
            <a:prstGeom prst="rect">
              <a:avLst/>
            </a:prstGeom>
          </p:spPr>
        </p:pic>
        <p:pic>
          <p:nvPicPr>
            <p:cNvPr id="121" name="object 121"/>
            <p:cNvPicPr/>
            <p:nvPr/>
          </p:nvPicPr>
          <p:blipFill>
            <a:blip r:embed="rId93" cstate="print"/>
            <a:stretch>
              <a:fillRect/>
            </a:stretch>
          </p:blipFill>
          <p:spPr>
            <a:xfrm>
              <a:off x="10044938" y="5483656"/>
              <a:ext cx="429768" cy="271272"/>
            </a:xfrm>
            <a:prstGeom prst="rect">
              <a:avLst/>
            </a:prstGeom>
          </p:spPr>
        </p:pic>
        <p:pic>
          <p:nvPicPr>
            <p:cNvPr id="122" name="object 122"/>
            <p:cNvPicPr/>
            <p:nvPr/>
          </p:nvPicPr>
          <p:blipFill>
            <a:blip r:embed="rId57" cstate="print"/>
            <a:stretch>
              <a:fillRect/>
            </a:stretch>
          </p:blipFill>
          <p:spPr>
            <a:xfrm>
              <a:off x="10259822" y="5483656"/>
              <a:ext cx="432816" cy="271272"/>
            </a:xfrm>
            <a:prstGeom prst="rect">
              <a:avLst/>
            </a:prstGeom>
          </p:spPr>
        </p:pic>
        <p:pic>
          <p:nvPicPr>
            <p:cNvPr id="123" name="object 123"/>
            <p:cNvPicPr/>
            <p:nvPr/>
          </p:nvPicPr>
          <p:blipFill>
            <a:blip r:embed="rId58" cstate="print"/>
            <a:stretch>
              <a:fillRect/>
            </a:stretch>
          </p:blipFill>
          <p:spPr>
            <a:xfrm>
              <a:off x="10518902" y="5483656"/>
              <a:ext cx="442569" cy="271272"/>
            </a:xfrm>
            <a:prstGeom prst="rect">
              <a:avLst/>
            </a:prstGeom>
          </p:spPr>
        </p:pic>
        <p:pic>
          <p:nvPicPr>
            <p:cNvPr id="124" name="object 124"/>
            <p:cNvPicPr/>
            <p:nvPr/>
          </p:nvPicPr>
          <p:blipFill>
            <a:blip r:embed="rId94" cstate="print"/>
            <a:stretch>
              <a:fillRect/>
            </a:stretch>
          </p:blipFill>
          <p:spPr>
            <a:xfrm>
              <a:off x="10740263" y="5483656"/>
              <a:ext cx="370331" cy="271272"/>
            </a:xfrm>
            <a:prstGeom prst="rect">
              <a:avLst/>
            </a:prstGeom>
          </p:spPr>
        </p:pic>
        <p:pic>
          <p:nvPicPr>
            <p:cNvPr id="125" name="object 125"/>
            <p:cNvPicPr/>
            <p:nvPr/>
          </p:nvPicPr>
          <p:blipFill>
            <a:blip r:embed="rId95" cstate="print"/>
            <a:stretch>
              <a:fillRect/>
            </a:stretch>
          </p:blipFill>
          <p:spPr>
            <a:xfrm>
              <a:off x="10987151" y="5483656"/>
              <a:ext cx="875792" cy="271272"/>
            </a:xfrm>
            <a:prstGeom prst="rect">
              <a:avLst/>
            </a:prstGeom>
          </p:spPr>
        </p:pic>
      </p:grpSp>
      <p:grpSp>
        <p:nvGrpSpPr>
          <p:cNvPr id="126" name="object 126"/>
          <p:cNvGrpSpPr/>
          <p:nvPr/>
        </p:nvGrpSpPr>
        <p:grpSpPr>
          <a:xfrm>
            <a:off x="4345559" y="4547615"/>
            <a:ext cx="2408555" cy="1351915"/>
            <a:chOff x="4345559" y="4547615"/>
            <a:chExt cx="2408555" cy="1351915"/>
          </a:xfrm>
        </p:grpSpPr>
        <p:pic>
          <p:nvPicPr>
            <p:cNvPr id="127" name="object 127"/>
            <p:cNvPicPr/>
            <p:nvPr/>
          </p:nvPicPr>
          <p:blipFill>
            <a:blip r:embed="rId96" cstate="print"/>
            <a:stretch>
              <a:fillRect/>
            </a:stretch>
          </p:blipFill>
          <p:spPr>
            <a:xfrm>
              <a:off x="4345559" y="4547615"/>
              <a:ext cx="663397" cy="271272"/>
            </a:xfrm>
            <a:prstGeom prst="rect">
              <a:avLst/>
            </a:prstGeom>
          </p:spPr>
        </p:pic>
        <p:pic>
          <p:nvPicPr>
            <p:cNvPr id="128" name="object 128"/>
            <p:cNvPicPr/>
            <p:nvPr/>
          </p:nvPicPr>
          <p:blipFill>
            <a:blip r:embed="rId97" cstate="print"/>
            <a:stretch>
              <a:fillRect/>
            </a:stretch>
          </p:blipFill>
          <p:spPr>
            <a:xfrm>
              <a:off x="4787773" y="4547615"/>
              <a:ext cx="875791" cy="271272"/>
            </a:xfrm>
            <a:prstGeom prst="rect">
              <a:avLst/>
            </a:prstGeom>
          </p:spPr>
        </p:pic>
        <p:pic>
          <p:nvPicPr>
            <p:cNvPr id="129" name="object 129"/>
            <p:cNvPicPr/>
            <p:nvPr/>
          </p:nvPicPr>
          <p:blipFill>
            <a:blip r:embed="rId98" cstate="print"/>
            <a:stretch>
              <a:fillRect/>
            </a:stretch>
          </p:blipFill>
          <p:spPr>
            <a:xfrm>
              <a:off x="5444617" y="4547615"/>
              <a:ext cx="432815" cy="271272"/>
            </a:xfrm>
            <a:prstGeom prst="rect">
              <a:avLst/>
            </a:prstGeom>
          </p:spPr>
        </p:pic>
        <p:pic>
          <p:nvPicPr>
            <p:cNvPr id="130" name="object 130"/>
            <p:cNvPicPr/>
            <p:nvPr/>
          </p:nvPicPr>
          <p:blipFill>
            <a:blip r:embed="rId99" cstate="print"/>
            <a:stretch>
              <a:fillRect/>
            </a:stretch>
          </p:blipFill>
          <p:spPr>
            <a:xfrm>
              <a:off x="5661025" y="4547615"/>
              <a:ext cx="656081" cy="271272"/>
            </a:xfrm>
            <a:prstGeom prst="rect">
              <a:avLst/>
            </a:prstGeom>
          </p:spPr>
        </p:pic>
        <p:pic>
          <p:nvPicPr>
            <p:cNvPr id="131" name="object 131"/>
            <p:cNvPicPr/>
            <p:nvPr/>
          </p:nvPicPr>
          <p:blipFill>
            <a:blip r:embed="rId100" cstate="print"/>
            <a:stretch>
              <a:fillRect/>
            </a:stretch>
          </p:blipFill>
          <p:spPr>
            <a:xfrm>
              <a:off x="6098413" y="4547615"/>
              <a:ext cx="432815" cy="271272"/>
            </a:xfrm>
            <a:prstGeom prst="rect">
              <a:avLst/>
            </a:prstGeom>
          </p:spPr>
        </p:pic>
        <p:pic>
          <p:nvPicPr>
            <p:cNvPr id="132" name="object 132"/>
            <p:cNvPicPr/>
            <p:nvPr/>
          </p:nvPicPr>
          <p:blipFill>
            <a:blip r:embed="rId101" cstate="print"/>
            <a:stretch>
              <a:fillRect/>
            </a:stretch>
          </p:blipFill>
          <p:spPr>
            <a:xfrm>
              <a:off x="6314821" y="4547615"/>
              <a:ext cx="438911" cy="271272"/>
            </a:xfrm>
            <a:prstGeom prst="rect">
              <a:avLst/>
            </a:prstGeom>
          </p:spPr>
        </p:pic>
        <p:pic>
          <p:nvPicPr>
            <p:cNvPr id="133" name="object 133"/>
            <p:cNvPicPr/>
            <p:nvPr/>
          </p:nvPicPr>
          <p:blipFill>
            <a:blip r:embed="rId102" cstate="print"/>
            <a:stretch>
              <a:fillRect/>
            </a:stretch>
          </p:blipFill>
          <p:spPr>
            <a:xfrm>
              <a:off x="4781677" y="4817617"/>
              <a:ext cx="662939" cy="271272"/>
            </a:xfrm>
            <a:prstGeom prst="rect">
              <a:avLst/>
            </a:prstGeom>
          </p:spPr>
        </p:pic>
        <p:pic>
          <p:nvPicPr>
            <p:cNvPr id="134" name="object 134"/>
            <p:cNvPicPr/>
            <p:nvPr/>
          </p:nvPicPr>
          <p:blipFill>
            <a:blip r:embed="rId103" cstate="print"/>
            <a:stretch>
              <a:fillRect/>
            </a:stretch>
          </p:blipFill>
          <p:spPr>
            <a:xfrm>
              <a:off x="5223637" y="4817617"/>
              <a:ext cx="1095375" cy="271272"/>
            </a:xfrm>
            <a:prstGeom prst="rect">
              <a:avLst/>
            </a:prstGeom>
          </p:spPr>
        </p:pic>
        <p:pic>
          <p:nvPicPr>
            <p:cNvPr id="135" name="object 135"/>
            <p:cNvPicPr/>
            <p:nvPr/>
          </p:nvPicPr>
          <p:blipFill>
            <a:blip r:embed="rId104" cstate="print"/>
            <a:stretch>
              <a:fillRect/>
            </a:stretch>
          </p:blipFill>
          <p:spPr>
            <a:xfrm>
              <a:off x="4781677" y="5088000"/>
              <a:ext cx="662939" cy="271272"/>
            </a:xfrm>
            <a:prstGeom prst="rect">
              <a:avLst/>
            </a:prstGeom>
          </p:spPr>
        </p:pic>
        <p:pic>
          <p:nvPicPr>
            <p:cNvPr id="136" name="object 136"/>
            <p:cNvPicPr/>
            <p:nvPr/>
          </p:nvPicPr>
          <p:blipFill>
            <a:blip r:embed="rId105" cstate="print"/>
            <a:stretch>
              <a:fillRect/>
            </a:stretch>
          </p:blipFill>
          <p:spPr>
            <a:xfrm>
              <a:off x="5223637" y="5088000"/>
              <a:ext cx="1095375" cy="271272"/>
            </a:xfrm>
            <a:prstGeom prst="rect">
              <a:avLst/>
            </a:prstGeom>
          </p:spPr>
        </p:pic>
        <p:pic>
          <p:nvPicPr>
            <p:cNvPr id="137" name="object 137"/>
            <p:cNvPicPr/>
            <p:nvPr/>
          </p:nvPicPr>
          <p:blipFill>
            <a:blip r:embed="rId106" cstate="print"/>
            <a:stretch>
              <a:fillRect/>
            </a:stretch>
          </p:blipFill>
          <p:spPr>
            <a:xfrm>
              <a:off x="4784725" y="5358079"/>
              <a:ext cx="658368" cy="271272"/>
            </a:xfrm>
            <a:prstGeom prst="rect">
              <a:avLst/>
            </a:prstGeom>
          </p:spPr>
        </p:pic>
        <p:pic>
          <p:nvPicPr>
            <p:cNvPr id="138" name="object 138"/>
            <p:cNvPicPr/>
            <p:nvPr/>
          </p:nvPicPr>
          <p:blipFill>
            <a:blip r:embed="rId107" cstate="print"/>
            <a:stretch>
              <a:fillRect/>
            </a:stretch>
          </p:blipFill>
          <p:spPr>
            <a:xfrm>
              <a:off x="5223637" y="5358079"/>
              <a:ext cx="1089660" cy="271272"/>
            </a:xfrm>
            <a:prstGeom prst="rect">
              <a:avLst/>
            </a:prstGeom>
          </p:spPr>
        </p:pic>
        <p:pic>
          <p:nvPicPr>
            <p:cNvPr id="139" name="object 139"/>
            <p:cNvPicPr/>
            <p:nvPr/>
          </p:nvPicPr>
          <p:blipFill>
            <a:blip r:embed="rId108" cstate="print"/>
            <a:stretch>
              <a:fillRect/>
            </a:stretch>
          </p:blipFill>
          <p:spPr>
            <a:xfrm>
              <a:off x="4999609" y="5628131"/>
              <a:ext cx="662939" cy="271272"/>
            </a:xfrm>
            <a:prstGeom prst="rect">
              <a:avLst/>
            </a:prstGeom>
          </p:spPr>
        </p:pic>
        <p:pic>
          <p:nvPicPr>
            <p:cNvPr id="140" name="object 140"/>
            <p:cNvPicPr/>
            <p:nvPr/>
          </p:nvPicPr>
          <p:blipFill>
            <a:blip r:embed="rId109" cstate="print"/>
            <a:stretch>
              <a:fillRect/>
            </a:stretch>
          </p:blipFill>
          <p:spPr>
            <a:xfrm>
              <a:off x="5441569" y="5628131"/>
              <a:ext cx="658368" cy="271272"/>
            </a:xfrm>
            <a:prstGeom prst="rect">
              <a:avLst/>
            </a:prstGeom>
          </p:spPr>
        </p:pic>
      </p:grpSp>
      <p:pic>
        <p:nvPicPr>
          <p:cNvPr id="141" name="object 141"/>
          <p:cNvPicPr/>
          <p:nvPr/>
        </p:nvPicPr>
        <p:blipFill>
          <a:blip r:embed="rId110" cstate="print"/>
          <a:stretch>
            <a:fillRect/>
          </a:stretch>
        </p:blipFill>
        <p:spPr>
          <a:xfrm>
            <a:off x="7433818" y="4547615"/>
            <a:ext cx="860551" cy="2162251"/>
          </a:xfrm>
          <a:prstGeom prst="rect">
            <a:avLst/>
          </a:prstGeom>
        </p:spPr>
      </p:pic>
      <p:grpSp>
        <p:nvGrpSpPr>
          <p:cNvPr id="142" name="object 142"/>
          <p:cNvGrpSpPr/>
          <p:nvPr/>
        </p:nvGrpSpPr>
        <p:grpSpPr>
          <a:xfrm>
            <a:off x="4345559" y="5897879"/>
            <a:ext cx="2408555" cy="812800"/>
            <a:chOff x="4345559" y="5897879"/>
            <a:chExt cx="2408555" cy="812800"/>
          </a:xfrm>
        </p:grpSpPr>
        <p:pic>
          <p:nvPicPr>
            <p:cNvPr id="143" name="object 143"/>
            <p:cNvPicPr/>
            <p:nvPr/>
          </p:nvPicPr>
          <p:blipFill>
            <a:blip r:embed="rId111" cstate="print"/>
            <a:stretch>
              <a:fillRect/>
            </a:stretch>
          </p:blipFill>
          <p:spPr>
            <a:xfrm>
              <a:off x="4345559" y="5897879"/>
              <a:ext cx="663397" cy="271576"/>
            </a:xfrm>
            <a:prstGeom prst="rect">
              <a:avLst/>
            </a:prstGeom>
          </p:spPr>
        </p:pic>
        <p:pic>
          <p:nvPicPr>
            <p:cNvPr id="144" name="object 144"/>
            <p:cNvPicPr/>
            <p:nvPr/>
          </p:nvPicPr>
          <p:blipFill>
            <a:blip r:embed="rId112" cstate="print"/>
            <a:stretch>
              <a:fillRect/>
            </a:stretch>
          </p:blipFill>
          <p:spPr>
            <a:xfrm>
              <a:off x="4787773" y="5897879"/>
              <a:ext cx="875791" cy="271576"/>
            </a:xfrm>
            <a:prstGeom prst="rect">
              <a:avLst/>
            </a:prstGeom>
          </p:spPr>
        </p:pic>
        <p:pic>
          <p:nvPicPr>
            <p:cNvPr id="145" name="object 145"/>
            <p:cNvPicPr/>
            <p:nvPr/>
          </p:nvPicPr>
          <p:blipFill>
            <a:blip r:embed="rId113" cstate="print"/>
            <a:stretch>
              <a:fillRect/>
            </a:stretch>
          </p:blipFill>
          <p:spPr>
            <a:xfrm>
              <a:off x="5444617" y="5897879"/>
              <a:ext cx="432815" cy="271576"/>
            </a:xfrm>
            <a:prstGeom prst="rect">
              <a:avLst/>
            </a:prstGeom>
          </p:spPr>
        </p:pic>
        <p:pic>
          <p:nvPicPr>
            <p:cNvPr id="146" name="object 146"/>
            <p:cNvPicPr/>
            <p:nvPr/>
          </p:nvPicPr>
          <p:blipFill>
            <a:blip r:embed="rId114" cstate="print"/>
            <a:stretch>
              <a:fillRect/>
            </a:stretch>
          </p:blipFill>
          <p:spPr>
            <a:xfrm>
              <a:off x="5661025" y="5897879"/>
              <a:ext cx="656081" cy="271576"/>
            </a:xfrm>
            <a:prstGeom prst="rect">
              <a:avLst/>
            </a:prstGeom>
          </p:spPr>
        </p:pic>
        <p:pic>
          <p:nvPicPr>
            <p:cNvPr id="147" name="object 147"/>
            <p:cNvPicPr/>
            <p:nvPr/>
          </p:nvPicPr>
          <p:blipFill>
            <a:blip r:embed="rId115" cstate="print"/>
            <a:stretch>
              <a:fillRect/>
            </a:stretch>
          </p:blipFill>
          <p:spPr>
            <a:xfrm>
              <a:off x="6098413" y="5897879"/>
              <a:ext cx="432815" cy="271576"/>
            </a:xfrm>
            <a:prstGeom prst="rect">
              <a:avLst/>
            </a:prstGeom>
          </p:spPr>
        </p:pic>
        <p:pic>
          <p:nvPicPr>
            <p:cNvPr id="148" name="object 148"/>
            <p:cNvPicPr/>
            <p:nvPr/>
          </p:nvPicPr>
          <p:blipFill>
            <a:blip r:embed="rId61" cstate="print"/>
            <a:stretch>
              <a:fillRect/>
            </a:stretch>
          </p:blipFill>
          <p:spPr>
            <a:xfrm>
              <a:off x="6314821" y="5897879"/>
              <a:ext cx="438911" cy="271576"/>
            </a:xfrm>
            <a:prstGeom prst="rect">
              <a:avLst/>
            </a:prstGeom>
          </p:spPr>
        </p:pic>
        <p:pic>
          <p:nvPicPr>
            <p:cNvPr id="149" name="object 149"/>
            <p:cNvPicPr/>
            <p:nvPr/>
          </p:nvPicPr>
          <p:blipFill>
            <a:blip r:embed="rId116" cstate="print"/>
            <a:stretch>
              <a:fillRect/>
            </a:stretch>
          </p:blipFill>
          <p:spPr>
            <a:xfrm>
              <a:off x="4999609" y="6168542"/>
              <a:ext cx="662939" cy="271272"/>
            </a:xfrm>
            <a:prstGeom prst="rect">
              <a:avLst/>
            </a:prstGeom>
          </p:spPr>
        </p:pic>
        <p:pic>
          <p:nvPicPr>
            <p:cNvPr id="150" name="object 150"/>
            <p:cNvPicPr/>
            <p:nvPr/>
          </p:nvPicPr>
          <p:blipFill>
            <a:blip r:embed="rId117" cstate="print"/>
            <a:stretch>
              <a:fillRect/>
            </a:stretch>
          </p:blipFill>
          <p:spPr>
            <a:xfrm>
              <a:off x="5441569" y="6168542"/>
              <a:ext cx="658368" cy="271272"/>
            </a:xfrm>
            <a:prstGeom prst="rect">
              <a:avLst/>
            </a:prstGeom>
          </p:spPr>
        </p:pic>
        <p:pic>
          <p:nvPicPr>
            <p:cNvPr id="151" name="object 151"/>
            <p:cNvPicPr/>
            <p:nvPr/>
          </p:nvPicPr>
          <p:blipFill>
            <a:blip r:embed="rId118" cstate="print"/>
            <a:stretch>
              <a:fillRect/>
            </a:stretch>
          </p:blipFill>
          <p:spPr>
            <a:xfrm>
              <a:off x="4563491" y="6438595"/>
              <a:ext cx="663397" cy="271576"/>
            </a:xfrm>
            <a:prstGeom prst="rect">
              <a:avLst/>
            </a:prstGeom>
          </p:spPr>
        </p:pic>
        <p:pic>
          <p:nvPicPr>
            <p:cNvPr id="152" name="object 152"/>
            <p:cNvPicPr/>
            <p:nvPr/>
          </p:nvPicPr>
          <p:blipFill>
            <a:blip r:embed="rId119" cstate="print"/>
            <a:stretch>
              <a:fillRect/>
            </a:stretch>
          </p:blipFill>
          <p:spPr>
            <a:xfrm>
              <a:off x="5005705" y="6438595"/>
              <a:ext cx="875791" cy="271576"/>
            </a:xfrm>
            <a:prstGeom prst="rect">
              <a:avLst/>
            </a:prstGeom>
          </p:spPr>
        </p:pic>
        <p:pic>
          <p:nvPicPr>
            <p:cNvPr id="153" name="object 153"/>
            <p:cNvPicPr/>
            <p:nvPr/>
          </p:nvPicPr>
          <p:blipFill>
            <a:blip r:embed="rId120" cstate="print"/>
            <a:stretch>
              <a:fillRect/>
            </a:stretch>
          </p:blipFill>
          <p:spPr>
            <a:xfrm>
              <a:off x="5662549" y="6438595"/>
              <a:ext cx="432815" cy="271576"/>
            </a:xfrm>
            <a:prstGeom prst="rect">
              <a:avLst/>
            </a:prstGeom>
          </p:spPr>
        </p:pic>
        <p:pic>
          <p:nvPicPr>
            <p:cNvPr id="154" name="object 154"/>
            <p:cNvPicPr/>
            <p:nvPr/>
          </p:nvPicPr>
          <p:blipFill>
            <a:blip r:embed="rId121" cstate="print"/>
            <a:stretch>
              <a:fillRect/>
            </a:stretch>
          </p:blipFill>
          <p:spPr>
            <a:xfrm>
              <a:off x="5878957" y="6438595"/>
              <a:ext cx="656082" cy="271576"/>
            </a:xfrm>
            <a:prstGeom prst="rect">
              <a:avLst/>
            </a:prstGeom>
          </p:spPr>
        </p:pic>
      </p:grpSp>
      <p:grpSp>
        <p:nvGrpSpPr>
          <p:cNvPr id="155" name="object 155"/>
          <p:cNvGrpSpPr/>
          <p:nvPr/>
        </p:nvGrpSpPr>
        <p:grpSpPr>
          <a:xfrm>
            <a:off x="835761" y="350520"/>
            <a:ext cx="443865" cy="5677535"/>
            <a:chOff x="835761" y="350520"/>
            <a:chExt cx="443865" cy="5677535"/>
          </a:xfrm>
        </p:grpSpPr>
        <p:pic>
          <p:nvPicPr>
            <p:cNvPr id="156" name="object 156"/>
            <p:cNvPicPr/>
            <p:nvPr/>
          </p:nvPicPr>
          <p:blipFill>
            <a:blip r:embed="rId122" cstate="print"/>
            <a:stretch>
              <a:fillRect/>
            </a:stretch>
          </p:blipFill>
          <p:spPr>
            <a:xfrm>
              <a:off x="835761" y="350520"/>
              <a:ext cx="443484" cy="3196844"/>
            </a:xfrm>
            <a:prstGeom prst="rect">
              <a:avLst/>
            </a:prstGeom>
          </p:spPr>
        </p:pic>
        <p:pic>
          <p:nvPicPr>
            <p:cNvPr id="157" name="object 157"/>
            <p:cNvPicPr/>
            <p:nvPr/>
          </p:nvPicPr>
          <p:blipFill>
            <a:blip r:embed="rId123" cstate="print"/>
            <a:stretch>
              <a:fillRect/>
            </a:stretch>
          </p:blipFill>
          <p:spPr>
            <a:xfrm>
              <a:off x="835761" y="3191890"/>
              <a:ext cx="443483" cy="707745"/>
            </a:xfrm>
            <a:prstGeom prst="rect">
              <a:avLst/>
            </a:prstGeom>
          </p:spPr>
        </p:pic>
        <p:pic>
          <p:nvPicPr>
            <p:cNvPr id="158" name="object 158"/>
            <p:cNvPicPr/>
            <p:nvPr/>
          </p:nvPicPr>
          <p:blipFill>
            <a:blip r:embed="rId124" cstate="print"/>
            <a:stretch>
              <a:fillRect/>
            </a:stretch>
          </p:blipFill>
          <p:spPr>
            <a:xfrm>
              <a:off x="835761" y="3545712"/>
              <a:ext cx="443484" cy="1065275"/>
            </a:xfrm>
            <a:prstGeom prst="rect">
              <a:avLst/>
            </a:prstGeom>
          </p:spPr>
        </p:pic>
        <p:pic>
          <p:nvPicPr>
            <p:cNvPr id="159" name="object 159"/>
            <p:cNvPicPr/>
            <p:nvPr/>
          </p:nvPicPr>
          <p:blipFill>
            <a:blip r:embed="rId125" cstate="print"/>
            <a:stretch>
              <a:fillRect/>
            </a:stretch>
          </p:blipFill>
          <p:spPr>
            <a:xfrm>
              <a:off x="835761" y="4255897"/>
              <a:ext cx="443483" cy="707745"/>
            </a:xfrm>
            <a:prstGeom prst="rect">
              <a:avLst/>
            </a:prstGeom>
          </p:spPr>
        </p:pic>
        <p:pic>
          <p:nvPicPr>
            <p:cNvPr id="160" name="object 160"/>
            <p:cNvPicPr/>
            <p:nvPr/>
          </p:nvPicPr>
          <p:blipFill>
            <a:blip r:embed="rId126" cstate="print"/>
            <a:stretch>
              <a:fillRect/>
            </a:stretch>
          </p:blipFill>
          <p:spPr>
            <a:xfrm>
              <a:off x="835761" y="4609846"/>
              <a:ext cx="443484" cy="1065275"/>
            </a:xfrm>
            <a:prstGeom prst="rect">
              <a:avLst/>
            </a:prstGeom>
          </p:spPr>
        </p:pic>
        <p:pic>
          <p:nvPicPr>
            <p:cNvPr id="161" name="object 161"/>
            <p:cNvPicPr/>
            <p:nvPr/>
          </p:nvPicPr>
          <p:blipFill>
            <a:blip r:embed="rId127" cstate="print"/>
            <a:stretch>
              <a:fillRect/>
            </a:stretch>
          </p:blipFill>
          <p:spPr>
            <a:xfrm>
              <a:off x="835761" y="5320029"/>
              <a:ext cx="443483" cy="707745"/>
            </a:xfrm>
            <a:prstGeom prst="rect">
              <a:avLst/>
            </a:prstGeom>
          </p:spPr>
        </p:pic>
        <p:pic>
          <p:nvPicPr>
            <p:cNvPr id="162" name="object 162"/>
            <p:cNvPicPr/>
            <p:nvPr/>
          </p:nvPicPr>
          <p:blipFill>
            <a:blip r:embed="rId128" cstate="print"/>
            <a:stretch>
              <a:fillRect/>
            </a:stretch>
          </p:blipFill>
          <p:spPr>
            <a:xfrm>
              <a:off x="835761" y="5673547"/>
              <a:ext cx="443483" cy="314553"/>
            </a:xfrm>
            <a:prstGeom prst="rect">
              <a:avLst/>
            </a:prstGeom>
          </p:spPr>
        </p:pic>
      </p:grpSp>
      <p:sp>
        <p:nvSpPr>
          <p:cNvPr id="164" name="投影片編號版面配置區 163">
            <a:extLst>
              <a:ext uri="{FF2B5EF4-FFF2-40B4-BE49-F238E27FC236}">
                <a16:creationId xmlns:a16="http://schemas.microsoft.com/office/drawing/2014/main" id="{17B2CC3B-7AA3-3AE9-A4F3-917FF107DC7F}"/>
              </a:ext>
            </a:extLst>
          </p:cNvPr>
          <p:cNvSpPr>
            <a:spLocks noGrp="1"/>
          </p:cNvSpPr>
          <p:nvPr>
            <p:ph type="sldNum" sz="quarter" idx="7"/>
          </p:nvPr>
        </p:nvSpPr>
        <p:spPr/>
        <p:txBody>
          <a:bodyPr/>
          <a:lstStyle/>
          <a:p>
            <a:fld id="{B6F15528-21DE-4FAA-801E-634DDDAF4B2B}" type="slidenum">
              <a:rPr lang="en-US" altLang="zh-TW" smtClean="0"/>
              <a:t>16</a:t>
            </a:fld>
            <a:endParaRPr lang="zh-TW"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2743200"/>
          </a:xfrm>
          <a:custGeom>
            <a:avLst/>
            <a:gdLst/>
            <a:ahLst/>
            <a:cxnLst/>
            <a:rect l="l" t="t" r="r" b="b"/>
            <a:pathLst>
              <a:path w="12192000" h="2743200">
                <a:moveTo>
                  <a:pt x="12192000" y="0"/>
                </a:moveTo>
                <a:lnTo>
                  <a:pt x="0" y="0"/>
                </a:lnTo>
                <a:lnTo>
                  <a:pt x="0" y="2743200"/>
                </a:lnTo>
                <a:lnTo>
                  <a:pt x="12192000" y="2743200"/>
                </a:lnTo>
                <a:lnTo>
                  <a:pt x="12192000" y="0"/>
                </a:lnTo>
                <a:close/>
              </a:path>
            </a:pathLst>
          </a:custGeom>
          <a:solidFill>
            <a:srgbClr val="BE341F"/>
          </a:solidFill>
        </p:spPr>
        <p:txBody>
          <a:bodyPr wrap="square" lIns="0" tIns="0" rIns="0" bIns="0" rtlCol="0"/>
          <a:lstStyle/>
          <a:p>
            <a:endParaRPr/>
          </a:p>
        </p:txBody>
      </p:sp>
      <p:grpSp>
        <p:nvGrpSpPr>
          <p:cNvPr id="3" name="object 3"/>
          <p:cNvGrpSpPr/>
          <p:nvPr/>
        </p:nvGrpSpPr>
        <p:grpSpPr>
          <a:xfrm>
            <a:off x="0" y="2743200"/>
            <a:ext cx="12192000" cy="4114800"/>
            <a:chOff x="0" y="2743200"/>
            <a:chExt cx="12192000" cy="4114800"/>
          </a:xfrm>
        </p:grpSpPr>
        <p:sp>
          <p:nvSpPr>
            <p:cNvPr id="4" name="object 4"/>
            <p:cNvSpPr/>
            <p:nvPr/>
          </p:nvSpPr>
          <p:spPr>
            <a:xfrm>
              <a:off x="0" y="3590543"/>
              <a:ext cx="12192000" cy="3267710"/>
            </a:xfrm>
            <a:custGeom>
              <a:avLst/>
              <a:gdLst/>
              <a:ahLst/>
              <a:cxnLst/>
              <a:rect l="l" t="t" r="r" b="b"/>
              <a:pathLst>
                <a:path w="12192000" h="3267709">
                  <a:moveTo>
                    <a:pt x="12192000" y="0"/>
                  </a:moveTo>
                  <a:lnTo>
                    <a:pt x="0" y="0"/>
                  </a:lnTo>
                  <a:lnTo>
                    <a:pt x="0" y="3267202"/>
                  </a:lnTo>
                  <a:lnTo>
                    <a:pt x="12192000" y="3267202"/>
                  </a:lnTo>
                  <a:lnTo>
                    <a:pt x="12192000" y="0"/>
                  </a:lnTo>
                  <a:close/>
                </a:path>
              </a:pathLst>
            </a:custGeom>
            <a:solidFill>
              <a:srgbClr val="BE341F"/>
            </a:solidFill>
          </p:spPr>
          <p:txBody>
            <a:bodyPr wrap="square" lIns="0" tIns="0" rIns="0" bIns="0" rtlCol="0"/>
            <a:lstStyle/>
            <a:p>
              <a:endParaRPr/>
            </a:p>
          </p:txBody>
        </p:sp>
        <p:sp>
          <p:nvSpPr>
            <p:cNvPr id="5" name="object 5"/>
            <p:cNvSpPr/>
            <p:nvPr/>
          </p:nvSpPr>
          <p:spPr>
            <a:xfrm>
              <a:off x="0" y="2743200"/>
              <a:ext cx="12192000" cy="847090"/>
            </a:xfrm>
            <a:custGeom>
              <a:avLst/>
              <a:gdLst/>
              <a:ahLst/>
              <a:cxnLst/>
              <a:rect l="l" t="t" r="r" b="b"/>
              <a:pathLst>
                <a:path w="12192000" h="847089">
                  <a:moveTo>
                    <a:pt x="12192000" y="0"/>
                  </a:moveTo>
                  <a:lnTo>
                    <a:pt x="0" y="0"/>
                  </a:lnTo>
                  <a:lnTo>
                    <a:pt x="0" y="846963"/>
                  </a:lnTo>
                  <a:lnTo>
                    <a:pt x="12192000" y="846963"/>
                  </a:lnTo>
                  <a:lnTo>
                    <a:pt x="12192000" y="0"/>
                  </a:lnTo>
                  <a:close/>
                </a:path>
              </a:pathLst>
            </a:custGeom>
            <a:solidFill>
              <a:srgbClr val="8F2717"/>
            </a:solidFill>
          </p:spPr>
          <p:txBody>
            <a:bodyPr wrap="square" lIns="0" tIns="0" rIns="0" bIns="0" rtlCol="0"/>
            <a:lstStyle/>
            <a:p>
              <a:endParaRPr/>
            </a:p>
          </p:txBody>
        </p:sp>
      </p:grpSp>
      <p:sp>
        <p:nvSpPr>
          <p:cNvPr id="6" name="object 6"/>
          <p:cNvSpPr txBox="1">
            <a:spLocks noGrp="1"/>
          </p:cNvSpPr>
          <p:nvPr>
            <p:ph type="ctrTitle"/>
          </p:nvPr>
        </p:nvSpPr>
        <p:spPr>
          <a:prstGeom prst="rect">
            <a:avLst/>
          </a:prstGeom>
        </p:spPr>
        <p:txBody>
          <a:bodyPr vert="horz" wrap="square" lIns="0" tIns="12700" rIns="0" bIns="0" rtlCol="0">
            <a:spAutoFit/>
          </a:bodyPr>
          <a:lstStyle/>
          <a:p>
            <a:pPr marL="12700">
              <a:lnSpc>
                <a:spcPct val="100000"/>
              </a:lnSpc>
              <a:spcBef>
                <a:spcPts val="100"/>
              </a:spcBef>
            </a:pPr>
            <a:r>
              <a:rPr spc="-80" dirty="0"/>
              <a:t>PART</a:t>
            </a:r>
            <a:r>
              <a:rPr spc="-55" dirty="0"/>
              <a:t> </a:t>
            </a:r>
            <a:r>
              <a:rPr spc="-15" dirty="0"/>
              <a:t>FOUR</a:t>
            </a:r>
          </a:p>
        </p:txBody>
      </p:sp>
      <p:sp>
        <p:nvSpPr>
          <p:cNvPr id="7" name="object 7"/>
          <p:cNvSpPr txBox="1"/>
          <p:nvPr/>
        </p:nvSpPr>
        <p:spPr>
          <a:xfrm>
            <a:off x="5518784" y="2876550"/>
            <a:ext cx="6139180" cy="673100"/>
          </a:xfrm>
          <a:prstGeom prst="rect">
            <a:avLst/>
          </a:prstGeom>
        </p:spPr>
        <p:txBody>
          <a:bodyPr vert="horz" wrap="square" lIns="0" tIns="12065" rIns="0" bIns="0" rtlCol="0">
            <a:spAutoFit/>
          </a:bodyPr>
          <a:lstStyle/>
          <a:p>
            <a:pPr marL="12700">
              <a:lnSpc>
                <a:spcPct val="100000"/>
              </a:lnSpc>
              <a:spcBef>
                <a:spcPts val="95"/>
              </a:spcBef>
            </a:pPr>
            <a:r>
              <a:rPr sz="4250" spc="-5" dirty="0">
                <a:solidFill>
                  <a:srgbClr val="FFFFFF"/>
                </a:solidFill>
                <a:latin typeface="Microsoft YaHei"/>
                <a:cs typeface="Microsoft YaHei"/>
              </a:rPr>
              <a:t>學生學</a:t>
            </a:r>
            <a:r>
              <a:rPr sz="4250" spc="-10" dirty="0">
                <a:solidFill>
                  <a:srgbClr val="FFFFFF"/>
                </a:solidFill>
                <a:latin typeface="Microsoft YaHei"/>
                <a:cs typeface="Microsoft YaHei"/>
              </a:rPr>
              <a:t>習</a:t>
            </a:r>
            <a:r>
              <a:rPr sz="4250" spc="-5" dirty="0">
                <a:solidFill>
                  <a:srgbClr val="FFFFFF"/>
                </a:solidFill>
                <a:latin typeface="Microsoft YaHei"/>
                <a:cs typeface="Microsoft YaHei"/>
              </a:rPr>
              <a:t>歷程</a:t>
            </a:r>
            <a:r>
              <a:rPr sz="4250" spc="-10" dirty="0">
                <a:solidFill>
                  <a:srgbClr val="FFFFFF"/>
                </a:solidFill>
                <a:latin typeface="Microsoft YaHei"/>
                <a:cs typeface="Microsoft YaHei"/>
              </a:rPr>
              <a:t>檔</a:t>
            </a:r>
            <a:r>
              <a:rPr sz="4250" spc="-5" dirty="0">
                <a:solidFill>
                  <a:srgbClr val="FFFFFF"/>
                </a:solidFill>
                <a:latin typeface="Microsoft YaHei"/>
                <a:cs typeface="Microsoft YaHei"/>
              </a:rPr>
              <a:t>案</a:t>
            </a:r>
            <a:r>
              <a:rPr sz="4250" spc="-20" dirty="0">
                <a:solidFill>
                  <a:srgbClr val="FFFFFF"/>
                </a:solidFill>
                <a:latin typeface="Arial MT"/>
                <a:cs typeface="Arial MT"/>
              </a:rPr>
              <a:t>-</a:t>
            </a:r>
            <a:r>
              <a:rPr sz="4250" spc="-5" dirty="0">
                <a:solidFill>
                  <a:srgbClr val="FFFFFF"/>
                </a:solidFill>
                <a:latin typeface="Microsoft YaHei"/>
                <a:cs typeface="Microsoft YaHei"/>
              </a:rPr>
              <a:t>角色篇</a:t>
            </a:r>
            <a:endParaRPr sz="4250">
              <a:latin typeface="Microsoft YaHei"/>
              <a:cs typeface="Microsoft YaHei"/>
            </a:endParaRPr>
          </a:p>
        </p:txBody>
      </p:sp>
      <p:sp>
        <p:nvSpPr>
          <p:cNvPr id="8" name="object 8"/>
          <p:cNvSpPr txBox="1"/>
          <p:nvPr/>
        </p:nvSpPr>
        <p:spPr>
          <a:xfrm>
            <a:off x="6847713" y="3717493"/>
            <a:ext cx="4998085" cy="452120"/>
          </a:xfrm>
          <a:prstGeom prst="rect">
            <a:avLst/>
          </a:prstGeom>
        </p:spPr>
        <p:txBody>
          <a:bodyPr vert="horz" wrap="square" lIns="0" tIns="12065" rIns="0" bIns="0" rtlCol="0">
            <a:spAutoFit/>
          </a:bodyPr>
          <a:lstStyle/>
          <a:p>
            <a:pPr marL="12700">
              <a:lnSpc>
                <a:spcPct val="100000"/>
              </a:lnSpc>
              <a:spcBef>
                <a:spcPts val="95"/>
              </a:spcBef>
            </a:pPr>
            <a:r>
              <a:rPr sz="2800" spc="-10" dirty="0">
                <a:solidFill>
                  <a:srgbClr val="FBD4B5"/>
                </a:solidFill>
                <a:latin typeface="Microsoft YaHei"/>
                <a:cs typeface="Microsoft YaHei"/>
              </a:rPr>
              <a:t>我是</a:t>
            </a:r>
            <a:r>
              <a:rPr sz="2800" spc="-5" dirty="0">
                <a:solidFill>
                  <a:srgbClr val="FBD4B5"/>
                </a:solidFill>
                <a:latin typeface="Microsoft YaHei"/>
                <a:cs typeface="Microsoft YaHei"/>
              </a:rPr>
              <a:t>學</a:t>
            </a:r>
            <a:r>
              <a:rPr sz="2800" spc="-10" dirty="0">
                <a:solidFill>
                  <a:srgbClr val="FBD4B5"/>
                </a:solidFill>
                <a:latin typeface="Microsoft YaHei"/>
                <a:cs typeface="Microsoft YaHei"/>
              </a:rPr>
              <a:t>生</a:t>
            </a:r>
            <a:r>
              <a:rPr sz="2800" spc="-10" dirty="0">
                <a:solidFill>
                  <a:srgbClr val="FFFF00"/>
                </a:solidFill>
                <a:latin typeface="Microsoft YaHei"/>
                <a:cs typeface="Microsoft YaHei"/>
              </a:rPr>
              <a:t>家長</a:t>
            </a:r>
            <a:r>
              <a:rPr sz="2800" spc="-10" dirty="0">
                <a:solidFill>
                  <a:srgbClr val="FBD4B5"/>
                </a:solidFill>
                <a:latin typeface="Microsoft YaHei"/>
                <a:cs typeface="Microsoft YaHei"/>
              </a:rPr>
              <a:t>，我可以做什麼</a:t>
            </a:r>
            <a:r>
              <a:rPr sz="2800" spc="-5" dirty="0">
                <a:solidFill>
                  <a:srgbClr val="FBD4B5"/>
                </a:solidFill>
                <a:latin typeface="Microsoft YaHei"/>
                <a:cs typeface="Microsoft YaHei"/>
              </a:rPr>
              <a:t>？</a:t>
            </a:r>
            <a:endParaRPr sz="2800">
              <a:latin typeface="Microsoft YaHei"/>
              <a:cs typeface="Microsoft YaHei"/>
            </a:endParaRPr>
          </a:p>
        </p:txBody>
      </p:sp>
      <p:grpSp>
        <p:nvGrpSpPr>
          <p:cNvPr id="9" name="object 9"/>
          <p:cNvGrpSpPr/>
          <p:nvPr/>
        </p:nvGrpSpPr>
        <p:grpSpPr>
          <a:xfrm>
            <a:off x="0" y="0"/>
            <a:ext cx="8606155" cy="6858000"/>
            <a:chOff x="0" y="0"/>
            <a:chExt cx="8606155" cy="6858000"/>
          </a:xfrm>
        </p:grpSpPr>
        <p:pic>
          <p:nvPicPr>
            <p:cNvPr id="10" name="object 10"/>
            <p:cNvPicPr/>
            <p:nvPr/>
          </p:nvPicPr>
          <p:blipFill>
            <a:blip r:embed="rId2" cstate="print"/>
            <a:stretch>
              <a:fillRect/>
            </a:stretch>
          </p:blipFill>
          <p:spPr>
            <a:xfrm>
              <a:off x="0" y="0"/>
              <a:ext cx="8606027" cy="6857997"/>
            </a:xfrm>
            <a:prstGeom prst="rect">
              <a:avLst/>
            </a:prstGeom>
          </p:spPr>
        </p:pic>
        <p:sp>
          <p:nvSpPr>
            <p:cNvPr id="11" name="object 11"/>
            <p:cNvSpPr/>
            <p:nvPr/>
          </p:nvSpPr>
          <p:spPr>
            <a:xfrm>
              <a:off x="1423416" y="1069847"/>
              <a:ext cx="3098165" cy="5020310"/>
            </a:xfrm>
            <a:custGeom>
              <a:avLst/>
              <a:gdLst/>
              <a:ahLst/>
              <a:cxnLst/>
              <a:rect l="l" t="t" r="r" b="b"/>
              <a:pathLst>
                <a:path w="3098165" h="5020310">
                  <a:moveTo>
                    <a:pt x="2741231" y="4136301"/>
                  </a:moveTo>
                  <a:lnTo>
                    <a:pt x="1488440" y="4136301"/>
                  </a:lnTo>
                  <a:lnTo>
                    <a:pt x="1488440" y="5019992"/>
                  </a:lnTo>
                  <a:lnTo>
                    <a:pt x="2741231" y="5019992"/>
                  </a:lnTo>
                  <a:lnTo>
                    <a:pt x="2741231" y="4136301"/>
                  </a:lnTo>
                  <a:close/>
                </a:path>
                <a:path w="3098165" h="5020310">
                  <a:moveTo>
                    <a:pt x="3097911" y="3280537"/>
                  </a:moveTo>
                  <a:lnTo>
                    <a:pt x="2741231" y="3280537"/>
                  </a:lnTo>
                  <a:lnTo>
                    <a:pt x="2741231" y="1144155"/>
                  </a:lnTo>
                  <a:lnTo>
                    <a:pt x="1488440" y="1144155"/>
                  </a:lnTo>
                  <a:lnTo>
                    <a:pt x="1488440" y="3280537"/>
                  </a:lnTo>
                  <a:lnTo>
                    <a:pt x="934974" y="3280537"/>
                  </a:lnTo>
                  <a:lnTo>
                    <a:pt x="1488440" y="1144143"/>
                  </a:lnTo>
                  <a:lnTo>
                    <a:pt x="2741295" y="1144143"/>
                  </a:lnTo>
                  <a:lnTo>
                    <a:pt x="2741295" y="0"/>
                  </a:lnTo>
                  <a:lnTo>
                    <a:pt x="1082294" y="0"/>
                  </a:lnTo>
                  <a:lnTo>
                    <a:pt x="0" y="3280537"/>
                  </a:lnTo>
                  <a:lnTo>
                    <a:pt x="0" y="4136263"/>
                  </a:lnTo>
                  <a:lnTo>
                    <a:pt x="3097911" y="4136263"/>
                  </a:lnTo>
                  <a:lnTo>
                    <a:pt x="3097911" y="3280537"/>
                  </a:lnTo>
                  <a:close/>
                </a:path>
              </a:pathLst>
            </a:custGeom>
            <a:solidFill>
              <a:srgbClr val="FFFFFF"/>
            </a:solidFill>
          </p:spPr>
          <p:txBody>
            <a:bodyPr wrap="square" lIns="0" tIns="0" rIns="0" bIns="0" rtlCol="0"/>
            <a:lstStyle/>
            <a:p>
              <a:endParaRPr/>
            </a:p>
          </p:txBody>
        </p:sp>
      </p:grpSp>
      <p:sp>
        <p:nvSpPr>
          <p:cNvPr id="13" name="投影片編號版面配置區 12">
            <a:extLst>
              <a:ext uri="{FF2B5EF4-FFF2-40B4-BE49-F238E27FC236}">
                <a16:creationId xmlns:a16="http://schemas.microsoft.com/office/drawing/2014/main" id="{A729B832-6E77-FFDE-9DE9-7A7E1AF0F06C}"/>
              </a:ext>
            </a:extLst>
          </p:cNvPr>
          <p:cNvSpPr>
            <a:spLocks noGrp="1"/>
          </p:cNvSpPr>
          <p:nvPr>
            <p:ph type="sldNum" sz="quarter" idx="7"/>
          </p:nvPr>
        </p:nvSpPr>
        <p:spPr/>
        <p:txBody>
          <a:bodyPr/>
          <a:lstStyle/>
          <a:p>
            <a:fld id="{B6F15528-21DE-4FAA-801E-634DDDAF4B2B}" type="slidenum">
              <a:rPr lang="en-US" altLang="zh-TW" smtClean="0"/>
              <a:t>17</a:t>
            </a:fld>
            <a:endParaRPr lang="zh-TW"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74904" y="0"/>
            <a:ext cx="142240" cy="961390"/>
          </a:xfrm>
          <a:custGeom>
            <a:avLst/>
            <a:gdLst/>
            <a:ahLst/>
            <a:cxnLst/>
            <a:rect l="l" t="t" r="r" b="b"/>
            <a:pathLst>
              <a:path w="142240" h="961390">
                <a:moveTo>
                  <a:pt x="60960" y="0"/>
                </a:moveTo>
                <a:lnTo>
                  <a:pt x="0" y="0"/>
                </a:lnTo>
                <a:lnTo>
                  <a:pt x="0" y="961263"/>
                </a:lnTo>
                <a:lnTo>
                  <a:pt x="60960" y="961263"/>
                </a:lnTo>
                <a:lnTo>
                  <a:pt x="60960" y="0"/>
                </a:lnTo>
                <a:close/>
              </a:path>
              <a:path w="142240" h="961390">
                <a:moveTo>
                  <a:pt x="141732" y="0"/>
                </a:moveTo>
                <a:lnTo>
                  <a:pt x="80772" y="0"/>
                </a:lnTo>
                <a:lnTo>
                  <a:pt x="80772" y="961263"/>
                </a:lnTo>
                <a:lnTo>
                  <a:pt x="141732" y="961263"/>
                </a:lnTo>
                <a:lnTo>
                  <a:pt x="141732" y="0"/>
                </a:lnTo>
                <a:close/>
              </a:path>
            </a:pathLst>
          </a:custGeom>
          <a:solidFill>
            <a:srgbClr val="BE341F"/>
          </a:solidFill>
        </p:spPr>
        <p:txBody>
          <a:bodyPr wrap="square" lIns="0" tIns="0" rIns="0" bIns="0" rtlCol="0"/>
          <a:lstStyle/>
          <a:p>
            <a:endParaRPr/>
          </a:p>
        </p:txBody>
      </p:sp>
      <p:sp>
        <p:nvSpPr>
          <p:cNvPr id="3" name="object 3"/>
          <p:cNvSpPr/>
          <p:nvPr/>
        </p:nvSpPr>
        <p:spPr>
          <a:xfrm>
            <a:off x="11736324" y="6617220"/>
            <a:ext cx="139700" cy="240665"/>
          </a:xfrm>
          <a:custGeom>
            <a:avLst/>
            <a:gdLst/>
            <a:ahLst/>
            <a:cxnLst/>
            <a:rect l="l" t="t" r="r" b="b"/>
            <a:pathLst>
              <a:path w="139700" h="240665">
                <a:moveTo>
                  <a:pt x="60960" y="0"/>
                </a:moveTo>
                <a:lnTo>
                  <a:pt x="0" y="0"/>
                </a:lnTo>
                <a:lnTo>
                  <a:pt x="0" y="240284"/>
                </a:lnTo>
                <a:lnTo>
                  <a:pt x="60960" y="240284"/>
                </a:lnTo>
                <a:lnTo>
                  <a:pt x="60960" y="0"/>
                </a:lnTo>
                <a:close/>
              </a:path>
              <a:path w="139700" h="240665">
                <a:moveTo>
                  <a:pt x="139585" y="0"/>
                </a:moveTo>
                <a:lnTo>
                  <a:pt x="79248" y="0"/>
                </a:lnTo>
                <a:lnTo>
                  <a:pt x="79248" y="240284"/>
                </a:lnTo>
                <a:lnTo>
                  <a:pt x="139585" y="240284"/>
                </a:lnTo>
                <a:lnTo>
                  <a:pt x="139585" y="0"/>
                </a:lnTo>
                <a:close/>
              </a:path>
            </a:pathLst>
          </a:custGeom>
          <a:solidFill>
            <a:srgbClr val="BE341F"/>
          </a:solidFill>
        </p:spPr>
        <p:txBody>
          <a:bodyPr wrap="square" lIns="0" tIns="0" rIns="0" bIns="0" rtlCol="0"/>
          <a:lstStyle/>
          <a:p>
            <a:endParaRPr/>
          </a:p>
        </p:txBody>
      </p:sp>
      <p:sp>
        <p:nvSpPr>
          <p:cNvPr id="4" name="object 4"/>
          <p:cNvSpPr/>
          <p:nvPr/>
        </p:nvSpPr>
        <p:spPr>
          <a:xfrm>
            <a:off x="694944" y="908303"/>
            <a:ext cx="4680585" cy="0"/>
          </a:xfrm>
          <a:custGeom>
            <a:avLst/>
            <a:gdLst/>
            <a:ahLst/>
            <a:cxnLst/>
            <a:rect l="l" t="t" r="r" b="b"/>
            <a:pathLst>
              <a:path w="4680585">
                <a:moveTo>
                  <a:pt x="0" y="0"/>
                </a:moveTo>
                <a:lnTo>
                  <a:pt x="4680077" y="0"/>
                </a:lnTo>
              </a:path>
            </a:pathLst>
          </a:custGeom>
          <a:ln w="9144">
            <a:solidFill>
              <a:srgbClr val="DADADA"/>
            </a:solidFill>
          </a:ln>
        </p:spPr>
        <p:txBody>
          <a:bodyPr wrap="square" lIns="0" tIns="0" rIns="0" bIns="0" rtlCol="0"/>
          <a:lstStyle/>
          <a:p>
            <a:endParaRPr/>
          </a:p>
        </p:txBody>
      </p:sp>
      <p:grpSp>
        <p:nvGrpSpPr>
          <p:cNvPr id="5" name="object 5"/>
          <p:cNvGrpSpPr/>
          <p:nvPr/>
        </p:nvGrpSpPr>
        <p:grpSpPr>
          <a:xfrm>
            <a:off x="0" y="1161288"/>
            <a:ext cx="4370705" cy="5696585"/>
            <a:chOff x="0" y="1161288"/>
            <a:chExt cx="4370705" cy="5696585"/>
          </a:xfrm>
        </p:grpSpPr>
        <p:sp>
          <p:nvSpPr>
            <p:cNvPr id="6" name="object 6"/>
            <p:cNvSpPr/>
            <p:nvPr/>
          </p:nvSpPr>
          <p:spPr>
            <a:xfrm>
              <a:off x="0" y="1161288"/>
              <a:ext cx="4370705" cy="5696585"/>
            </a:xfrm>
            <a:custGeom>
              <a:avLst/>
              <a:gdLst/>
              <a:ahLst/>
              <a:cxnLst/>
              <a:rect l="l" t="t" r="r" b="b"/>
              <a:pathLst>
                <a:path w="4370705" h="5696584">
                  <a:moveTo>
                    <a:pt x="779437" y="0"/>
                  </a:moveTo>
                  <a:lnTo>
                    <a:pt x="484924" y="12573"/>
                  </a:lnTo>
                  <a:lnTo>
                    <a:pt x="196977" y="49657"/>
                  </a:lnTo>
                  <a:lnTo>
                    <a:pt x="0" y="92201"/>
                  </a:lnTo>
                  <a:lnTo>
                    <a:pt x="0" y="5696203"/>
                  </a:lnTo>
                  <a:lnTo>
                    <a:pt x="3882009" y="5696203"/>
                  </a:lnTo>
                  <a:lnTo>
                    <a:pt x="3969512" y="5533732"/>
                  </a:lnTo>
                  <a:lnTo>
                    <a:pt x="4088129" y="5267147"/>
                  </a:lnTo>
                  <a:lnTo>
                    <a:pt x="4187316" y="4989741"/>
                  </a:lnTo>
                  <a:lnTo>
                    <a:pt x="4265930" y="4702479"/>
                  </a:lnTo>
                  <a:lnTo>
                    <a:pt x="4323334" y="4406392"/>
                  </a:lnTo>
                  <a:lnTo>
                    <a:pt x="4358386" y="4102354"/>
                  </a:lnTo>
                  <a:lnTo>
                    <a:pt x="4370324" y="3791330"/>
                  </a:lnTo>
                  <a:lnTo>
                    <a:pt x="4358386" y="3480435"/>
                  </a:lnTo>
                  <a:lnTo>
                    <a:pt x="4323334" y="3176397"/>
                  </a:lnTo>
                  <a:lnTo>
                    <a:pt x="4265930" y="2880233"/>
                  </a:lnTo>
                  <a:lnTo>
                    <a:pt x="4187316" y="2592959"/>
                  </a:lnTo>
                  <a:lnTo>
                    <a:pt x="4088129" y="2315591"/>
                  </a:lnTo>
                  <a:lnTo>
                    <a:pt x="3969512" y="2049017"/>
                  </a:lnTo>
                  <a:lnTo>
                    <a:pt x="3832352" y="1794256"/>
                  </a:lnTo>
                  <a:lnTo>
                    <a:pt x="3677539" y="1552194"/>
                  </a:lnTo>
                  <a:lnTo>
                    <a:pt x="3505962" y="1323975"/>
                  </a:lnTo>
                  <a:lnTo>
                    <a:pt x="3318637" y="1110488"/>
                  </a:lnTo>
                  <a:lnTo>
                    <a:pt x="3116326" y="912622"/>
                  </a:lnTo>
                  <a:lnTo>
                    <a:pt x="2900172" y="731520"/>
                  </a:lnTo>
                  <a:lnTo>
                    <a:pt x="2670937" y="568071"/>
                  </a:lnTo>
                  <a:lnTo>
                    <a:pt x="2429637" y="423163"/>
                  </a:lnTo>
                  <a:lnTo>
                    <a:pt x="2177161" y="297941"/>
                  </a:lnTo>
                  <a:lnTo>
                    <a:pt x="1914398" y="193294"/>
                  </a:lnTo>
                  <a:lnTo>
                    <a:pt x="1642364" y="110236"/>
                  </a:lnTo>
                  <a:lnTo>
                    <a:pt x="1361948" y="49657"/>
                  </a:lnTo>
                  <a:lnTo>
                    <a:pt x="1073937" y="12573"/>
                  </a:lnTo>
                  <a:lnTo>
                    <a:pt x="779437" y="0"/>
                  </a:lnTo>
                  <a:close/>
                </a:path>
              </a:pathLst>
            </a:custGeom>
            <a:solidFill>
              <a:srgbClr val="FDCA6A"/>
            </a:solidFill>
          </p:spPr>
          <p:txBody>
            <a:bodyPr wrap="square" lIns="0" tIns="0" rIns="0" bIns="0" rtlCol="0"/>
            <a:lstStyle/>
            <a:p>
              <a:endParaRPr/>
            </a:p>
          </p:txBody>
        </p:sp>
        <p:sp>
          <p:nvSpPr>
            <p:cNvPr id="7" name="object 7"/>
            <p:cNvSpPr/>
            <p:nvPr/>
          </p:nvSpPr>
          <p:spPr>
            <a:xfrm>
              <a:off x="0" y="1275588"/>
              <a:ext cx="4248785" cy="5582285"/>
            </a:xfrm>
            <a:custGeom>
              <a:avLst/>
              <a:gdLst/>
              <a:ahLst/>
              <a:cxnLst/>
              <a:rect l="l" t="t" r="r" b="b"/>
              <a:pathLst>
                <a:path w="4248785" h="5582284">
                  <a:moveTo>
                    <a:pt x="779437" y="0"/>
                  </a:moveTo>
                  <a:lnTo>
                    <a:pt x="494919" y="12191"/>
                  </a:lnTo>
                  <a:lnTo>
                    <a:pt x="216750" y="48133"/>
                  </a:lnTo>
                  <a:lnTo>
                    <a:pt x="0" y="95123"/>
                  </a:lnTo>
                  <a:lnTo>
                    <a:pt x="0" y="5581903"/>
                  </a:lnTo>
                  <a:lnTo>
                    <a:pt x="3745865" y="5581903"/>
                  </a:lnTo>
                  <a:lnTo>
                    <a:pt x="3861180" y="5366905"/>
                  </a:lnTo>
                  <a:lnTo>
                    <a:pt x="3975735" y="5108359"/>
                  </a:lnTo>
                  <a:lnTo>
                    <a:pt x="4071492" y="4839322"/>
                  </a:lnTo>
                  <a:lnTo>
                    <a:pt x="4147566" y="4560722"/>
                  </a:lnTo>
                  <a:lnTo>
                    <a:pt x="4202938" y="4273550"/>
                  </a:lnTo>
                  <a:lnTo>
                    <a:pt x="4236847" y="3978655"/>
                  </a:lnTo>
                  <a:lnTo>
                    <a:pt x="4248404" y="3677030"/>
                  </a:lnTo>
                  <a:lnTo>
                    <a:pt x="4236847" y="3375532"/>
                  </a:lnTo>
                  <a:lnTo>
                    <a:pt x="4202938" y="3080639"/>
                  </a:lnTo>
                  <a:lnTo>
                    <a:pt x="4147566" y="2793492"/>
                  </a:lnTo>
                  <a:lnTo>
                    <a:pt x="4071492" y="2514854"/>
                  </a:lnTo>
                  <a:lnTo>
                    <a:pt x="3975735" y="2245741"/>
                  </a:lnTo>
                  <a:lnTo>
                    <a:pt x="3861180" y="1987296"/>
                  </a:lnTo>
                  <a:lnTo>
                    <a:pt x="3728720" y="1740153"/>
                  </a:lnTo>
                  <a:lnTo>
                    <a:pt x="3579114" y="1505458"/>
                  </a:lnTo>
                  <a:lnTo>
                    <a:pt x="3413379" y="1284097"/>
                  </a:lnTo>
                  <a:lnTo>
                    <a:pt x="3232404" y="1076960"/>
                  </a:lnTo>
                  <a:lnTo>
                    <a:pt x="3036951" y="885189"/>
                  </a:lnTo>
                  <a:lnTo>
                    <a:pt x="2828163" y="709422"/>
                  </a:lnTo>
                  <a:lnTo>
                    <a:pt x="2606675" y="550926"/>
                  </a:lnTo>
                  <a:lnTo>
                    <a:pt x="2373630" y="410463"/>
                  </a:lnTo>
                  <a:lnTo>
                    <a:pt x="2129663" y="288925"/>
                  </a:lnTo>
                  <a:lnTo>
                    <a:pt x="1875917" y="187451"/>
                  </a:lnTo>
                  <a:lnTo>
                    <a:pt x="1613027" y="106807"/>
                  </a:lnTo>
                  <a:lnTo>
                    <a:pt x="1342136" y="48133"/>
                  </a:lnTo>
                  <a:lnTo>
                    <a:pt x="1063942" y="12191"/>
                  </a:lnTo>
                  <a:lnTo>
                    <a:pt x="779437" y="0"/>
                  </a:lnTo>
                  <a:close/>
                </a:path>
              </a:pathLst>
            </a:custGeom>
            <a:solidFill>
              <a:srgbClr val="92B946"/>
            </a:solidFill>
          </p:spPr>
          <p:txBody>
            <a:bodyPr wrap="square" lIns="0" tIns="0" rIns="0" bIns="0" rtlCol="0"/>
            <a:lstStyle/>
            <a:p>
              <a:endParaRPr/>
            </a:p>
          </p:txBody>
        </p:sp>
        <p:pic>
          <p:nvPicPr>
            <p:cNvPr id="8" name="object 8"/>
            <p:cNvPicPr/>
            <p:nvPr/>
          </p:nvPicPr>
          <p:blipFill>
            <a:blip r:embed="rId2" cstate="print"/>
            <a:stretch>
              <a:fillRect/>
            </a:stretch>
          </p:blipFill>
          <p:spPr>
            <a:xfrm>
              <a:off x="1205483" y="5327903"/>
              <a:ext cx="1239012" cy="1188720"/>
            </a:xfrm>
            <a:prstGeom prst="rect">
              <a:avLst/>
            </a:prstGeom>
          </p:spPr>
        </p:pic>
      </p:grpSp>
      <p:sp>
        <p:nvSpPr>
          <p:cNvPr id="9" name="object 9"/>
          <p:cNvSpPr txBox="1"/>
          <p:nvPr/>
        </p:nvSpPr>
        <p:spPr>
          <a:xfrm>
            <a:off x="773988" y="215900"/>
            <a:ext cx="5314315" cy="513715"/>
          </a:xfrm>
          <a:prstGeom prst="rect">
            <a:avLst/>
          </a:prstGeom>
        </p:spPr>
        <p:txBody>
          <a:bodyPr vert="horz" wrap="square" lIns="0" tIns="12700" rIns="0" bIns="0" rtlCol="0">
            <a:spAutoFit/>
          </a:bodyPr>
          <a:lstStyle/>
          <a:p>
            <a:pPr marL="12700">
              <a:lnSpc>
                <a:spcPct val="100000"/>
              </a:lnSpc>
              <a:spcBef>
                <a:spcPts val="100"/>
              </a:spcBef>
            </a:pPr>
            <a:r>
              <a:rPr sz="3200" b="1" dirty="0">
                <a:latin typeface="Microsoft YaHei"/>
                <a:cs typeface="Microsoft YaHei"/>
              </a:rPr>
              <a:t>我是學生家長，我要做</a:t>
            </a:r>
            <a:r>
              <a:rPr sz="3200" b="1" spc="-15" dirty="0">
                <a:latin typeface="Microsoft YaHei"/>
                <a:cs typeface="Microsoft YaHei"/>
              </a:rPr>
              <a:t>什</a:t>
            </a:r>
            <a:r>
              <a:rPr sz="3200" b="1" dirty="0">
                <a:latin typeface="Microsoft YaHei"/>
                <a:cs typeface="Microsoft YaHei"/>
              </a:rPr>
              <a:t>麼？</a:t>
            </a:r>
            <a:endParaRPr sz="3200">
              <a:latin typeface="Microsoft YaHei"/>
              <a:cs typeface="Microsoft YaHei"/>
            </a:endParaRPr>
          </a:p>
        </p:txBody>
      </p:sp>
      <p:sp>
        <p:nvSpPr>
          <p:cNvPr id="10" name="object 10"/>
          <p:cNvSpPr txBox="1"/>
          <p:nvPr/>
        </p:nvSpPr>
        <p:spPr>
          <a:xfrm>
            <a:off x="1507997" y="5732170"/>
            <a:ext cx="635000" cy="391795"/>
          </a:xfrm>
          <a:prstGeom prst="rect">
            <a:avLst/>
          </a:prstGeom>
        </p:spPr>
        <p:txBody>
          <a:bodyPr vert="horz" wrap="square" lIns="0" tIns="12700" rIns="0" bIns="0" rtlCol="0">
            <a:spAutoFit/>
          </a:bodyPr>
          <a:lstStyle/>
          <a:p>
            <a:pPr marL="12700">
              <a:lnSpc>
                <a:spcPct val="100000"/>
              </a:lnSpc>
              <a:spcBef>
                <a:spcPts val="100"/>
              </a:spcBef>
            </a:pPr>
            <a:r>
              <a:rPr sz="2400" b="1" spc="-5" dirty="0">
                <a:solidFill>
                  <a:srgbClr val="FFFFFF"/>
                </a:solidFill>
                <a:latin typeface="Microsoft JhengHei"/>
                <a:cs typeface="Microsoft JhengHei"/>
              </a:rPr>
              <a:t>關心</a:t>
            </a:r>
            <a:endParaRPr sz="2400">
              <a:latin typeface="Microsoft JhengHei"/>
              <a:cs typeface="Microsoft JhengHei"/>
            </a:endParaRPr>
          </a:p>
        </p:txBody>
      </p:sp>
      <p:pic>
        <p:nvPicPr>
          <p:cNvPr id="11" name="object 11"/>
          <p:cNvPicPr/>
          <p:nvPr/>
        </p:nvPicPr>
        <p:blipFill>
          <a:blip r:embed="rId3" cstate="print"/>
          <a:stretch>
            <a:fillRect/>
          </a:stretch>
        </p:blipFill>
        <p:spPr>
          <a:xfrm>
            <a:off x="2478023" y="5314188"/>
            <a:ext cx="1239012" cy="1188720"/>
          </a:xfrm>
          <a:prstGeom prst="rect">
            <a:avLst/>
          </a:prstGeom>
        </p:spPr>
      </p:pic>
      <p:sp>
        <p:nvSpPr>
          <p:cNvPr id="12" name="object 12"/>
          <p:cNvSpPr txBox="1">
            <a:spLocks noGrp="1"/>
          </p:cNvSpPr>
          <p:nvPr>
            <p:ph type="title"/>
          </p:nvPr>
        </p:nvSpPr>
        <p:spPr>
          <a:xfrm>
            <a:off x="3960114" y="1308608"/>
            <a:ext cx="5461000" cy="574040"/>
          </a:xfrm>
          <a:prstGeom prst="rect">
            <a:avLst/>
          </a:prstGeom>
        </p:spPr>
        <p:txBody>
          <a:bodyPr vert="horz" wrap="square" lIns="0" tIns="12700" rIns="0" bIns="0" rtlCol="0">
            <a:spAutoFit/>
          </a:bodyPr>
          <a:lstStyle/>
          <a:p>
            <a:pPr marL="12700">
              <a:lnSpc>
                <a:spcPct val="100000"/>
              </a:lnSpc>
              <a:spcBef>
                <a:spcPts val="100"/>
              </a:spcBef>
            </a:pPr>
            <a:r>
              <a:rPr sz="3600" b="1" spc="-40" dirty="0">
                <a:solidFill>
                  <a:srgbClr val="00AF50"/>
                </a:solidFill>
                <a:latin typeface="Microsoft JhengHei"/>
                <a:cs typeface="Microsoft JhengHei"/>
              </a:rPr>
              <a:t>瞭</a:t>
            </a:r>
            <a:r>
              <a:rPr sz="3600" b="1" dirty="0">
                <a:solidFill>
                  <a:srgbClr val="00AF50"/>
                </a:solidFill>
                <a:latin typeface="Microsoft JhengHei"/>
                <a:cs typeface="Microsoft JhengHei"/>
              </a:rPr>
              <a:t>解</a:t>
            </a:r>
            <a:r>
              <a:rPr sz="3600" b="1" spc="-210" dirty="0">
                <a:solidFill>
                  <a:srgbClr val="00AF50"/>
                </a:solidFill>
                <a:latin typeface="Microsoft JhengHei"/>
                <a:cs typeface="Microsoft JhengHei"/>
              </a:rPr>
              <a:t> </a:t>
            </a:r>
            <a:r>
              <a:rPr sz="3200" b="1" spc="-35" dirty="0">
                <a:solidFill>
                  <a:srgbClr val="000000"/>
                </a:solidFill>
                <a:latin typeface="Microsoft JhengHei"/>
                <a:cs typeface="Microsoft JhengHei"/>
              </a:rPr>
              <a:t>學習歷程檔案的重要</a:t>
            </a:r>
            <a:r>
              <a:rPr sz="3200" b="1" spc="-55" dirty="0">
                <a:solidFill>
                  <a:srgbClr val="000000"/>
                </a:solidFill>
                <a:latin typeface="Microsoft JhengHei"/>
                <a:cs typeface="Microsoft JhengHei"/>
              </a:rPr>
              <a:t>性</a:t>
            </a:r>
            <a:r>
              <a:rPr sz="3200" b="1" dirty="0">
                <a:solidFill>
                  <a:srgbClr val="000000"/>
                </a:solidFill>
                <a:latin typeface="Microsoft JhengHei"/>
                <a:cs typeface="Microsoft JhengHei"/>
              </a:rPr>
              <a:t>。</a:t>
            </a:r>
            <a:endParaRPr sz="3200">
              <a:latin typeface="Microsoft JhengHei"/>
              <a:cs typeface="Microsoft JhengHei"/>
            </a:endParaRPr>
          </a:p>
        </p:txBody>
      </p:sp>
      <p:sp>
        <p:nvSpPr>
          <p:cNvPr id="13" name="object 13"/>
          <p:cNvSpPr txBox="1">
            <a:spLocks noGrp="1"/>
          </p:cNvSpPr>
          <p:nvPr>
            <p:ph type="body" idx="1"/>
          </p:nvPr>
        </p:nvSpPr>
        <p:spPr>
          <a:prstGeom prst="rect">
            <a:avLst/>
          </a:prstGeom>
        </p:spPr>
        <p:txBody>
          <a:bodyPr vert="horz" wrap="square" lIns="0" tIns="43180" rIns="0" bIns="0" rtlCol="0">
            <a:spAutoFit/>
          </a:bodyPr>
          <a:lstStyle/>
          <a:p>
            <a:pPr marL="4472305" marR="632460">
              <a:lnSpc>
                <a:spcPct val="146800"/>
              </a:lnSpc>
              <a:spcBef>
                <a:spcPts val="340"/>
              </a:spcBef>
            </a:pPr>
            <a:r>
              <a:rPr sz="3600" spc="-40" dirty="0">
                <a:solidFill>
                  <a:srgbClr val="C00000"/>
                </a:solidFill>
              </a:rPr>
              <a:t>關</a:t>
            </a:r>
            <a:r>
              <a:rPr sz="3600" dirty="0">
                <a:solidFill>
                  <a:srgbClr val="C00000"/>
                </a:solidFill>
              </a:rPr>
              <a:t>心</a:t>
            </a:r>
            <a:r>
              <a:rPr sz="3600" spc="-200" dirty="0">
                <a:solidFill>
                  <a:srgbClr val="C00000"/>
                </a:solidFill>
              </a:rPr>
              <a:t> </a:t>
            </a:r>
            <a:r>
              <a:rPr spc="-40" dirty="0"/>
              <a:t>孩子的課程學習成</a:t>
            </a:r>
            <a:r>
              <a:rPr spc="-35" dirty="0"/>
              <a:t>果</a:t>
            </a:r>
            <a:r>
              <a:rPr spc="-40" dirty="0"/>
              <a:t>，</a:t>
            </a:r>
            <a:r>
              <a:rPr spc="-35" dirty="0"/>
              <a:t>掌</a:t>
            </a:r>
            <a:r>
              <a:rPr spc="-40" dirty="0"/>
              <a:t>握孩</a:t>
            </a:r>
            <a:r>
              <a:rPr dirty="0"/>
              <a:t>子 </a:t>
            </a:r>
            <a:r>
              <a:rPr spc="-35" dirty="0"/>
              <a:t>在學校課程的學習情</a:t>
            </a:r>
            <a:r>
              <a:rPr spc="-30" dirty="0"/>
              <a:t>況</a:t>
            </a:r>
            <a:r>
              <a:rPr spc="5" dirty="0"/>
              <a:t>。</a:t>
            </a:r>
            <a:endParaRPr sz="3600"/>
          </a:p>
          <a:p>
            <a:pPr marL="4679315" marR="5080">
              <a:lnSpc>
                <a:spcPct val="146800"/>
              </a:lnSpc>
              <a:spcBef>
                <a:spcPts val="1935"/>
              </a:spcBef>
            </a:pPr>
            <a:r>
              <a:rPr sz="3600" spc="-40" dirty="0">
                <a:solidFill>
                  <a:srgbClr val="E36C09"/>
                </a:solidFill>
              </a:rPr>
              <a:t>鼓</a:t>
            </a:r>
            <a:r>
              <a:rPr sz="3600" dirty="0">
                <a:solidFill>
                  <a:srgbClr val="E36C09"/>
                </a:solidFill>
              </a:rPr>
              <a:t>勵</a:t>
            </a:r>
            <a:r>
              <a:rPr sz="3600" spc="-100" dirty="0">
                <a:solidFill>
                  <a:srgbClr val="E36C09"/>
                </a:solidFill>
              </a:rPr>
              <a:t> </a:t>
            </a:r>
            <a:r>
              <a:rPr spc="-40" dirty="0"/>
              <a:t>孩</a:t>
            </a:r>
            <a:r>
              <a:rPr spc="-25" dirty="0"/>
              <a:t>子</a:t>
            </a:r>
            <a:r>
              <a:rPr spc="-40" dirty="0"/>
              <a:t>多元</a:t>
            </a:r>
            <a:r>
              <a:rPr spc="-35" dirty="0"/>
              <a:t>展</a:t>
            </a:r>
            <a:r>
              <a:rPr spc="-25" dirty="0"/>
              <a:t>能</a:t>
            </a:r>
            <a:r>
              <a:rPr spc="-40" dirty="0"/>
              <a:t>，積極</a:t>
            </a:r>
            <a:r>
              <a:rPr spc="-25" dirty="0"/>
              <a:t>參</a:t>
            </a:r>
            <a:r>
              <a:rPr spc="-40" dirty="0"/>
              <a:t>與各項</a:t>
            </a:r>
            <a:r>
              <a:rPr spc="-25" dirty="0"/>
              <a:t>學</a:t>
            </a:r>
            <a:r>
              <a:rPr dirty="0"/>
              <a:t>習 </a:t>
            </a:r>
            <a:r>
              <a:rPr spc="-35" dirty="0"/>
              <a:t>活</a:t>
            </a:r>
            <a:r>
              <a:rPr spc="-40" dirty="0"/>
              <a:t>動</a:t>
            </a:r>
            <a:r>
              <a:rPr dirty="0"/>
              <a:t>，</a:t>
            </a:r>
            <a:r>
              <a:rPr spc="-60" dirty="0"/>
              <a:t> </a:t>
            </a:r>
            <a:r>
              <a:rPr spc="-40" dirty="0"/>
              <a:t>發現自</a:t>
            </a:r>
            <a:r>
              <a:rPr spc="-35" dirty="0"/>
              <a:t>我</a:t>
            </a:r>
            <a:r>
              <a:rPr spc="-40" dirty="0"/>
              <a:t>興趣、找到生涯定</a:t>
            </a:r>
            <a:r>
              <a:rPr spc="-35" dirty="0"/>
              <a:t>向</a:t>
            </a:r>
            <a:r>
              <a:rPr dirty="0"/>
              <a:t>。</a:t>
            </a:r>
            <a:endParaRPr sz="3600"/>
          </a:p>
        </p:txBody>
      </p:sp>
      <p:sp>
        <p:nvSpPr>
          <p:cNvPr id="14" name="object 14"/>
          <p:cNvSpPr txBox="1"/>
          <p:nvPr/>
        </p:nvSpPr>
        <p:spPr>
          <a:xfrm>
            <a:off x="2780792" y="5718454"/>
            <a:ext cx="635635" cy="391795"/>
          </a:xfrm>
          <a:prstGeom prst="rect">
            <a:avLst/>
          </a:prstGeom>
        </p:spPr>
        <p:txBody>
          <a:bodyPr vert="horz" wrap="square" lIns="0" tIns="12700" rIns="0" bIns="0" rtlCol="0">
            <a:spAutoFit/>
          </a:bodyPr>
          <a:lstStyle/>
          <a:p>
            <a:pPr marL="12700">
              <a:lnSpc>
                <a:spcPct val="100000"/>
              </a:lnSpc>
              <a:spcBef>
                <a:spcPts val="100"/>
              </a:spcBef>
            </a:pPr>
            <a:r>
              <a:rPr sz="2400" b="1" dirty="0">
                <a:latin typeface="Microsoft JhengHei"/>
                <a:cs typeface="Microsoft JhengHei"/>
              </a:rPr>
              <a:t>鼓勵</a:t>
            </a:r>
            <a:endParaRPr sz="2400">
              <a:latin typeface="Microsoft JhengHei"/>
              <a:cs typeface="Microsoft JhengHei"/>
            </a:endParaRPr>
          </a:p>
        </p:txBody>
      </p:sp>
      <p:grpSp>
        <p:nvGrpSpPr>
          <p:cNvPr id="15" name="object 15"/>
          <p:cNvGrpSpPr/>
          <p:nvPr/>
        </p:nvGrpSpPr>
        <p:grpSpPr>
          <a:xfrm>
            <a:off x="217931" y="1203960"/>
            <a:ext cx="3248025" cy="3927475"/>
            <a:chOff x="217931" y="1203960"/>
            <a:chExt cx="3248025" cy="3927475"/>
          </a:xfrm>
        </p:grpSpPr>
        <p:pic>
          <p:nvPicPr>
            <p:cNvPr id="16" name="object 16"/>
            <p:cNvPicPr/>
            <p:nvPr/>
          </p:nvPicPr>
          <p:blipFill>
            <a:blip r:embed="rId4" cstate="print"/>
            <a:stretch>
              <a:fillRect/>
            </a:stretch>
          </p:blipFill>
          <p:spPr>
            <a:xfrm>
              <a:off x="217931" y="1203960"/>
              <a:ext cx="2900172" cy="2442972"/>
            </a:xfrm>
            <a:prstGeom prst="rect">
              <a:avLst/>
            </a:prstGeom>
          </p:spPr>
        </p:pic>
        <p:pic>
          <p:nvPicPr>
            <p:cNvPr id="17" name="object 17"/>
            <p:cNvPicPr/>
            <p:nvPr/>
          </p:nvPicPr>
          <p:blipFill>
            <a:blip r:embed="rId5" cstate="print"/>
            <a:stretch>
              <a:fillRect/>
            </a:stretch>
          </p:blipFill>
          <p:spPr>
            <a:xfrm>
              <a:off x="1249679" y="2688336"/>
              <a:ext cx="2215896" cy="2442972"/>
            </a:xfrm>
            <a:prstGeom prst="rect">
              <a:avLst/>
            </a:prstGeom>
          </p:spPr>
        </p:pic>
      </p:grpSp>
      <p:sp>
        <p:nvSpPr>
          <p:cNvPr id="19" name="投影片編號版面配置區 18">
            <a:extLst>
              <a:ext uri="{FF2B5EF4-FFF2-40B4-BE49-F238E27FC236}">
                <a16:creationId xmlns:a16="http://schemas.microsoft.com/office/drawing/2014/main" id="{4F10C4F3-E7B2-CE68-A56A-20085B450844}"/>
              </a:ext>
            </a:extLst>
          </p:cNvPr>
          <p:cNvSpPr>
            <a:spLocks noGrp="1"/>
          </p:cNvSpPr>
          <p:nvPr>
            <p:ph type="sldNum" sz="quarter" idx="7"/>
          </p:nvPr>
        </p:nvSpPr>
        <p:spPr/>
        <p:txBody>
          <a:bodyPr/>
          <a:lstStyle/>
          <a:p>
            <a:fld id="{B6F15528-21DE-4FAA-801E-634DDDAF4B2B}" type="slidenum">
              <a:rPr lang="en-US" altLang="zh-TW" smtClean="0"/>
              <a:t>18</a:t>
            </a:fld>
            <a:endParaRPr lang="zh-TW"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B5B44EE1-B493-A4C2-25E8-9B72734011FC}"/>
              </a:ext>
            </a:extLst>
          </p:cNvPr>
          <p:cNvPicPr>
            <a:picLocks noChangeAspect="1"/>
          </p:cNvPicPr>
          <p:nvPr/>
        </p:nvPicPr>
        <p:blipFill>
          <a:blip r:embed="rId2"/>
          <a:srcRect l="8751" t="16167" r="8749" b="8497"/>
          <a:stretch/>
        </p:blipFill>
        <p:spPr>
          <a:xfrm>
            <a:off x="0" y="0"/>
            <a:ext cx="12191572" cy="6858000"/>
          </a:xfrm>
          <a:prstGeom prst="rect">
            <a:avLst/>
          </a:prstGeom>
        </p:spPr>
      </p:pic>
      <p:grpSp>
        <p:nvGrpSpPr>
          <p:cNvPr id="12" name="object 4">
            <a:extLst>
              <a:ext uri="{FF2B5EF4-FFF2-40B4-BE49-F238E27FC236}">
                <a16:creationId xmlns:a16="http://schemas.microsoft.com/office/drawing/2014/main" id="{7931854D-4609-40F4-9816-9C9FB2B51F5D}"/>
              </a:ext>
            </a:extLst>
          </p:cNvPr>
          <p:cNvGrpSpPr/>
          <p:nvPr/>
        </p:nvGrpSpPr>
        <p:grpSpPr>
          <a:xfrm>
            <a:off x="5764404" y="0"/>
            <a:ext cx="6427596" cy="1342644"/>
            <a:chOff x="4507991" y="257556"/>
            <a:chExt cx="7634605" cy="1590040"/>
          </a:xfrm>
        </p:grpSpPr>
        <p:pic>
          <p:nvPicPr>
            <p:cNvPr id="13" name="object 5">
              <a:extLst>
                <a:ext uri="{FF2B5EF4-FFF2-40B4-BE49-F238E27FC236}">
                  <a16:creationId xmlns:a16="http://schemas.microsoft.com/office/drawing/2014/main" id="{BE62E625-86E4-4384-A66D-746BBF1DC904}"/>
                </a:ext>
              </a:extLst>
            </p:cNvPr>
            <p:cNvPicPr/>
            <p:nvPr/>
          </p:nvPicPr>
          <p:blipFill>
            <a:blip r:embed="rId3" cstate="print"/>
            <a:stretch>
              <a:fillRect/>
            </a:stretch>
          </p:blipFill>
          <p:spPr>
            <a:xfrm>
              <a:off x="4672583" y="329184"/>
              <a:ext cx="7272527" cy="1318259"/>
            </a:xfrm>
            <a:prstGeom prst="rect">
              <a:avLst/>
            </a:prstGeom>
          </p:spPr>
        </p:pic>
        <p:pic>
          <p:nvPicPr>
            <p:cNvPr id="14" name="object 6">
              <a:extLst>
                <a:ext uri="{FF2B5EF4-FFF2-40B4-BE49-F238E27FC236}">
                  <a16:creationId xmlns:a16="http://schemas.microsoft.com/office/drawing/2014/main" id="{DFEB3986-5E46-4D30-9965-C31FA7E3A042}"/>
                </a:ext>
              </a:extLst>
            </p:cNvPr>
            <p:cNvPicPr/>
            <p:nvPr/>
          </p:nvPicPr>
          <p:blipFill>
            <a:blip r:embed="rId4" cstate="print"/>
            <a:stretch>
              <a:fillRect/>
            </a:stretch>
          </p:blipFill>
          <p:spPr>
            <a:xfrm>
              <a:off x="4507991" y="257556"/>
              <a:ext cx="7487411" cy="1589532"/>
            </a:xfrm>
            <a:prstGeom prst="rect">
              <a:avLst/>
            </a:prstGeom>
          </p:spPr>
        </p:pic>
        <p:sp>
          <p:nvSpPr>
            <p:cNvPr id="15" name="object 7">
              <a:extLst>
                <a:ext uri="{FF2B5EF4-FFF2-40B4-BE49-F238E27FC236}">
                  <a16:creationId xmlns:a16="http://schemas.microsoft.com/office/drawing/2014/main" id="{DAD1139A-A07C-44BC-826F-ADD9F63A5A85}"/>
                </a:ext>
              </a:extLst>
            </p:cNvPr>
            <p:cNvSpPr/>
            <p:nvPr/>
          </p:nvSpPr>
          <p:spPr>
            <a:xfrm>
              <a:off x="4734305" y="371094"/>
              <a:ext cx="7153909" cy="1199515"/>
            </a:xfrm>
            <a:custGeom>
              <a:avLst/>
              <a:gdLst/>
              <a:ahLst/>
              <a:cxnLst/>
              <a:rect l="l" t="t" r="r" b="b"/>
              <a:pathLst>
                <a:path w="7153909" h="1199515">
                  <a:moveTo>
                    <a:pt x="7153656" y="0"/>
                  </a:moveTo>
                  <a:lnTo>
                    <a:pt x="0" y="0"/>
                  </a:lnTo>
                  <a:lnTo>
                    <a:pt x="0" y="1199388"/>
                  </a:lnTo>
                  <a:lnTo>
                    <a:pt x="7153656" y="1199388"/>
                  </a:lnTo>
                  <a:lnTo>
                    <a:pt x="7153656" y="0"/>
                  </a:lnTo>
                  <a:close/>
                </a:path>
              </a:pathLst>
            </a:custGeom>
            <a:solidFill>
              <a:srgbClr val="E36C09"/>
            </a:solidFill>
          </p:spPr>
          <p:txBody>
            <a:bodyPr wrap="square" lIns="0" tIns="0" rIns="0" bIns="0" rtlCol="0"/>
            <a:lstStyle/>
            <a:p>
              <a:endParaRPr/>
            </a:p>
          </p:txBody>
        </p:sp>
        <p:sp>
          <p:nvSpPr>
            <p:cNvPr id="16" name="object 8">
              <a:extLst>
                <a:ext uri="{FF2B5EF4-FFF2-40B4-BE49-F238E27FC236}">
                  <a16:creationId xmlns:a16="http://schemas.microsoft.com/office/drawing/2014/main" id="{61E1E1E3-98E2-4B48-ADF6-4CD1B83ECE7D}"/>
                </a:ext>
              </a:extLst>
            </p:cNvPr>
            <p:cNvSpPr/>
            <p:nvPr/>
          </p:nvSpPr>
          <p:spPr>
            <a:xfrm>
              <a:off x="4734305" y="371094"/>
              <a:ext cx="7153909" cy="1199515"/>
            </a:xfrm>
            <a:custGeom>
              <a:avLst/>
              <a:gdLst/>
              <a:ahLst/>
              <a:cxnLst/>
              <a:rect l="l" t="t" r="r" b="b"/>
              <a:pathLst>
                <a:path w="7153909" h="1199515">
                  <a:moveTo>
                    <a:pt x="0" y="1199388"/>
                  </a:moveTo>
                  <a:lnTo>
                    <a:pt x="7153656" y="1199388"/>
                  </a:lnTo>
                  <a:lnTo>
                    <a:pt x="7153656" y="0"/>
                  </a:lnTo>
                  <a:lnTo>
                    <a:pt x="0" y="0"/>
                  </a:lnTo>
                  <a:lnTo>
                    <a:pt x="0" y="1199388"/>
                  </a:lnTo>
                  <a:close/>
                </a:path>
              </a:pathLst>
            </a:custGeom>
            <a:ln w="38100">
              <a:solidFill>
                <a:srgbClr val="FFFFFF"/>
              </a:solidFill>
            </a:ln>
          </p:spPr>
          <p:txBody>
            <a:bodyPr wrap="square" lIns="0" tIns="0" rIns="0" bIns="0" rtlCol="0"/>
            <a:lstStyle/>
            <a:p>
              <a:endParaRPr/>
            </a:p>
          </p:txBody>
        </p:sp>
        <p:pic>
          <p:nvPicPr>
            <p:cNvPr id="17" name="object 9">
              <a:extLst>
                <a:ext uri="{FF2B5EF4-FFF2-40B4-BE49-F238E27FC236}">
                  <a16:creationId xmlns:a16="http://schemas.microsoft.com/office/drawing/2014/main" id="{834CFC23-11FB-409A-A514-17025E12962C}"/>
                </a:ext>
              </a:extLst>
            </p:cNvPr>
            <p:cNvPicPr/>
            <p:nvPr/>
          </p:nvPicPr>
          <p:blipFill>
            <a:blip r:embed="rId5" cstate="print"/>
            <a:stretch>
              <a:fillRect/>
            </a:stretch>
          </p:blipFill>
          <p:spPr>
            <a:xfrm>
              <a:off x="4825872" y="399288"/>
              <a:ext cx="7316216" cy="571500"/>
            </a:xfrm>
            <a:prstGeom prst="rect">
              <a:avLst/>
            </a:prstGeom>
          </p:spPr>
        </p:pic>
        <p:pic>
          <p:nvPicPr>
            <p:cNvPr id="18" name="object 10">
              <a:extLst>
                <a:ext uri="{FF2B5EF4-FFF2-40B4-BE49-F238E27FC236}">
                  <a16:creationId xmlns:a16="http://schemas.microsoft.com/office/drawing/2014/main" id="{0C3B847B-96AE-4181-A80B-431D071FE08F}"/>
                </a:ext>
              </a:extLst>
            </p:cNvPr>
            <p:cNvPicPr/>
            <p:nvPr/>
          </p:nvPicPr>
          <p:blipFill>
            <a:blip r:embed="rId6" cstate="print"/>
            <a:stretch>
              <a:fillRect/>
            </a:stretch>
          </p:blipFill>
          <p:spPr>
            <a:xfrm>
              <a:off x="4825872" y="947623"/>
              <a:ext cx="4572634" cy="571804"/>
            </a:xfrm>
            <a:prstGeom prst="rect">
              <a:avLst/>
            </a:prstGeom>
          </p:spPr>
        </p:pic>
      </p:grpSp>
      <p:sp>
        <p:nvSpPr>
          <p:cNvPr id="19" name="object 11">
            <a:extLst>
              <a:ext uri="{FF2B5EF4-FFF2-40B4-BE49-F238E27FC236}">
                <a16:creationId xmlns:a16="http://schemas.microsoft.com/office/drawing/2014/main" id="{CB0818AD-7D73-4954-847A-B26E0F794DED}"/>
              </a:ext>
            </a:extLst>
          </p:cNvPr>
          <p:cNvSpPr/>
          <p:nvPr/>
        </p:nvSpPr>
        <p:spPr>
          <a:xfrm>
            <a:off x="9739559" y="1853447"/>
            <a:ext cx="2238276" cy="3505200"/>
          </a:xfrm>
          <a:custGeom>
            <a:avLst/>
            <a:gdLst/>
            <a:ahLst/>
            <a:cxnLst/>
            <a:rect l="l" t="t" r="r" b="b"/>
            <a:pathLst>
              <a:path w="1687195" h="2552700">
                <a:moveTo>
                  <a:pt x="0" y="2054352"/>
                </a:moveTo>
                <a:lnTo>
                  <a:pt x="1676400" y="2054352"/>
                </a:lnTo>
                <a:lnTo>
                  <a:pt x="1676400" y="1556003"/>
                </a:lnTo>
                <a:lnTo>
                  <a:pt x="0" y="1556003"/>
                </a:lnTo>
                <a:lnTo>
                  <a:pt x="0" y="2054352"/>
                </a:lnTo>
                <a:close/>
              </a:path>
              <a:path w="1687195" h="2552700">
                <a:moveTo>
                  <a:pt x="10668" y="498348"/>
                </a:moveTo>
                <a:lnTo>
                  <a:pt x="1687068" y="498348"/>
                </a:lnTo>
                <a:lnTo>
                  <a:pt x="1687068" y="0"/>
                </a:lnTo>
                <a:lnTo>
                  <a:pt x="10668" y="0"/>
                </a:lnTo>
                <a:lnTo>
                  <a:pt x="10668" y="498348"/>
                </a:lnTo>
                <a:close/>
              </a:path>
              <a:path w="1687195" h="2552700">
                <a:moveTo>
                  <a:pt x="0" y="2552700"/>
                </a:moveTo>
                <a:lnTo>
                  <a:pt x="1676400" y="2552700"/>
                </a:lnTo>
                <a:lnTo>
                  <a:pt x="1676400" y="2054352"/>
                </a:lnTo>
                <a:lnTo>
                  <a:pt x="0" y="2054352"/>
                </a:lnTo>
                <a:lnTo>
                  <a:pt x="0" y="2552700"/>
                </a:lnTo>
                <a:close/>
              </a:path>
            </a:pathLst>
          </a:custGeom>
          <a:ln w="57150">
            <a:solidFill>
              <a:srgbClr val="FF0000"/>
            </a:solidFill>
          </a:ln>
        </p:spPr>
        <p:txBody>
          <a:bodyPr wrap="square" lIns="0" tIns="0" rIns="0" bIns="0" rtlCol="0"/>
          <a:lstStyle/>
          <a:p>
            <a:endParaRPr/>
          </a:p>
        </p:txBody>
      </p:sp>
      <p:sp>
        <p:nvSpPr>
          <p:cNvPr id="3" name="投影片編號版面配置區 2">
            <a:extLst>
              <a:ext uri="{FF2B5EF4-FFF2-40B4-BE49-F238E27FC236}">
                <a16:creationId xmlns:a16="http://schemas.microsoft.com/office/drawing/2014/main" id="{54A8D4E1-5198-9FCB-651D-44ED4F45CA8E}"/>
              </a:ext>
            </a:extLst>
          </p:cNvPr>
          <p:cNvSpPr>
            <a:spLocks noGrp="1"/>
          </p:cNvSpPr>
          <p:nvPr>
            <p:ph type="sldNum" sz="quarter" idx="7"/>
          </p:nvPr>
        </p:nvSpPr>
        <p:spPr/>
        <p:txBody>
          <a:bodyPr/>
          <a:lstStyle/>
          <a:p>
            <a:fld id="{B6F15528-21DE-4FAA-801E-634DDDAF4B2B}" type="slidenum">
              <a:rPr lang="en-US" altLang="zh-TW" smtClean="0"/>
              <a:t>19</a:t>
            </a:fld>
            <a:endParaRPr lang="zh-TW"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5DE8B5B-6147-BAA1-6D5E-B2DD0844F3A6}"/>
              </a:ext>
            </a:extLst>
          </p:cNvPr>
          <p:cNvSpPr>
            <a:spLocks noGrp="1"/>
          </p:cNvSpPr>
          <p:nvPr>
            <p:ph type="title"/>
          </p:nvPr>
        </p:nvSpPr>
        <p:spPr/>
        <p:txBody>
          <a:bodyPr/>
          <a:lstStyle/>
          <a:p>
            <a:endParaRPr lang="zh-TW" altLang="en-US"/>
          </a:p>
        </p:txBody>
      </p:sp>
      <p:pic>
        <p:nvPicPr>
          <p:cNvPr id="4" name="圖片 3">
            <a:extLst>
              <a:ext uri="{FF2B5EF4-FFF2-40B4-BE49-F238E27FC236}">
                <a16:creationId xmlns:a16="http://schemas.microsoft.com/office/drawing/2014/main" id="{FD97B28D-E21A-C385-0520-B07BD284B681}"/>
              </a:ext>
            </a:extLst>
          </p:cNvPr>
          <p:cNvPicPr>
            <a:picLocks noChangeAspect="1"/>
          </p:cNvPicPr>
          <p:nvPr/>
        </p:nvPicPr>
        <p:blipFill>
          <a:blip r:embed="rId2"/>
          <a:srcRect l="18125" t="11394" r="20624" b="5555"/>
          <a:stretch/>
        </p:blipFill>
        <p:spPr>
          <a:xfrm>
            <a:off x="1676400" y="0"/>
            <a:ext cx="8839200" cy="6741750"/>
          </a:xfrm>
          <a:prstGeom prst="rect">
            <a:avLst/>
          </a:prstGeom>
        </p:spPr>
      </p:pic>
      <p:sp>
        <p:nvSpPr>
          <p:cNvPr id="5" name="投影片編號版面配置區 4">
            <a:extLst>
              <a:ext uri="{FF2B5EF4-FFF2-40B4-BE49-F238E27FC236}">
                <a16:creationId xmlns:a16="http://schemas.microsoft.com/office/drawing/2014/main" id="{94D6B5F5-724E-2A09-6483-CD03B6A692EF}"/>
              </a:ext>
            </a:extLst>
          </p:cNvPr>
          <p:cNvSpPr>
            <a:spLocks noGrp="1"/>
          </p:cNvSpPr>
          <p:nvPr>
            <p:ph type="sldNum" sz="quarter" idx="12"/>
          </p:nvPr>
        </p:nvSpPr>
        <p:spPr/>
        <p:txBody>
          <a:bodyPr/>
          <a:lstStyle/>
          <a:p>
            <a:fld id="{D1D0E2AE-8E83-40B9-9E80-E070E5DA10B2}" type="slidenum">
              <a:rPr lang="zh-CN" altLang="en-US" smtClean="0"/>
              <a:pPr/>
              <a:t>2</a:t>
            </a:fld>
            <a:endParaRPr lang="zh-CN" altLang="en-US" sz="1800" dirty="0">
              <a:solidFill>
                <a:schemeClr val="tx1"/>
              </a:solidFill>
            </a:endParaRPr>
          </a:p>
        </p:txBody>
      </p:sp>
    </p:spTree>
    <p:extLst>
      <p:ext uri="{BB962C8B-B14F-4D97-AF65-F5344CB8AC3E}">
        <p14:creationId xmlns:p14="http://schemas.microsoft.com/office/powerpoint/2010/main" val="20046620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56FFC1D-E5BA-D9A1-0226-B92B8137B6C0}"/>
              </a:ext>
            </a:extLst>
          </p:cNvPr>
          <p:cNvSpPr>
            <a:spLocks noGrp="1"/>
          </p:cNvSpPr>
          <p:nvPr>
            <p:ph type="title"/>
          </p:nvPr>
        </p:nvSpPr>
        <p:spPr/>
        <p:txBody>
          <a:bodyPr/>
          <a:lstStyle/>
          <a:p>
            <a:endParaRPr lang="zh-TW" altLang="en-US"/>
          </a:p>
        </p:txBody>
      </p:sp>
      <p:sp>
        <p:nvSpPr>
          <p:cNvPr id="5" name="文字方塊 4">
            <a:extLst>
              <a:ext uri="{FF2B5EF4-FFF2-40B4-BE49-F238E27FC236}">
                <a16:creationId xmlns:a16="http://schemas.microsoft.com/office/drawing/2014/main" id="{8F3C42B8-AECA-432E-0448-0B0966D72188}"/>
              </a:ext>
            </a:extLst>
          </p:cNvPr>
          <p:cNvSpPr txBox="1"/>
          <p:nvPr/>
        </p:nvSpPr>
        <p:spPr>
          <a:xfrm>
            <a:off x="266699" y="1095435"/>
            <a:ext cx="11658600" cy="5686365"/>
          </a:xfrm>
          <a:prstGeom prst="rect">
            <a:avLst/>
          </a:prstGeom>
          <a:noFill/>
        </p:spPr>
        <p:txBody>
          <a:bodyPr wrap="square">
            <a:spAutoFit/>
          </a:bodyPr>
          <a:lstStyle/>
          <a:p>
            <a:pPr marL="342900" lvl="0" indent="-342900">
              <a:lnSpc>
                <a:spcPct val="115000"/>
              </a:lnSpc>
              <a:spcAft>
                <a:spcPts val="800"/>
              </a:spcAft>
              <a:buFont typeface="+mj-lt"/>
              <a:buAutoNum type="arabicPeriod"/>
              <a:tabLst>
                <a:tab pos="457200" algn="l"/>
              </a:tabLst>
            </a:pPr>
            <a:r>
              <a:rPr lang="zh-TW" altLang="zh-TW" kern="100" dirty="0">
                <a:effectLst/>
                <a:latin typeface="Aptos" panose="020B0004020202020204" pitchFamily="34" charset="0"/>
                <a:ea typeface="新細明體" panose="02020500000000000000" pitchFamily="18" charset="-120"/>
                <a:cs typeface="Times New Roman" panose="02020603050405020304" pitchFamily="18" charset="0"/>
              </a:rPr>
              <a:t>學習歷程檔案數位學習課程簡報及影片（包括認識篇、實務篇及工具篇）：內容為協助師生增加學習歷程檔案正確認知及掌握製作學習歷程檔案。</a:t>
            </a:r>
            <a:br>
              <a:rPr lang="en-US" altLang="zh-TW" kern="100" dirty="0">
                <a:effectLst/>
                <a:latin typeface="Aptos" panose="020B0004020202020204" pitchFamily="34" charset="0"/>
                <a:ea typeface="新細明體" panose="02020500000000000000" pitchFamily="18" charset="-120"/>
                <a:cs typeface="Times New Roman" panose="02020603050405020304" pitchFamily="18" charset="0"/>
              </a:rPr>
            </a:br>
            <a:r>
              <a:rPr lang="en-US" altLang="zh-TW" u="sng" kern="100" dirty="0">
                <a:solidFill>
                  <a:srgbClr val="467886"/>
                </a:solidFill>
                <a:effectLst/>
                <a:latin typeface="Aptos" panose="020B0004020202020204" pitchFamily="34" charset="0"/>
                <a:ea typeface="新細明體" panose="02020500000000000000" pitchFamily="18" charset="-120"/>
                <a:cs typeface="Times New Roman" panose="02020603050405020304" pitchFamily="18" charset="0"/>
                <a:hlinkClick r:id="rId2"/>
              </a:rPr>
              <a:t>https://shs.k12ea.gov.tw/site/12basic/category?root=16613&amp;cid=17799</a:t>
            </a:r>
            <a:endParaRPr lang="zh-TW" altLang="zh-TW" kern="100" dirty="0">
              <a:effectLst/>
              <a:latin typeface="Aptos" panose="020B0004020202020204" pitchFamily="34" charset="0"/>
              <a:ea typeface="新細明體" panose="02020500000000000000" pitchFamily="18" charset="-120"/>
              <a:cs typeface="Times New Roman" panose="02020603050405020304" pitchFamily="18" charset="0"/>
            </a:endParaRPr>
          </a:p>
          <a:p>
            <a:pPr marL="342900" lvl="0" indent="-342900">
              <a:lnSpc>
                <a:spcPct val="115000"/>
              </a:lnSpc>
              <a:spcAft>
                <a:spcPts val="800"/>
              </a:spcAft>
              <a:buFont typeface="+mj-lt"/>
              <a:buAutoNum type="arabicPeriod"/>
              <a:tabLst>
                <a:tab pos="457200" algn="l"/>
              </a:tabLst>
            </a:pPr>
            <a:r>
              <a:rPr lang="zh-TW" altLang="zh-TW" kern="100" dirty="0">
                <a:effectLst/>
                <a:latin typeface="Aptos" panose="020B0004020202020204" pitchFamily="34" charset="0"/>
                <a:ea typeface="新細明體" panose="02020500000000000000" pitchFamily="18" charset="-120"/>
                <a:cs typeface="Times New Roman" panose="02020603050405020304" pitchFamily="18" charset="0"/>
              </a:rPr>
              <a:t>本部磨課師（學生使用）：以線上數位學習課程呈現，提供高級中等學校學生和學生家長以自主學習方式認識學習歷程檔案。</a:t>
            </a:r>
            <a:br>
              <a:rPr lang="en-US" altLang="zh-TW" kern="100" dirty="0">
                <a:effectLst/>
                <a:latin typeface="Aptos" panose="020B0004020202020204" pitchFamily="34" charset="0"/>
                <a:ea typeface="新細明體" panose="02020500000000000000" pitchFamily="18" charset="-120"/>
                <a:cs typeface="Times New Roman" panose="02020603050405020304" pitchFamily="18" charset="0"/>
              </a:rPr>
            </a:br>
            <a:r>
              <a:rPr lang="en-US" altLang="zh-TW" u="sng" kern="100" dirty="0">
                <a:solidFill>
                  <a:srgbClr val="467886"/>
                </a:solidFill>
                <a:effectLst/>
                <a:latin typeface="Aptos" panose="020B0004020202020204" pitchFamily="34" charset="0"/>
                <a:ea typeface="新細明體" panose="02020500000000000000" pitchFamily="18" charset="-120"/>
                <a:cs typeface="Times New Roman" panose="02020603050405020304" pitchFamily="18" charset="0"/>
                <a:hlinkClick r:id="rId3"/>
              </a:rPr>
              <a:t>https://moocs.moe.edu.tw</a:t>
            </a:r>
            <a:endParaRPr lang="zh-TW" altLang="zh-TW" kern="100" dirty="0">
              <a:effectLst/>
              <a:latin typeface="Aptos" panose="020B0004020202020204" pitchFamily="34" charset="0"/>
              <a:ea typeface="新細明體" panose="02020500000000000000" pitchFamily="18" charset="-120"/>
              <a:cs typeface="Times New Roman" panose="02020603050405020304" pitchFamily="18" charset="0"/>
            </a:endParaRPr>
          </a:p>
          <a:p>
            <a:pPr marL="342900" lvl="0" indent="-342900">
              <a:lnSpc>
                <a:spcPct val="115000"/>
              </a:lnSpc>
              <a:spcAft>
                <a:spcPts val="800"/>
              </a:spcAft>
              <a:buFont typeface="+mj-lt"/>
              <a:buAutoNum type="arabicPeriod"/>
              <a:tabLst>
                <a:tab pos="457200" algn="l"/>
              </a:tabLst>
            </a:pPr>
            <a:r>
              <a:rPr lang="en-US" altLang="zh-TW" kern="100" dirty="0" err="1">
                <a:effectLst/>
                <a:latin typeface="Aptos" panose="020B0004020202020204" pitchFamily="34" charset="0"/>
                <a:ea typeface="新細明體" panose="02020500000000000000" pitchFamily="18" charset="-120"/>
                <a:cs typeface="Times New Roman" panose="02020603050405020304" pitchFamily="18" charset="0"/>
              </a:rPr>
              <a:t>Youtube</a:t>
            </a:r>
            <a:r>
              <a:rPr lang="zh-TW" altLang="zh-TW" kern="100" dirty="0">
                <a:effectLst/>
                <a:latin typeface="Aptos" panose="020B0004020202020204" pitchFamily="34" charset="0"/>
                <a:ea typeface="新細明體" panose="02020500000000000000" pitchFamily="18" charset="-120"/>
                <a:cs typeface="Times New Roman" panose="02020603050405020304" pitchFamily="18" charset="0"/>
              </a:rPr>
              <a:t>：開放所有師生及家長瀏覽，協助師生及家長認識學習歷程檔案及製作方式。</a:t>
            </a:r>
            <a:br>
              <a:rPr lang="en-US" altLang="zh-TW" kern="100" dirty="0">
                <a:effectLst/>
                <a:latin typeface="Aptos" panose="020B0004020202020204" pitchFamily="34" charset="0"/>
                <a:ea typeface="新細明體" panose="02020500000000000000" pitchFamily="18" charset="-120"/>
                <a:cs typeface="Times New Roman" panose="02020603050405020304" pitchFamily="18" charset="0"/>
              </a:rPr>
            </a:br>
            <a:r>
              <a:rPr lang="en-US" altLang="zh-TW" u="sng" kern="100" dirty="0">
                <a:solidFill>
                  <a:srgbClr val="467886"/>
                </a:solidFill>
                <a:effectLst/>
                <a:latin typeface="Aptos" panose="020B0004020202020204" pitchFamily="34" charset="0"/>
                <a:ea typeface="新細明體" panose="02020500000000000000" pitchFamily="18" charset="-120"/>
                <a:cs typeface="Times New Roman" panose="02020603050405020304" pitchFamily="18" charset="0"/>
                <a:hlinkClick r:id="rId4"/>
              </a:rPr>
              <a:t>https://www.youtube.com/playlist?list=PLOG4pyKCUrsT5VjIA4Q4-KE0YagwCCCSL</a:t>
            </a:r>
            <a:endParaRPr lang="zh-TW" altLang="zh-TW" kern="100" dirty="0">
              <a:effectLst/>
              <a:latin typeface="Aptos" panose="020B0004020202020204" pitchFamily="34" charset="0"/>
              <a:ea typeface="新細明體" panose="02020500000000000000" pitchFamily="18" charset="-120"/>
              <a:cs typeface="Times New Roman" panose="02020603050405020304" pitchFamily="18" charset="0"/>
            </a:endParaRPr>
          </a:p>
          <a:p>
            <a:pPr marL="342900" lvl="0" indent="-342900">
              <a:lnSpc>
                <a:spcPct val="115000"/>
              </a:lnSpc>
              <a:spcAft>
                <a:spcPts val="800"/>
              </a:spcAft>
              <a:buFont typeface="+mj-lt"/>
              <a:buAutoNum type="arabicPeriod"/>
              <a:tabLst>
                <a:tab pos="457200" algn="l"/>
              </a:tabLst>
            </a:pPr>
            <a:r>
              <a:rPr lang="zh-TW" altLang="zh-TW" kern="100" dirty="0">
                <a:effectLst/>
                <a:latin typeface="Aptos" panose="020B0004020202020204" pitchFamily="34" charset="0"/>
                <a:ea typeface="新細明體" panose="02020500000000000000" pitchFamily="18" charset="-120"/>
                <a:cs typeface="Times New Roman" panose="02020603050405020304" pitchFamily="18" charset="0"/>
              </a:rPr>
              <a:t>作伙學：為加強鏈結高級中等學校及大學校院考招資訊，協助學生更了解自己的生涯發展方向。</a:t>
            </a:r>
            <a:br>
              <a:rPr lang="en-US" altLang="zh-TW" kern="100" dirty="0">
                <a:effectLst/>
                <a:latin typeface="Aptos" panose="020B0004020202020204" pitchFamily="34" charset="0"/>
                <a:ea typeface="新細明體" panose="02020500000000000000" pitchFamily="18" charset="-120"/>
                <a:cs typeface="Times New Roman" panose="02020603050405020304" pitchFamily="18" charset="0"/>
              </a:rPr>
            </a:br>
            <a:r>
              <a:rPr lang="en-US" altLang="zh-TW" u="sng" kern="100" dirty="0">
                <a:solidFill>
                  <a:srgbClr val="467886"/>
                </a:solidFill>
                <a:effectLst/>
                <a:latin typeface="Aptos" panose="020B0004020202020204" pitchFamily="34" charset="0"/>
                <a:ea typeface="新細明體" panose="02020500000000000000" pitchFamily="18" charset="-120"/>
                <a:cs typeface="Times New Roman" panose="02020603050405020304" pitchFamily="18" charset="0"/>
                <a:hlinkClick r:id="rId5"/>
              </a:rPr>
              <a:t>https://www.108epo.com</a:t>
            </a:r>
            <a:endParaRPr lang="zh-TW" altLang="zh-TW" kern="100" dirty="0">
              <a:effectLst/>
              <a:latin typeface="Aptos" panose="020B0004020202020204" pitchFamily="34" charset="0"/>
              <a:ea typeface="新細明體" panose="02020500000000000000" pitchFamily="18" charset="-120"/>
              <a:cs typeface="Times New Roman" panose="02020603050405020304" pitchFamily="18" charset="0"/>
            </a:endParaRPr>
          </a:p>
          <a:p>
            <a:pPr marL="342900" lvl="0" indent="-342900">
              <a:lnSpc>
                <a:spcPct val="115000"/>
              </a:lnSpc>
              <a:spcAft>
                <a:spcPts val="800"/>
              </a:spcAft>
              <a:buFont typeface="+mj-lt"/>
              <a:buAutoNum type="arabicPeriod"/>
              <a:tabLst>
                <a:tab pos="457200" algn="l"/>
              </a:tabLst>
            </a:pPr>
            <a:r>
              <a:rPr lang="zh-TW" altLang="zh-TW" kern="100" dirty="0">
                <a:effectLst/>
                <a:latin typeface="Aptos" panose="020B0004020202020204" pitchFamily="34" charset="0"/>
                <a:ea typeface="新細明體" panose="02020500000000000000" pitchFamily="18" charset="-120"/>
                <a:cs typeface="Times New Roman" panose="02020603050405020304" pitchFamily="18" charset="0"/>
              </a:rPr>
              <a:t>「【作伙學手冊】學習歷程 —課程學習成果呈現建議指南」手冊：為幫助高中學生瞭解如何製作學習歷程檔案，協助學生掌握製作學習歷程檔案基本要素，也協助大學審查教授瞭解如何進行審查。</a:t>
            </a:r>
            <a:br>
              <a:rPr lang="en-US" altLang="zh-TW" kern="100" dirty="0">
                <a:effectLst/>
                <a:latin typeface="Aptos" panose="020B0004020202020204" pitchFamily="34" charset="0"/>
                <a:ea typeface="新細明體" panose="02020500000000000000" pitchFamily="18" charset="-120"/>
                <a:cs typeface="Times New Roman" panose="02020603050405020304" pitchFamily="18" charset="0"/>
              </a:rPr>
            </a:br>
            <a:r>
              <a:rPr lang="en-US" altLang="zh-TW" u="sng" kern="100" dirty="0">
                <a:solidFill>
                  <a:srgbClr val="467886"/>
                </a:solidFill>
                <a:effectLst/>
                <a:latin typeface="Aptos" panose="020B0004020202020204" pitchFamily="34" charset="0"/>
                <a:ea typeface="新細明體" panose="02020500000000000000" pitchFamily="18" charset="-120"/>
                <a:cs typeface="Times New Roman" panose="02020603050405020304" pitchFamily="18" charset="0"/>
                <a:hlinkClick r:id="rId6"/>
              </a:rPr>
              <a:t>https://www.108epo.com/results-detail.php?Key=36</a:t>
            </a:r>
            <a:endParaRPr lang="en-US" altLang="zh-TW" u="sng" kern="100" dirty="0">
              <a:solidFill>
                <a:srgbClr val="467886"/>
              </a:solidFill>
              <a:effectLst/>
              <a:latin typeface="Aptos" panose="020B0004020202020204" pitchFamily="34" charset="0"/>
              <a:ea typeface="新細明體" panose="02020500000000000000" pitchFamily="18" charset="-120"/>
              <a:cs typeface="Times New Roman" panose="02020603050405020304" pitchFamily="18" charset="0"/>
            </a:endParaRPr>
          </a:p>
          <a:p>
            <a:pPr marL="342900" lvl="0" indent="-342900">
              <a:lnSpc>
                <a:spcPct val="115000"/>
              </a:lnSpc>
              <a:spcAft>
                <a:spcPts val="800"/>
              </a:spcAft>
              <a:buFont typeface="+mj-lt"/>
              <a:buAutoNum type="arabicPeriod"/>
              <a:tabLst>
                <a:tab pos="457200" algn="l"/>
              </a:tabLst>
            </a:pPr>
            <a:r>
              <a:rPr lang="zh-TW" altLang="zh-TW" kern="100" dirty="0">
                <a:effectLst/>
                <a:latin typeface="Aptos" panose="020B0004020202020204" pitchFamily="34" charset="0"/>
                <a:ea typeface="新細明體" panose="02020500000000000000" pitchFamily="18" charset="-120"/>
                <a:cs typeface="Times New Roman" panose="02020603050405020304" pitchFamily="18" charset="0"/>
              </a:rPr>
              <a:t>【作伙學手冊】學習歷程 —— 大學申請入學第二階段準備指南：作為高三參加申請入學的學生準備第二階段審查資料的參考。</a:t>
            </a:r>
            <a:br>
              <a:rPr lang="en-US" altLang="zh-TW" kern="100" dirty="0">
                <a:effectLst/>
                <a:latin typeface="Aptos" panose="020B0004020202020204" pitchFamily="34" charset="0"/>
                <a:ea typeface="新細明體" panose="02020500000000000000" pitchFamily="18" charset="-120"/>
                <a:cs typeface="Times New Roman" panose="02020603050405020304" pitchFamily="18" charset="0"/>
              </a:rPr>
            </a:br>
            <a:r>
              <a:rPr lang="en-US" altLang="zh-TW" u="sng" kern="100" dirty="0">
                <a:solidFill>
                  <a:srgbClr val="467886"/>
                </a:solidFill>
                <a:effectLst/>
                <a:latin typeface="Aptos" panose="020B0004020202020204" pitchFamily="34" charset="0"/>
                <a:ea typeface="新細明體" panose="02020500000000000000" pitchFamily="18" charset="-120"/>
                <a:cs typeface="Times New Roman" panose="02020603050405020304" pitchFamily="18" charset="0"/>
                <a:hlinkClick r:id="rId7"/>
              </a:rPr>
              <a:t>https://www.108epo.com/results-detail.php?Key=38</a:t>
            </a:r>
            <a:r>
              <a:rPr lang="en-US" altLang="zh-TW" kern="100" dirty="0">
                <a:effectLst/>
                <a:latin typeface="Aptos" panose="020B0004020202020204" pitchFamily="34" charset="0"/>
                <a:ea typeface="新細明體" panose="02020500000000000000" pitchFamily="18" charset="-120"/>
                <a:cs typeface="Times New Roman" panose="02020603050405020304" pitchFamily="18" charset="0"/>
              </a:rPr>
              <a:t> </a:t>
            </a:r>
            <a:endParaRPr lang="zh-TW" altLang="zh-TW" kern="100" dirty="0">
              <a:effectLst/>
              <a:latin typeface="Aptos" panose="020B0004020202020204" pitchFamily="34" charset="0"/>
              <a:ea typeface="新細明體" panose="02020500000000000000" pitchFamily="18" charset="-120"/>
              <a:cs typeface="Times New Roman" panose="02020603050405020304" pitchFamily="18" charset="0"/>
            </a:endParaRPr>
          </a:p>
        </p:txBody>
      </p:sp>
      <p:sp>
        <p:nvSpPr>
          <p:cNvPr id="6" name="object 2">
            <a:extLst>
              <a:ext uri="{FF2B5EF4-FFF2-40B4-BE49-F238E27FC236}">
                <a16:creationId xmlns:a16="http://schemas.microsoft.com/office/drawing/2014/main" id="{6F93086C-2E77-9E7A-75C5-7214741D0034}"/>
              </a:ext>
            </a:extLst>
          </p:cNvPr>
          <p:cNvSpPr txBox="1">
            <a:spLocks/>
          </p:cNvSpPr>
          <p:nvPr/>
        </p:nvSpPr>
        <p:spPr>
          <a:xfrm>
            <a:off x="609600" y="228600"/>
            <a:ext cx="3683000" cy="756920"/>
          </a:xfrm>
          <a:prstGeom prst="rect">
            <a:avLst/>
          </a:prstGeom>
        </p:spPr>
        <p:txBody>
          <a:bodyPr vert="horz" wrap="square" lIns="0" tIns="12700" rIns="0" bIns="0" rtlCol="0">
            <a:spAutoFit/>
          </a:bodyPr>
          <a:lstStyle>
            <a:lvl1pPr>
              <a:defRPr sz="6000" b="0" i="0">
                <a:solidFill>
                  <a:schemeClr val="bg1"/>
                </a:solidFill>
                <a:latin typeface="Impact"/>
                <a:ea typeface="+mj-ea"/>
                <a:cs typeface="Impact"/>
              </a:defRPr>
            </a:lvl1pPr>
          </a:lstStyle>
          <a:p>
            <a:pPr marL="12700">
              <a:spcBef>
                <a:spcPts val="100"/>
              </a:spcBef>
            </a:pPr>
            <a:r>
              <a:rPr lang="zh-TW" altLang="en-US" sz="4800" b="1" kern="0" dirty="0">
                <a:solidFill>
                  <a:srgbClr val="EF634D"/>
                </a:solidFill>
                <a:latin typeface="Microsoft JhengHei"/>
                <a:cs typeface="Microsoft JhengHei"/>
              </a:rPr>
              <a:t>相關網路資源</a:t>
            </a:r>
            <a:endParaRPr lang="zh-TW" altLang="en-US" sz="4800" kern="0" dirty="0">
              <a:latin typeface="Microsoft JhengHei"/>
              <a:cs typeface="Microsoft JhengHei"/>
            </a:endParaRPr>
          </a:p>
        </p:txBody>
      </p:sp>
      <p:sp>
        <p:nvSpPr>
          <p:cNvPr id="4" name="投影片編號版面配置區 3">
            <a:extLst>
              <a:ext uri="{FF2B5EF4-FFF2-40B4-BE49-F238E27FC236}">
                <a16:creationId xmlns:a16="http://schemas.microsoft.com/office/drawing/2014/main" id="{774788EE-7377-EE53-A99A-844A56475D32}"/>
              </a:ext>
            </a:extLst>
          </p:cNvPr>
          <p:cNvSpPr>
            <a:spLocks noGrp="1"/>
          </p:cNvSpPr>
          <p:nvPr>
            <p:ph type="sldNum" sz="quarter" idx="7"/>
          </p:nvPr>
        </p:nvSpPr>
        <p:spPr/>
        <p:txBody>
          <a:bodyPr/>
          <a:lstStyle/>
          <a:p>
            <a:fld id="{B6F15528-21DE-4FAA-801E-634DDDAF4B2B}" type="slidenum">
              <a:rPr lang="en-US" altLang="zh-TW" smtClean="0"/>
              <a:t>20</a:t>
            </a:fld>
            <a:endParaRPr lang="zh-TW" altLang="en-US"/>
          </a:p>
        </p:txBody>
      </p:sp>
    </p:spTree>
    <p:extLst>
      <p:ext uri="{BB962C8B-B14F-4D97-AF65-F5344CB8AC3E}">
        <p14:creationId xmlns:p14="http://schemas.microsoft.com/office/powerpoint/2010/main" val="24809450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67284" y="0"/>
            <a:ext cx="5723382" cy="6855713"/>
          </a:xfrm>
          <a:prstGeom prst="rect">
            <a:avLst/>
          </a:prstGeom>
        </p:spPr>
      </p:pic>
      <p:sp>
        <p:nvSpPr>
          <p:cNvPr id="3" name="object 3"/>
          <p:cNvSpPr txBox="1"/>
          <p:nvPr/>
        </p:nvSpPr>
        <p:spPr>
          <a:xfrm>
            <a:off x="7083679" y="3714750"/>
            <a:ext cx="3938270" cy="2038350"/>
          </a:xfrm>
          <a:prstGeom prst="rect">
            <a:avLst/>
          </a:prstGeom>
        </p:spPr>
        <p:txBody>
          <a:bodyPr vert="horz" wrap="square" lIns="0" tIns="12700" rIns="0" bIns="0" rtlCol="0">
            <a:spAutoFit/>
          </a:bodyPr>
          <a:lstStyle/>
          <a:p>
            <a:pPr marL="570230" marR="565785" algn="ctr">
              <a:lnSpc>
                <a:spcPct val="100000"/>
              </a:lnSpc>
              <a:spcBef>
                <a:spcPts val="100"/>
              </a:spcBef>
            </a:pPr>
            <a:r>
              <a:rPr sz="4400" b="1" dirty="0">
                <a:solidFill>
                  <a:srgbClr val="6F2F9F"/>
                </a:solidFill>
                <a:latin typeface="Microsoft YaHei UI"/>
                <a:cs typeface="Microsoft YaHei UI"/>
              </a:rPr>
              <a:t>祝福孩</a:t>
            </a:r>
            <a:r>
              <a:rPr sz="4400" b="1" spc="-25" dirty="0">
                <a:solidFill>
                  <a:srgbClr val="6F2F9F"/>
                </a:solidFill>
                <a:latin typeface="Microsoft YaHei UI"/>
                <a:cs typeface="Microsoft YaHei UI"/>
              </a:rPr>
              <a:t>子</a:t>
            </a:r>
            <a:r>
              <a:rPr sz="4400" b="1" dirty="0">
                <a:solidFill>
                  <a:srgbClr val="6F2F9F"/>
                </a:solidFill>
                <a:latin typeface="Microsoft YaHei UI"/>
                <a:cs typeface="Microsoft YaHei UI"/>
              </a:rPr>
              <a:t>們 </a:t>
            </a:r>
            <a:r>
              <a:rPr sz="4400" b="1" spc="5" dirty="0">
                <a:solidFill>
                  <a:srgbClr val="6F2F9F"/>
                </a:solidFill>
                <a:latin typeface="Microsoft YaHei UI"/>
                <a:cs typeface="Microsoft YaHei UI"/>
              </a:rPr>
              <a:t>在聖心</a:t>
            </a:r>
            <a:endParaRPr sz="4400">
              <a:latin typeface="Microsoft YaHei UI"/>
              <a:cs typeface="Microsoft YaHei UI"/>
            </a:endParaRPr>
          </a:p>
          <a:p>
            <a:pPr algn="ctr">
              <a:lnSpc>
                <a:spcPct val="100000"/>
              </a:lnSpc>
              <a:spcBef>
                <a:spcPts val="5"/>
              </a:spcBef>
            </a:pPr>
            <a:r>
              <a:rPr sz="4400" b="1" dirty="0">
                <a:solidFill>
                  <a:srgbClr val="6F2F9F"/>
                </a:solidFill>
                <a:latin typeface="Microsoft YaHei UI"/>
                <a:cs typeface="Microsoft YaHei UI"/>
              </a:rPr>
              <a:t>展開豐</a:t>
            </a:r>
            <a:r>
              <a:rPr sz="4400" b="1" spc="-25" dirty="0">
                <a:solidFill>
                  <a:srgbClr val="6F2F9F"/>
                </a:solidFill>
                <a:latin typeface="Microsoft YaHei UI"/>
                <a:cs typeface="Microsoft YaHei UI"/>
              </a:rPr>
              <a:t>盛</a:t>
            </a:r>
            <a:r>
              <a:rPr sz="4400" b="1" dirty="0">
                <a:solidFill>
                  <a:srgbClr val="6F2F9F"/>
                </a:solidFill>
                <a:latin typeface="Microsoft YaHei UI"/>
                <a:cs typeface="Microsoft YaHei UI"/>
              </a:rPr>
              <a:t>的學習</a:t>
            </a:r>
            <a:endParaRPr sz="4400">
              <a:latin typeface="Microsoft YaHei UI"/>
              <a:cs typeface="Microsoft YaHei UI"/>
            </a:endParaRPr>
          </a:p>
        </p:txBody>
      </p:sp>
      <p:sp>
        <p:nvSpPr>
          <p:cNvPr id="4" name="object 4"/>
          <p:cNvSpPr txBox="1"/>
          <p:nvPr/>
        </p:nvSpPr>
        <p:spPr>
          <a:xfrm>
            <a:off x="6295771" y="677925"/>
            <a:ext cx="2565400" cy="635000"/>
          </a:xfrm>
          <a:prstGeom prst="rect">
            <a:avLst/>
          </a:prstGeom>
        </p:spPr>
        <p:txBody>
          <a:bodyPr vert="horz" wrap="square" lIns="0" tIns="12065" rIns="0" bIns="0" rtlCol="0">
            <a:spAutoFit/>
          </a:bodyPr>
          <a:lstStyle/>
          <a:p>
            <a:pPr marL="12700">
              <a:lnSpc>
                <a:spcPct val="100000"/>
              </a:lnSpc>
              <a:spcBef>
                <a:spcPts val="95"/>
              </a:spcBef>
            </a:pPr>
            <a:r>
              <a:rPr sz="4000" b="1" dirty="0">
                <a:solidFill>
                  <a:srgbClr val="EF634D"/>
                </a:solidFill>
                <a:latin typeface="Microsoft JhengHei"/>
                <a:cs typeface="Microsoft JhengHei"/>
              </a:rPr>
              <a:t>校</a:t>
            </a:r>
            <a:r>
              <a:rPr sz="4000" b="1" spc="-5" dirty="0">
                <a:solidFill>
                  <a:srgbClr val="EF634D"/>
                </a:solidFill>
                <a:latin typeface="Microsoft JhengHei"/>
                <a:cs typeface="Microsoft JhengHei"/>
              </a:rPr>
              <a:t>內諮</a:t>
            </a:r>
            <a:r>
              <a:rPr sz="4000" b="1" dirty="0">
                <a:solidFill>
                  <a:srgbClr val="EF634D"/>
                </a:solidFill>
                <a:latin typeface="Microsoft JhengHei"/>
                <a:cs typeface="Microsoft JhengHei"/>
              </a:rPr>
              <a:t>詢</a:t>
            </a:r>
            <a:r>
              <a:rPr sz="4000" b="1" spc="-5" dirty="0">
                <a:solidFill>
                  <a:srgbClr val="EF634D"/>
                </a:solidFill>
                <a:latin typeface="Microsoft JhengHei"/>
                <a:cs typeface="Microsoft JhengHei"/>
              </a:rPr>
              <a:t>：</a:t>
            </a:r>
            <a:endParaRPr sz="4000">
              <a:latin typeface="Microsoft JhengHei"/>
              <a:cs typeface="Microsoft JhengHei"/>
            </a:endParaRPr>
          </a:p>
        </p:txBody>
      </p:sp>
      <p:graphicFrame>
        <p:nvGraphicFramePr>
          <p:cNvPr id="5" name="object 5"/>
          <p:cNvGraphicFramePr>
            <a:graphicFrameLocks noGrp="1"/>
          </p:cNvGraphicFramePr>
          <p:nvPr>
            <p:extLst>
              <p:ext uri="{D42A27DB-BD31-4B8C-83A1-F6EECF244321}">
                <p14:modId xmlns:p14="http://schemas.microsoft.com/office/powerpoint/2010/main" val="2150947425"/>
              </p:ext>
            </p:extLst>
          </p:nvPr>
        </p:nvGraphicFramePr>
        <p:xfrm>
          <a:off x="6334633" y="1863254"/>
          <a:ext cx="5346064" cy="894586"/>
        </p:xfrm>
        <a:graphic>
          <a:graphicData uri="http://schemas.openxmlformats.org/drawingml/2006/table">
            <a:tbl>
              <a:tblPr firstRow="1" bandRow="1">
                <a:tableStyleId>{2D5ABB26-0587-4C30-8999-92F81FD0307C}</a:tableStyleId>
              </a:tblPr>
              <a:tblGrid>
                <a:gridCol w="1353820">
                  <a:extLst>
                    <a:ext uri="{9D8B030D-6E8A-4147-A177-3AD203B41FA5}">
                      <a16:colId xmlns:a16="http://schemas.microsoft.com/office/drawing/2014/main" val="20000"/>
                    </a:ext>
                  </a:extLst>
                </a:gridCol>
                <a:gridCol w="1929130">
                  <a:extLst>
                    <a:ext uri="{9D8B030D-6E8A-4147-A177-3AD203B41FA5}">
                      <a16:colId xmlns:a16="http://schemas.microsoft.com/office/drawing/2014/main" val="20001"/>
                    </a:ext>
                  </a:extLst>
                </a:gridCol>
                <a:gridCol w="2063114">
                  <a:extLst>
                    <a:ext uri="{9D8B030D-6E8A-4147-A177-3AD203B41FA5}">
                      <a16:colId xmlns:a16="http://schemas.microsoft.com/office/drawing/2014/main" val="20002"/>
                    </a:ext>
                  </a:extLst>
                </a:gridCol>
              </a:tblGrid>
              <a:tr h="447293">
                <a:tc>
                  <a:txBody>
                    <a:bodyPr/>
                    <a:lstStyle/>
                    <a:p>
                      <a:pPr marL="31750">
                        <a:lnSpc>
                          <a:spcPts val="3204"/>
                        </a:lnSpc>
                      </a:pPr>
                      <a:r>
                        <a:rPr lang="zh-TW" altLang="en-US" sz="3200" dirty="0">
                          <a:latin typeface="SimSun"/>
                          <a:cs typeface="SimSun"/>
                        </a:rPr>
                        <a:t>蔡淑君</a:t>
                      </a:r>
                      <a:endParaRPr sz="3200" dirty="0">
                        <a:latin typeface="SimSun"/>
                        <a:cs typeface="SimSun"/>
                      </a:endParaRPr>
                    </a:p>
                  </a:txBody>
                  <a:tcPr marL="0" marR="0" marT="0" marB="0"/>
                </a:tc>
                <a:tc>
                  <a:txBody>
                    <a:bodyPr/>
                    <a:lstStyle/>
                    <a:p>
                      <a:pPr marL="99695">
                        <a:lnSpc>
                          <a:spcPts val="3204"/>
                        </a:lnSpc>
                      </a:pPr>
                      <a:r>
                        <a:rPr sz="3200" dirty="0">
                          <a:latin typeface="SimSun"/>
                          <a:cs typeface="SimSun"/>
                        </a:rPr>
                        <a:t>輔導</a:t>
                      </a:r>
                      <a:r>
                        <a:rPr sz="3200" spc="-15" dirty="0">
                          <a:latin typeface="SimSun"/>
                          <a:cs typeface="SimSun"/>
                        </a:rPr>
                        <a:t>主</a:t>
                      </a:r>
                      <a:r>
                        <a:rPr sz="3200" dirty="0">
                          <a:latin typeface="SimSun"/>
                          <a:cs typeface="SimSun"/>
                        </a:rPr>
                        <a:t>任</a:t>
                      </a:r>
                      <a:endParaRPr sz="3200">
                        <a:latin typeface="SimSun"/>
                        <a:cs typeface="SimSun"/>
                      </a:endParaRPr>
                    </a:p>
                  </a:txBody>
                  <a:tcPr marL="0" marR="0" marT="0" marB="0"/>
                </a:tc>
                <a:tc>
                  <a:txBody>
                    <a:bodyPr/>
                    <a:lstStyle/>
                    <a:p>
                      <a:pPr marR="24130" algn="r">
                        <a:lnSpc>
                          <a:spcPts val="3204"/>
                        </a:lnSpc>
                      </a:pPr>
                      <a:r>
                        <a:rPr sz="3200" dirty="0">
                          <a:latin typeface="SimSun"/>
                          <a:cs typeface="SimSun"/>
                        </a:rPr>
                        <a:t>分機：</a:t>
                      </a:r>
                      <a:r>
                        <a:rPr sz="3200" spc="-10" dirty="0">
                          <a:latin typeface="SimSun"/>
                          <a:cs typeface="SimSun"/>
                        </a:rPr>
                        <a:t>123</a:t>
                      </a:r>
                      <a:endParaRPr sz="3200" dirty="0">
                        <a:latin typeface="SimSun"/>
                        <a:cs typeface="SimSun"/>
                      </a:endParaRPr>
                    </a:p>
                  </a:txBody>
                  <a:tcPr marL="0" marR="0" marT="0" marB="0"/>
                </a:tc>
                <a:extLst>
                  <a:ext uri="{0D108BD9-81ED-4DB2-BD59-A6C34878D82A}">
                    <a16:rowId xmlns:a16="http://schemas.microsoft.com/office/drawing/2014/main" val="10000"/>
                  </a:ext>
                </a:extLst>
              </a:tr>
              <a:tr h="447293">
                <a:tc>
                  <a:txBody>
                    <a:bodyPr/>
                    <a:lstStyle/>
                    <a:p>
                      <a:pPr marL="31750">
                        <a:lnSpc>
                          <a:spcPts val="3420"/>
                        </a:lnSpc>
                      </a:pPr>
                      <a:endParaRPr sz="3200" dirty="0">
                        <a:latin typeface="SimSun"/>
                        <a:cs typeface="SimSun"/>
                      </a:endParaRPr>
                    </a:p>
                  </a:txBody>
                  <a:tcPr marL="0" marR="0" marT="0" marB="0"/>
                </a:tc>
                <a:tc>
                  <a:txBody>
                    <a:bodyPr/>
                    <a:lstStyle/>
                    <a:p>
                      <a:pPr marL="99695">
                        <a:lnSpc>
                          <a:spcPts val="3420"/>
                        </a:lnSpc>
                      </a:pPr>
                      <a:endParaRPr sz="3200" dirty="0">
                        <a:latin typeface="SimSun"/>
                        <a:cs typeface="SimSun"/>
                      </a:endParaRPr>
                    </a:p>
                  </a:txBody>
                  <a:tcPr marL="0" marR="0" marT="0" marB="0"/>
                </a:tc>
                <a:tc>
                  <a:txBody>
                    <a:bodyPr/>
                    <a:lstStyle/>
                    <a:p>
                      <a:pPr marR="24130" algn="r">
                        <a:lnSpc>
                          <a:spcPts val="3420"/>
                        </a:lnSpc>
                      </a:pPr>
                      <a:endParaRPr sz="3200" dirty="0">
                        <a:latin typeface="SimSun"/>
                        <a:cs typeface="SimSun"/>
                      </a:endParaRPr>
                    </a:p>
                  </a:txBody>
                  <a:tcPr marL="0" marR="0" marT="0" marB="0"/>
                </a:tc>
                <a:extLst>
                  <a:ext uri="{0D108BD9-81ED-4DB2-BD59-A6C34878D82A}">
                    <a16:rowId xmlns:a16="http://schemas.microsoft.com/office/drawing/2014/main" val="10001"/>
                  </a:ext>
                </a:extLst>
              </a:tr>
            </a:tbl>
          </a:graphicData>
        </a:graphic>
      </p:graphicFrame>
      <p:sp>
        <p:nvSpPr>
          <p:cNvPr id="7" name="投影片編號版面配置區 6">
            <a:extLst>
              <a:ext uri="{FF2B5EF4-FFF2-40B4-BE49-F238E27FC236}">
                <a16:creationId xmlns:a16="http://schemas.microsoft.com/office/drawing/2014/main" id="{53CE950C-E684-576C-696D-49310F894837}"/>
              </a:ext>
            </a:extLst>
          </p:cNvPr>
          <p:cNvSpPr>
            <a:spLocks noGrp="1"/>
          </p:cNvSpPr>
          <p:nvPr>
            <p:ph type="sldNum" sz="quarter" idx="7"/>
          </p:nvPr>
        </p:nvSpPr>
        <p:spPr/>
        <p:txBody>
          <a:bodyPr/>
          <a:lstStyle/>
          <a:p>
            <a:fld id="{B6F15528-21DE-4FAA-801E-634DDDAF4B2B}" type="slidenum">
              <a:rPr lang="en-US" altLang="zh-TW" smtClean="0"/>
              <a:t>21</a:t>
            </a:fld>
            <a:endParaRPr lang="zh-TW"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9B8E160-1BD7-CC2F-B78B-355D84D4B4F0}"/>
              </a:ext>
            </a:extLst>
          </p:cNvPr>
          <p:cNvSpPr>
            <a:spLocks noGrp="1"/>
          </p:cNvSpPr>
          <p:nvPr>
            <p:ph type="title"/>
          </p:nvPr>
        </p:nvSpPr>
        <p:spPr/>
        <p:txBody>
          <a:bodyPr/>
          <a:lstStyle/>
          <a:p>
            <a:endParaRPr lang="zh-TW" altLang="en-US"/>
          </a:p>
        </p:txBody>
      </p:sp>
      <p:sp>
        <p:nvSpPr>
          <p:cNvPr id="3" name="投影片編號版面配置區 2">
            <a:extLst>
              <a:ext uri="{FF2B5EF4-FFF2-40B4-BE49-F238E27FC236}">
                <a16:creationId xmlns:a16="http://schemas.microsoft.com/office/drawing/2014/main" id="{45B17EE7-3A53-3311-9E4A-2ECB44829297}"/>
              </a:ext>
            </a:extLst>
          </p:cNvPr>
          <p:cNvSpPr>
            <a:spLocks noGrp="1"/>
          </p:cNvSpPr>
          <p:nvPr>
            <p:ph type="sldNum" sz="quarter" idx="12"/>
          </p:nvPr>
        </p:nvSpPr>
        <p:spPr/>
        <p:txBody>
          <a:bodyPr/>
          <a:lstStyle/>
          <a:p>
            <a:fld id="{D1D0E2AE-8E83-40B9-9E80-E070E5DA10B2}" type="slidenum">
              <a:rPr lang="zh-CN" altLang="en-US" smtClean="0"/>
              <a:pPr/>
              <a:t>3</a:t>
            </a:fld>
            <a:endParaRPr lang="zh-CN" altLang="en-US" sz="1800" dirty="0">
              <a:solidFill>
                <a:schemeClr val="tx1"/>
              </a:solidFill>
            </a:endParaRPr>
          </a:p>
        </p:txBody>
      </p:sp>
      <p:sp>
        <p:nvSpPr>
          <p:cNvPr id="5" name="文字方塊 4">
            <a:extLst>
              <a:ext uri="{FF2B5EF4-FFF2-40B4-BE49-F238E27FC236}">
                <a16:creationId xmlns:a16="http://schemas.microsoft.com/office/drawing/2014/main" id="{CCA9C081-7216-3074-D6B0-558FEEA73985}"/>
              </a:ext>
            </a:extLst>
          </p:cNvPr>
          <p:cNvSpPr txBox="1"/>
          <p:nvPr/>
        </p:nvSpPr>
        <p:spPr>
          <a:xfrm>
            <a:off x="646543" y="120402"/>
            <a:ext cx="10898914" cy="6617196"/>
          </a:xfrm>
          <a:prstGeom prst="rect">
            <a:avLst/>
          </a:prstGeom>
          <a:noFill/>
        </p:spPr>
        <p:txBody>
          <a:bodyPr wrap="square">
            <a:spAutoFit/>
          </a:bodyPr>
          <a:lstStyle/>
          <a:p>
            <a:pPr algn="ctr" rtl="0"/>
            <a:r>
              <a:rPr lang="zh-TW" altLang="en-US" sz="2000" b="1" i="0" dirty="0">
                <a:solidFill>
                  <a:srgbClr val="FF3131"/>
                </a:solidFill>
                <a:effectLst/>
              </a:rPr>
              <a:t>申請入學備審資料「打假」 大學明定可使用、不可使用</a:t>
            </a:r>
            <a:r>
              <a:rPr lang="en-US" altLang="zh-TW" sz="2000" b="1" i="0" dirty="0">
                <a:solidFill>
                  <a:srgbClr val="FF3131"/>
                </a:solidFill>
                <a:effectLst/>
              </a:rPr>
              <a:t>AI</a:t>
            </a:r>
            <a:r>
              <a:rPr lang="zh-TW" altLang="en-US" sz="2000" b="1" i="0" dirty="0">
                <a:solidFill>
                  <a:srgbClr val="FF3131"/>
                </a:solidFill>
                <a:effectLst/>
              </a:rPr>
              <a:t>樣態</a:t>
            </a:r>
            <a:endParaRPr lang="en-US" altLang="zh-TW" sz="2000" b="1" i="0" dirty="0">
              <a:solidFill>
                <a:srgbClr val="FF3131"/>
              </a:solidFill>
              <a:effectLst/>
            </a:endParaRPr>
          </a:p>
          <a:p>
            <a:pPr algn="ctr" rtl="0"/>
            <a:endParaRPr lang="zh-TW" altLang="en-US" sz="2000" dirty="0">
              <a:effectLst/>
            </a:endParaRPr>
          </a:p>
          <a:p>
            <a:pPr algn="l" rtl="0"/>
            <a:r>
              <a:rPr lang="zh-TW" altLang="en-US" sz="1600" b="1" i="0" dirty="0">
                <a:solidFill>
                  <a:srgbClr val="000000"/>
                </a:solidFill>
                <a:effectLst/>
              </a:rPr>
              <a:t>大學申請入學將於本月下旬開跑，然而因應生成式</a:t>
            </a:r>
            <a:r>
              <a:rPr lang="en-US" altLang="zh-TW" sz="1600" b="1" i="0" dirty="0">
                <a:solidFill>
                  <a:srgbClr val="000000"/>
                </a:solidFill>
                <a:effectLst/>
              </a:rPr>
              <a:t>AI</a:t>
            </a:r>
            <a:r>
              <a:rPr lang="zh-TW" altLang="en-US" sz="1600" b="1" i="0" dirty="0">
                <a:solidFill>
                  <a:srgbClr val="000000"/>
                </a:solidFill>
                <a:effectLst/>
              </a:rPr>
              <a:t>發展，備審資料如何「打假」成了不少學校的難題，陽明交大等校要求明確揭露</a:t>
            </a:r>
            <a:r>
              <a:rPr lang="en-US" altLang="zh-TW" sz="1600" b="1" i="0" dirty="0">
                <a:solidFill>
                  <a:srgbClr val="000000"/>
                </a:solidFill>
                <a:effectLst/>
              </a:rPr>
              <a:t>AI</a:t>
            </a:r>
            <a:r>
              <a:rPr lang="zh-TW" altLang="en-US" sz="1600" b="1" i="0" dirty="0">
                <a:solidFill>
                  <a:srgbClr val="000000"/>
                </a:solidFill>
                <a:effectLst/>
              </a:rPr>
              <a:t>使用用途與範圍並保留原始資料，清大今年各系於備審資料指引也增列「可使用」與「不可使用」</a:t>
            </a:r>
            <a:r>
              <a:rPr lang="en-US" altLang="zh-TW" sz="1600" b="1" i="0" dirty="0">
                <a:solidFill>
                  <a:srgbClr val="000000"/>
                </a:solidFill>
                <a:effectLst/>
              </a:rPr>
              <a:t>AI</a:t>
            </a:r>
            <a:r>
              <a:rPr lang="zh-TW" altLang="en-US" sz="1600" b="1" i="0" dirty="0">
                <a:solidFill>
                  <a:srgbClr val="000000"/>
                </a:solidFill>
                <a:effectLst/>
              </a:rPr>
              <a:t>樣態。</a:t>
            </a:r>
            <a:endParaRPr lang="zh-TW" altLang="en-US" sz="1600" dirty="0">
              <a:effectLst/>
            </a:endParaRPr>
          </a:p>
          <a:p>
            <a:pPr algn="l" rtl="0"/>
            <a:r>
              <a:rPr lang="zh-TW" altLang="en-US" sz="1600" b="1" i="0" dirty="0">
                <a:solidFill>
                  <a:srgbClr val="000000"/>
                </a:solidFill>
                <a:effectLst/>
              </a:rPr>
              <a:t>聯合報記者 </a:t>
            </a:r>
            <a:r>
              <a:rPr lang="en-US" altLang="zh-TW" sz="1600" b="1" i="0" dirty="0">
                <a:solidFill>
                  <a:srgbClr val="000000"/>
                </a:solidFill>
                <a:effectLst/>
              </a:rPr>
              <a:t>2026-03-09 11:00</a:t>
            </a:r>
            <a:endParaRPr lang="zh-TW" altLang="en-US" sz="1600" dirty="0">
              <a:effectLst/>
            </a:endParaRPr>
          </a:p>
          <a:p>
            <a:pPr algn="l" rtl="0"/>
            <a:r>
              <a:rPr lang="zh-TW" altLang="en-US" sz="1600" b="1" i="0" dirty="0">
                <a:solidFill>
                  <a:srgbClr val="000000"/>
                </a:solidFill>
                <a:effectLst/>
              </a:rPr>
              <a:t>大學申請入學將於本月下旬開跑，然而因應生成式</a:t>
            </a:r>
            <a:r>
              <a:rPr lang="en-US" altLang="zh-TW" sz="1600" b="1" i="0" dirty="0">
                <a:solidFill>
                  <a:srgbClr val="000000"/>
                </a:solidFill>
                <a:effectLst/>
              </a:rPr>
              <a:t>AI</a:t>
            </a:r>
            <a:r>
              <a:rPr lang="zh-TW" altLang="en-US" sz="1600" b="1" i="0" dirty="0">
                <a:solidFill>
                  <a:srgbClr val="000000"/>
                </a:solidFill>
                <a:effectLst/>
              </a:rPr>
              <a:t>發展，備審資料如何「打假」成了不少學校的難題，陽明交大等校要求明確揭露</a:t>
            </a:r>
            <a:r>
              <a:rPr lang="en-US" altLang="zh-TW" sz="1600" b="1" i="0" dirty="0">
                <a:solidFill>
                  <a:srgbClr val="000000"/>
                </a:solidFill>
                <a:effectLst/>
              </a:rPr>
              <a:t>AI</a:t>
            </a:r>
            <a:r>
              <a:rPr lang="zh-TW" altLang="en-US" sz="1600" b="1" i="0" dirty="0">
                <a:solidFill>
                  <a:srgbClr val="000000"/>
                </a:solidFill>
                <a:effectLst/>
              </a:rPr>
              <a:t>使用用途與範圍並保留原始資料，清大今年各系於備審資料指引也增列「可使用」與「不可使用」</a:t>
            </a:r>
            <a:r>
              <a:rPr lang="en-US" altLang="zh-TW" sz="1600" b="1" i="0" dirty="0">
                <a:solidFill>
                  <a:srgbClr val="000000"/>
                </a:solidFill>
                <a:effectLst/>
              </a:rPr>
              <a:t>AI</a:t>
            </a:r>
            <a:r>
              <a:rPr lang="zh-TW" altLang="en-US" sz="1600" b="1" i="0" dirty="0">
                <a:solidFill>
                  <a:srgbClr val="000000"/>
                </a:solidFill>
                <a:effectLst/>
              </a:rPr>
              <a:t>樣態。大學端提醒，</a:t>
            </a:r>
            <a:r>
              <a:rPr lang="zh-TW" altLang="en-US" sz="1600" b="1" i="0" dirty="0">
                <a:solidFill>
                  <a:srgbClr val="F15921"/>
                </a:solidFill>
                <a:effectLst/>
              </a:rPr>
              <a:t>學生應提供正確的文本、資料交由</a:t>
            </a:r>
            <a:r>
              <a:rPr lang="en-US" altLang="zh-TW" sz="1600" b="1" i="0" dirty="0">
                <a:solidFill>
                  <a:srgbClr val="F15921"/>
                </a:solidFill>
                <a:effectLst/>
              </a:rPr>
              <a:t>AI</a:t>
            </a:r>
            <a:r>
              <a:rPr lang="zh-TW" altLang="en-US" sz="1600" b="1" i="0" dirty="0">
                <a:solidFill>
                  <a:srgbClr val="F15921"/>
                </a:solidFill>
                <a:effectLst/>
              </a:rPr>
              <a:t>整理</a:t>
            </a:r>
            <a:r>
              <a:rPr lang="zh-TW" altLang="en-US" sz="1600" b="1" i="0" dirty="0">
                <a:solidFill>
                  <a:srgbClr val="000000"/>
                </a:solidFill>
                <a:effectLst/>
              </a:rPr>
              <a:t>，與</a:t>
            </a:r>
            <a:r>
              <a:rPr lang="en-US" altLang="zh-TW" sz="1600" b="1" i="0" dirty="0">
                <a:solidFill>
                  <a:srgbClr val="000000"/>
                </a:solidFill>
                <a:effectLst/>
              </a:rPr>
              <a:t>AI</a:t>
            </a:r>
            <a:r>
              <a:rPr lang="zh-TW" altLang="en-US" sz="1600" b="1" i="0" dirty="0">
                <a:solidFill>
                  <a:srgbClr val="000000"/>
                </a:solidFill>
                <a:effectLst/>
              </a:rPr>
              <a:t>協作而非完全交由</a:t>
            </a:r>
            <a:r>
              <a:rPr lang="en-US" altLang="zh-TW" sz="1600" b="1" i="0" dirty="0">
                <a:solidFill>
                  <a:srgbClr val="000000"/>
                </a:solidFill>
                <a:effectLst/>
              </a:rPr>
              <a:t>AI</a:t>
            </a:r>
            <a:r>
              <a:rPr lang="zh-TW" altLang="en-US" sz="1600" b="1" i="0" dirty="0">
                <a:solidFill>
                  <a:srgbClr val="000000"/>
                </a:solidFill>
                <a:effectLst/>
              </a:rPr>
              <a:t>幫你做，畢竟</a:t>
            </a:r>
            <a:r>
              <a:rPr lang="en-US" altLang="zh-TW" sz="1600" b="1" i="0" dirty="0">
                <a:solidFill>
                  <a:srgbClr val="000000"/>
                </a:solidFill>
                <a:effectLst/>
              </a:rPr>
              <a:t>AI</a:t>
            </a:r>
            <a:r>
              <a:rPr lang="zh-TW" altLang="en-US" sz="1600" b="1" i="0" dirty="0">
                <a:solidFill>
                  <a:srgbClr val="000000"/>
                </a:solidFill>
                <a:effectLst/>
              </a:rPr>
              <a:t>常憑空捏造虛構的學者與論點，其實一查就知道有無問題。</a:t>
            </a:r>
            <a:endParaRPr lang="zh-TW" altLang="en-US" sz="1600" dirty="0">
              <a:effectLst/>
            </a:endParaRPr>
          </a:p>
          <a:p>
            <a:pPr algn="l" rtl="0"/>
            <a:r>
              <a:rPr lang="zh-TW" altLang="en-US" sz="1600" b="1" i="0" dirty="0">
                <a:solidFill>
                  <a:srgbClr val="000000"/>
                </a:solidFill>
                <a:effectLst/>
              </a:rPr>
              <a:t>今年清大化學系要求，</a:t>
            </a:r>
            <a:r>
              <a:rPr lang="en-US" altLang="zh-TW" sz="1600" b="1" i="0" dirty="0">
                <a:solidFill>
                  <a:srgbClr val="000000"/>
                </a:solidFill>
                <a:effectLst/>
              </a:rPr>
              <a:t>AI</a:t>
            </a:r>
            <a:r>
              <a:rPr lang="zh-TW" altLang="en-US" sz="1600" b="1" i="0" dirty="0">
                <a:solidFill>
                  <a:srgbClr val="000000"/>
                </a:solidFill>
                <a:effectLst/>
              </a:rPr>
              <a:t>可用於協助整理筆記、實驗紀錄等已完成內容，或用於修正文句、理解化學概念，但</a:t>
            </a:r>
            <a:r>
              <a:rPr lang="zh-TW" altLang="en-US" sz="1600" b="1" i="0" dirty="0">
                <a:solidFill>
                  <a:srgbClr val="F15921"/>
                </a:solidFill>
                <a:effectLst/>
              </a:rPr>
              <a:t>禁止用於虛構實驗、生成數據或圖譜</a:t>
            </a:r>
            <a:r>
              <a:rPr lang="zh-TW" altLang="en-US" sz="1600" b="1" i="0" dirty="0">
                <a:solidFill>
                  <a:srgbClr val="000000"/>
                </a:solidFill>
                <a:effectLst/>
              </a:rPr>
              <a:t>；電機系也敘明，可用於翻譯輔助，但</a:t>
            </a:r>
            <a:r>
              <a:rPr lang="zh-TW" altLang="en-US" sz="1600" b="1" i="0" dirty="0">
                <a:solidFill>
                  <a:srgbClr val="F15921"/>
                </a:solidFill>
                <a:effectLst/>
              </a:rPr>
              <a:t>禁止用於虛構如競賽獲獎、研究成果等</a:t>
            </a:r>
            <a:r>
              <a:rPr lang="zh-TW" altLang="en-US" sz="1600" b="1" i="0" dirty="0">
                <a:solidFill>
                  <a:srgbClr val="000000"/>
                </a:solidFill>
                <a:effectLst/>
              </a:rPr>
              <a:t>。</a:t>
            </a:r>
            <a:endParaRPr lang="zh-TW" altLang="en-US" sz="1600" dirty="0">
              <a:effectLst/>
            </a:endParaRPr>
          </a:p>
          <a:p>
            <a:pPr algn="l" rtl="0"/>
            <a:r>
              <a:rPr lang="zh-TW" altLang="en-US" sz="1600" b="1" i="0" dirty="0">
                <a:solidFill>
                  <a:srgbClr val="000000"/>
                </a:solidFill>
                <a:effectLst/>
              </a:rPr>
              <a:t>清大招生策略中心主任王潔表示，清大研究如美國麻省理工、英國劍橋大學等規範，制定更清楚的備審資料方針，希望引導學生知道何謂合理使用、何為協作，「而非讓</a:t>
            </a:r>
            <a:r>
              <a:rPr lang="en-US" altLang="zh-TW" sz="1600" b="1" i="0" dirty="0">
                <a:solidFill>
                  <a:srgbClr val="000000"/>
                </a:solidFill>
                <a:effectLst/>
              </a:rPr>
              <a:t>AI</a:t>
            </a:r>
            <a:r>
              <a:rPr lang="zh-TW" altLang="en-US" sz="1600" b="1" i="0" dirty="0">
                <a:solidFill>
                  <a:srgbClr val="000000"/>
                </a:solidFill>
                <a:effectLst/>
              </a:rPr>
              <a:t>幫你做。」</a:t>
            </a:r>
            <a:endParaRPr lang="zh-TW" altLang="en-US" sz="1600" dirty="0">
              <a:effectLst/>
            </a:endParaRPr>
          </a:p>
          <a:p>
            <a:pPr algn="l" rtl="0"/>
            <a:r>
              <a:rPr lang="zh-TW" altLang="en-US" sz="1600" b="1" i="0" dirty="0">
                <a:solidFill>
                  <a:srgbClr val="000000"/>
                </a:solidFill>
                <a:effectLst/>
              </a:rPr>
              <a:t>王潔指出，過去看備審資料時就發現，有些學生不會回頭檢視</a:t>
            </a:r>
            <a:r>
              <a:rPr lang="en-US" altLang="zh-TW" sz="1600" b="1" i="0" dirty="0">
                <a:solidFill>
                  <a:srgbClr val="000000"/>
                </a:solidFill>
                <a:effectLst/>
              </a:rPr>
              <a:t>AI</a:t>
            </a:r>
            <a:r>
              <a:rPr lang="zh-TW" altLang="en-US" sz="1600" b="1" i="0" dirty="0">
                <a:solidFill>
                  <a:srgbClr val="000000"/>
                </a:solidFill>
                <a:effectLst/>
              </a:rPr>
              <a:t>資訊，如</a:t>
            </a:r>
            <a:r>
              <a:rPr lang="en-US" altLang="zh-TW" sz="1600" b="1" i="0" dirty="0">
                <a:solidFill>
                  <a:srgbClr val="000000"/>
                </a:solidFill>
                <a:effectLst/>
              </a:rPr>
              <a:t>AI</a:t>
            </a:r>
            <a:r>
              <a:rPr lang="zh-TW" altLang="en-US" sz="1600" b="1" i="0" dirty="0">
                <a:solidFill>
                  <a:srgbClr val="000000"/>
                </a:solidFill>
                <a:effectLst/>
              </a:rPr>
              <a:t>曾幫學生虛構不存在的營隊或生成不正確的經歷，而學生也照單全收。正確的方式，應該是學生提供正確的文本、經歷，再交由</a:t>
            </a:r>
            <a:r>
              <a:rPr lang="en-US" altLang="zh-TW" sz="1600" b="1" i="0" dirty="0">
                <a:solidFill>
                  <a:srgbClr val="000000"/>
                </a:solidFill>
                <a:effectLst/>
              </a:rPr>
              <a:t>AI</a:t>
            </a:r>
            <a:r>
              <a:rPr lang="zh-TW" altLang="en-US" sz="1600" b="1" i="0" dirty="0">
                <a:solidFill>
                  <a:srgbClr val="000000"/>
                </a:solidFill>
                <a:effectLst/>
              </a:rPr>
              <a:t>整理。對此，也</a:t>
            </a:r>
            <a:r>
              <a:rPr lang="zh-TW" altLang="en-US" sz="1600" b="1" i="0" dirty="0">
                <a:solidFill>
                  <a:srgbClr val="F15921"/>
                </a:solidFill>
                <a:effectLst/>
              </a:rPr>
              <a:t>要求學生保留所有與</a:t>
            </a:r>
            <a:r>
              <a:rPr lang="en-US" altLang="zh-TW" sz="1600" b="1" i="0" dirty="0">
                <a:solidFill>
                  <a:srgbClr val="F15921"/>
                </a:solidFill>
                <a:effectLst/>
              </a:rPr>
              <a:t>AI</a:t>
            </a:r>
            <a:r>
              <a:rPr lang="zh-TW" altLang="en-US" sz="1600" b="1" i="0" dirty="0">
                <a:solidFill>
                  <a:srgbClr val="F15921"/>
                </a:solidFill>
                <a:effectLst/>
              </a:rPr>
              <a:t>的對話過程，要能證明原始資料確實是由學生提供</a:t>
            </a:r>
            <a:r>
              <a:rPr lang="zh-TW" altLang="en-US" sz="1600" b="1" i="0" dirty="0">
                <a:solidFill>
                  <a:srgbClr val="000000"/>
                </a:solidFill>
                <a:effectLst/>
              </a:rPr>
              <a:t>。</a:t>
            </a:r>
            <a:endParaRPr lang="zh-TW" altLang="en-US" sz="1600" dirty="0">
              <a:effectLst/>
            </a:endParaRPr>
          </a:p>
          <a:p>
            <a:pPr algn="l" rtl="0"/>
            <a:r>
              <a:rPr lang="zh-TW" altLang="en-US" sz="1600" b="1" i="0" dirty="0">
                <a:solidFill>
                  <a:srgbClr val="000000"/>
                </a:solidFill>
                <a:effectLst/>
              </a:rPr>
              <a:t>台師大也擬定</a:t>
            </a:r>
            <a:r>
              <a:rPr lang="en-US" altLang="zh-TW" sz="1600" b="1" i="0" dirty="0">
                <a:solidFill>
                  <a:srgbClr val="000000"/>
                </a:solidFill>
                <a:effectLst/>
              </a:rPr>
              <a:t>AI</a:t>
            </a:r>
            <a:r>
              <a:rPr lang="zh-TW" altLang="en-US" sz="1600" b="1" i="0" dirty="0">
                <a:solidFill>
                  <a:srgbClr val="000000"/>
                </a:solidFill>
                <a:effectLst/>
              </a:rPr>
              <a:t>撰寫學習歷程注意事項，副教務長楊承山觀察，學生通常會將</a:t>
            </a:r>
            <a:r>
              <a:rPr lang="en-US" altLang="zh-TW" sz="1600" b="1" i="0" dirty="0">
                <a:solidFill>
                  <a:srgbClr val="000000"/>
                </a:solidFill>
                <a:effectLst/>
              </a:rPr>
              <a:t>AI</a:t>
            </a:r>
            <a:r>
              <a:rPr lang="zh-TW" altLang="en-US" sz="1600" b="1" i="0" dirty="0">
                <a:solidFill>
                  <a:srgbClr val="000000"/>
                </a:solidFill>
                <a:effectLst/>
              </a:rPr>
              <a:t>用於撰寫學習歷程自述或課程學習成果中的綜整心得，綜整心得需仰賴高中端每學期把關；自述則是學生最後撰寫，要自行負責。面試時，學系也會詢問如製作專題時碰到的挑戰、貢獻比例為何，且要學生舉例詳述，若學生不當使用</a:t>
            </a:r>
            <a:r>
              <a:rPr lang="en-US" altLang="zh-TW" sz="1600" b="1" i="0" dirty="0">
                <a:solidFill>
                  <a:srgbClr val="000000"/>
                </a:solidFill>
                <a:effectLst/>
              </a:rPr>
              <a:t>AI</a:t>
            </a:r>
            <a:r>
              <a:rPr lang="zh-TW" altLang="en-US" sz="1600" b="1" i="0" dirty="0">
                <a:solidFill>
                  <a:srgbClr val="000000"/>
                </a:solidFill>
                <a:effectLst/>
              </a:rPr>
              <a:t>、直接使用生成的內容，面試時就會被拆穿，切勿心存僥倖。</a:t>
            </a:r>
            <a:endParaRPr lang="zh-TW" altLang="en-US" sz="1600" dirty="0">
              <a:effectLst/>
            </a:endParaRPr>
          </a:p>
          <a:p>
            <a:pPr algn="l" rtl="0"/>
            <a:r>
              <a:rPr lang="zh-TW" altLang="en-US" sz="1600" b="1" i="0" dirty="0">
                <a:solidFill>
                  <a:srgbClr val="000000"/>
                </a:solidFill>
                <a:effectLst/>
              </a:rPr>
              <a:t>中原大學招生事務處處長紀登元也說，</a:t>
            </a:r>
            <a:r>
              <a:rPr lang="zh-TW" altLang="en-US" sz="1600" b="1" i="0" dirty="0">
                <a:solidFill>
                  <a:srgbClr val="F15921"/>
                </a:solidFill>
                <a:effectLst/>
              </a:rPr>
              <a:t>學生若未給予</a:t>
            </a:r>
            <a:r>
              <a:rPr lang="en-US" altLang="zh-TW" sz="1600" b="1" i="0" dirty="0">
                <a:solidFill>
                  <a:srgbClr val="F15921"/>
                </a:solidFill>
                <a:effectLst/>
              </a:rPr>
              <a:t>AI</a:t>
            </a:r>
            <a:r>
              <a:rPr lang="zh-TW" altLang="en-US" sz="1600" b="1" i="0" dirty="0">
                <a:solidFill>
                  <a:srgbClr val="F15921"/>
                </a:solidFill>
                <a:effectLst/>
              </a:rPr>
              <a:t>任何原始資料就請</a:t>
            </a:r>
            <a:r>
              <a:rPr lang="en-US" altLang="zh-TW" sz="1600" b="1" i="0" dirty="0">
                <a:solidFill>
                  <a:srgbClr val="F15921"/>
                </a:solidFill>
                <a:effectLst/>
              </a:rPr>
              <a:t>AI</a:t>
            </a:r>
            <a:r>
              <a:rPr lang="zh-TW" altLang="en-US" sz="1600" b="1" i="0" dirty="0">
                <a:solidFill>
                  <a:srgbClr val="F15921"/>
                </a:solidFill>
                <a:effectLst/>
              </a:rPr>
              <a:t>生成內容，原則上都是造假</a:t>
            </a:r>
            <a:r>
              <a:rPr lang="zh-TW" altLang="en-US" sz="1600" b="1" i="0" dirty="0">
                <a:solidFill>
                  <a:srgbClr val="000000"/>
                </a:solidFill>
                <a:effectLst/>
              </a:rPr>
              <a:t>，在申請入學書審中是大忌，</a:t>
            </a:r>
            <a:r>
              <a:rPr lang="zh-TW" altLang="en-US" sz="1600" b="1" i="0" dirty="0">
                <a:solidFill>
                  <a:srgbClr val="F15921"/>
                </a:solidFill>
                <a:effectLst/>
              </a:rPr>
              <a:t>尤其小論文、專題報告等，近期</a:t>
            </a:r>
            <a:r>
              <a:rPr lang="en-US" altLang="zh-TW" sz="1600" b="1" i="0" dirty="0">
                <a:solidFill>
                  <a:srgbClr val="F15921"/>
                </a:solidFill>
                <a:effectLst/>
              </a:rPr>
              <a:t>AI</a:t>
            </a:r>
            <a:r>
              <a:rPr lang="zh-TW" altLang="en-US" sz="1600" b="1" i="0" dirty="0">
                <a:solidFill>
                  <a:srgbClr val="F15921"/>
                </a:solidFill>
                <a:effectLst/>
              </a:rPr>
              <a:t>常憑空捏造虛構的學者與論點</a:t>
            </a:r>
            <a:r>
              <a:rPr lang="zh-TW" altLang="en-US" sz="1600" b="1" i="0" dirty="0">
                <a:solidFill>
                  <a:srgbClr val="000000"/>
                </a:solidFill>
                <a:effectLst/>
              </a:rPr>
              <a:t>，其實一查就知道有無問題。</a:t>
            </a:r>
            <a:endParaRPr lang="zh-TW" altLang="en-US" sz="1600" dirty="0">
              <a:effectLst/>
            </a:endParaRPr>
          </a:p>
          <a:p>
            <a:pPr algn="l" rtl="0"/>
            <a:r>
              <a:rPr lang="zh-TW" altLang="en-US" sz="1600" b="1" i="0" dirty="0">
                <a:solidFill>
                  <a:srgbClr val="000000"/>
                </a:solidFill>
                <a:effectLst/>
              </a:rPr>
              <a:t>紀登元強調，備審資料是在傳遞自身學習狀況，近年也有學生</a:t>
            </a:r>
            <a:r>
              <a:rPr lang="zh-TW" altLang="en-US" sz="1600" b="1" i="0" dirty="0">
                <a:solidFill>
                  <a:srgbClr val="F15921"/>
                </a:solidFill>
                <a:effectLst/>
              </a:rPr>
              <a:t>透過</a:t>
            </a:r>
            <a:r>
              <a:rPr lang="en-US" altLang="zh-TW" sz="1600" b="1" i="0" dirty="0">
                <a:solidFill>
                  <a:srgbClr val="F15921"/>
                </a:solidFill>
                <a:effectLst/>
              </a:rPr>
              <a:t>AI</a:t>
            </a:r>
            <a:r>
              <a:rPr lang="zh-TW" altLang="en-US" sz="1600" b="1" i="0" dirty="0">
                <a:solidFill>
                  <a:srgbClr val="F15921"/>
                </a:solidFill>
                <a:effectLst/>
              </a:rPr>
              <a:t>撰寫學習歷程自述，但若全部交由</a:t>
            </a:r>
            <a:r>
              <a:rPr lang="en-US" altLang="zh-TW" sz="1600" b="1" i="0" dirty="0">
                <a:solidFill>
                  <a:srgbClr val="F15921"/>
                </a:solidFill>
                <a:effectLst/>
              </a:rPr>
              <a:t>AI</a:t>
            </a:r>
            <a:r>
              <a:rPr lang="zh-TW" altLang="en-US" sz="1600" b="1" i="0" dirty="0">
                <a:solidFill>
                  <a:srgbClr val="F15921"/>
                </a:solidFill>
                <a:effectLst/>
              </a:rPr>
              <a:t>生成則語法、用字、流暢度等都相當制式，建議學生要重新整理使其口語化，一方面是貼近自我。再者，備審資料也是為面試做準備，</a:t>
            </a:r>
            <a:r>
              <a:rPr lang="zh-TW" altLang="en-US" sz="1600" b="1" i="0" dirty="0">
                <a:solidFill>
                  <a:srgbClr val="000000"/>
                </a:solidFill>
                <a:effectLst/>
              </a:rPr>
              <a:t>若內容制式化口試時形同背書，除了痛苦之外，口試也不容易有好表現。</a:t>
            </a:r>
            <a:endParaRPr lang="zh-TW" altLang="en-US" sz="1600" dirty="0">
              <a:effectLst/>
            </a:endParaRPr>
          </a:p>
        </p:txBody>
      </p:sp>
    </p:spTree>
    <p:extLst>
      <p:ext uri="{BB962C8B-B14F-4D97-AF65-F5344CB8AC3E}">
        <p14:creationId xmlns:p14="http://schemas.microsoft.com/office/powerpoint/2010/main" val="3664226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8CB3D65-BAC7-60A7-92D6-A6B370B7660C}"/>
              </a:ext>
            </a:extLst>
          </p:cNvPr>
          <p:cNvSpPr>
            <a:spLocks noGrp="1"/>
          </p:cNvSpPr>
          <p:nvPr>
            <p:ph type="title"/>
          </p:nvPr>
        </p:nvSpPr>
        <p:spPr/>
        <p:txBody>
          <a:bodyPr/>
          <a:lstStyle/>
          <a:p>
            <a:endParaRPr lang="zh-TW" altLang="en-US"/>
          </a:p>
        </p:txBody>
      </p:sp>
      <p:pic>
        <p:nvPicPr>
          <p:cNvPr id="6" name="圖片 5">
            <a:extLst>
              <a:ext uri="{FF2B5EF4-FFF2-40B4-BE49-F238E27FC236}">
                <a16:creationId xmlns:a16="http://schemas.microsoft.com/office/drawing/2014/main" id="{7A5ED8FE-C298-0B70-5A32-EA32437CBF7E}"/>
              </a:ext>
            </a:extLst>
          </p:cNvPr>
          <p:cNvPicPr>
            <a:picLocks noChangeAspect="1"/>
          </p:cNvPicPr>
          <p:nvPr/>
        </p:nvPicPr>
        <p:blipFill>
          <a:blip r:embed="rId3"/>
          <a:srcRect l="25000" t="17778" r="9375" b="12222"/>
          <a:stretch/>
        </p:blipFill>
        <p:spPr>
          <a:xfrm>
            <a:off x="381000" y="0"/>
            <a:ext cx="11430000" cy="6858000"/>
          </a:xfrm>
          <a:prstGeom prst="rect">
            <a:avLst/>
          </a:prstGeom>
        </p:spPr>
      </p:pic>
      <p:sp>
        <p:nvSpPr>
          <p:cNvPr id="4" name="投影片編號版面配置區 3">
            <a:extLst>
              <a:ext uri="{FF2B5EF4-FFF2-40B4-BE49-F238E27FC236}">
                <a16:creationId xmlns:a16="http://schemas.microsoft.com/office/drawing/2014/main" id="{9C2D87A3-E266-6921-42A2-6CFC1A91B1D8}"/>
              </a:ext>
            </a:extLst>
          </p:cNvPr>
          <p:cNvSpPr>
            <a:spLocks noGrp="1"/>
          </p:cNvSpPr>
          <p:nvPr>
            <p:ph type="sldNum" sz="quarter" idx="12"/>
          </p:nvPr>
        </p:nvSpPr>
        <p:spPr/>
        <p:txBody>
          <a:bodyPr/>
          <a:lstStyle/>
          <a:p>
            <a:fld id="{D1D0E2AE-8E83-40B9-9E80-E070E5DA10B2}" type="slidenum">
              <a:rPr lang="zh-CN" altLang="en-US" smtClean="0"/>
              <a:pPr/>
              <a:t>4</a:t>
            </a:fld>
            <a:endParaRPr lang="zh-CN" altLang="en-US" sz="1800" dirty="0">
              <a:solidFill>
                <a:schemeClr val="tx1"/>
              </a:solidFill>
            </a:endParaRPr>
          </a:p>
        </p:txBody>
      </p:sp>
    </p:spTree>
    <p:extLst>
      <p:ext uri="{BB962C8B-B14F-4D97-AF65-F5344CB8AC3E}">
        <p14:creationId xmlns:p14="http://schemas.microsoft.com/office/powerpoint/2010/main" val="1335075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id="{9453FB41-8D55-D48E-3F84-1EA5F3F6F4AE}"/>
              </a:ext>
            </a:extLst>
          </p:cNvPr>
          <p:cNvPicPr>
            <a:picLocks noChangeAspect="1"/>
          </p:cNvPicPr>
          <p:nvPr/>
        </p:nvPicPr>
        <p:blipFill>
          <a:blip r:embed="rId2"/>
          <a:srcRect l="20000" t="25556" r="41250" b="7314"/>
          <a:stretch/>
        </p:blipFill>
        <p:spPr>
          <a:xfrm>
            <a:off x="1981200" y="0"/>
            <a:ext cx="7162800" cy="6979903"/>
          </a:xfrm>
          <a:prstGeom prst="rect">
            <a:avLst/>
          </a:prstGeom>
        </p:spPr>
      </p:pic>
      <p:sp>
        <p:nvSpPr>
          <p:cNvPr id="3" name="object 4">
            <a:extLst>
              <a:ext uri="{FF2B5EF4-FFF2-40B4-BE49-F238E27FC236}">
                <a16:creationId xmlns:a16="http://schemas.microsoft.com/office/drawing/2014/main" id="{D01A9C56-9B6F-AA6D-B099-8B41AFFB69F0}"/>
              </a:ext>
            </a:extLst>
          </p:cNvPr>
          <p:cNvSpPr/>
          <p:nvPr/>
        </p:nvSpPr>
        <p:spPr>
          <a:xfrm>
            <a:off x="4953000" y="1905000"/>
            <a:ext cx="4953000" cy="914400"/>
          </a:xfrm>
          <a:custGeom>
            <a:avLst/>
            <a:gdLst/>
            <a:ahLst/>
            <a:cxnLst/>
            <a:rect l="l" t="t" r="r" b="b"/>
            <a:pathLst>
              <a:path w="4876800" h="690880">
                <a:moveTo>
                  <a:pt x="0" y="690372"/>
                </a:moveTo>
                <a:lnTo>
                  <a:pt x="4876800" y="690372"/>
                </a:lnTo>
                <a:lnTo>
                  <a:pt x="4876800" y="0"/>
                </a:lnTo>
                <a:lnTo>
                  <a:pt x="0" y="0"/>
                </a:lnTo>
                <a:lnTo>
                  <a:pt x="0" y="690372"/>
                </a:lnTo>
                <a:close/>
              </a:path>
            </a:pathLst>
          </a:custGeom>
          <a:ln w="57150">
            <a:solidFill>
              <a:srgbClr val="FF0000"/>
            </a:solidFill>
          </a:ln>
        </p:spPr>
        <p:txBody>
          <a:bodyPr wrap="square" lIns="0" tIns="0" rIns="0" bIns="0" rtlCol="0"/>
          <a:lstStyle/>
          <a:p>
            <a:endParaRPr/>
          </a:p>
        </p:txBody>
      </p:sp>
      <p:sp>
        <p:nvSpPr>
          <p:cNvPr id="5" name="object 4">
            <a:extLst>
              <a:ext uri="{FF2B5EF4-FFF2-40B4-BE49-F238E27FC236}">
                <a16:creationId xmlns:a16="http://schemas.microsoft.com/office/drawing/2014/main" id="{F79E787A-E785-66DF-7EC4-57C8D7E60036}"/>
              </a:ext>
            </a:extLst>
          </p:cNvPr>
          <p:cNvSpPr/>
          <p:nvPr/>
        </p:nvSpPr>
        <p:spPr>
          <a:xfrm>
            <a:off x="4953000" y="4191000"/>
            <a:ext cx="4953000" cy="381000"/>
          </a:xfrm>
          <a:custGeom>
            <a:avLst/>
            <a:gdLst/>
            <a:ahLst/>
            <a:cxnLst/>
            <a:rect l="l" t="t" r="r" b="b"/>
            <a:pathLst>
              <a:path w="4876800" h="690880">
                <a:moveTo>
                  <a:pt x="0" y="690372"/>
                </a:moveTo>
                <a:lnTo>
                  <a:pt x="4876800" y="690372"/>
                </a:lnTo>
                <a:lnTo>
                  <a:pt x="4876800" y="0"/>
                </a:lnTo>
                <a:lnTo>
                  <a:pt x="0" y="0"/>
                </a:lnTo>
                <a:lnTo>
                  <a:pt x="0" y="690372"/>
                </a:lnTo>
                <a:close/>
              </a:path>
            </a:pathLst>
          </a:custGeom>
          <a:ln w="57150">
            <a:solidFill>
              <a:srgbClr val="FF0000"/>
            </a:solidFill>
          </a:ln>
        </p:spPr>
        <p:txBody>
          <a:bodyPr wrap="square" lIns="0" tIns="0" rIns="0" bIns="0" rtlCol="0"/>
          <a:lstStyle/>
          <a:p>
            <a:endParaRPr/>
          </a:p>
        </p:txBody>
      </p:sp>
      <p:sp>
        <p:nvSpPr>
          <p:cNvPr id="6" name="object 4">
            <a:extLst>
              <a:ext uri="{FF2B5EF4-FFF2-40B4-BE49-F238E27FC236}">
                <a16:creationId xmlns:a16="http://schemas.microsoft.com/office/drawing/2014/main" id="{D1ECBA92-C4DC-B82A-986B-83ACBFB5896C}"/>
              </a:ext>
            </a:extLst>
          </p:cNvPr>
          <p:cNvSpPr/>
          <p:nvPr/>
        </p:nvSpPr>
        <p:spPr>
          <a:xfrm>
            <a:off x="4953000" y="5943600"/>
            <a:ext cx="4953000" cy="457200"/>
          </a:xfrm>
          <a:custGeom>
            <a:avLst/>
            <a:gdLst/>
            <a:ahLst/>
            <a:cxnLst/>
            <a:rect l="l" t="t" r="r" b="b"/>
            <a:pathLst>
              <a:path w="4876800" h="690880">
                <a:moveTo>
                  <a:pt x="0" y="690372"/>
                </a:moveTo>
                <a:lnTo>
                  <a:pt x="4876800" y="690372"/>
                </a:lnTo>
                <a:lnTo>
                  <a:pt x="4876800" y="0"/>
                </a:lnTo>
                <a:lnTo>
                  <a:pt x="0" y="0"/>
                </a:lnTo>
                <a:lnTo>
                  <a:pt x="0" y="690372"/>
                </a:lnTo>
                <a:close/>
              </a:path>
            </a:pathLst>
          </a:custGeom>
          <a:ln w="57150">
            <a:solidFill>
              <a:srgbClr val="FF0000"/>
            </a:solidFill>
          </a:ln>
        </p:spPr>
        <p:txBody>
          <a:bodyPr wrap="square" lIns="0" tIns="0" rIns="0" bIns="0" rtlCol="0"/>
          <a:lstStyle/>
          <a:p>
            <a:endParaRPr/>
          </a:p>
        </p:txBody>
      </p:sp>
      <p:sp>
        <p:nvSpPr>
          <p:cNvPr id="8" name="投影片編號版面配置區 7">
            <a:extLst>
              <a:ext uri="{FF2B5EF4-FFF2-40B4-BE49-F238E27FC236}">
                <a16:creationId xmlns:a16="http://schemas.microsoft.com/office/drawing/2014/main" id="{7F5E4052-ECCB-D6D7-40F2-6F006CB0632F}"/>
              </a:ext>
            </a:extLst>
          </p:cNvPr>
          <p:cNvSpPr>
            <a:spLocks noGrp="1"/>
          </p:cNvSpPr>
          <p:nvPr>
            <p:ph type="sldNum" sz="quarter" idx="12"/>
          </p:nvPr>
        </p:nvSpPr>
        <p:spPr/>
        <p:txBody>
          <a:bodyPr/>
          <a:lstStyle/>
          <a:p>
            <a:fld id="{D1D0E2AE-8E83-40B9-9E80-E070E5DA10B2}" type="slidenum">
              <a:rPr lang="zh-CN" altLang="en-US" smtClean="0"/>
              <a:pPr/>
              <a:t>5</a:t>
            </a:fld>
            <a:endParaRPr lang="zh-CN" altLang="en-US" sz="1800" dirty="0">
              <a:solidFill>
                <a:schemeClr val="tx1"/>
              </a:solidFill>
            </a:endParaRPr>
          </a:p>
        </p:txBody>
      </p:sp>
    </p:spTree>
    <p:extLst>
      <p:ext uri="{BB962C8B-B14F-4D97-AF65-F5344CB8AC3E}">
        <p14:creationId xmlns:p14="http://schemas.microsoft.com/office/powerpoint/2010/main" val="41567188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2743200"/>
          </a:xfrm>
          <a:custGeom>
            <a:avLst/>
            <a:gdLst/>
            <a:ahLst/>
            <a:cxnLst/>
            <a:rect l="l" t="t" r="r" b="b"/>
            <a:pathLst>
              <a:path w="12192000" h="2743200">
                <a:moveTo>
                  <a:pt x="12192000" y="0"/>
                </a:moveTo>
                <a:lnTo>
                  <a:pt x="0" y="0"/>
                </a:lnTo>
                <a:lnTo>
                  <a:pt x="0" y="2743200"/>
                </a:lnTo>
                <a:lnTo>
                  <a:pt x="12192000" y="2743200"/>
                </a:lnTo>
                <a:lnTo>
                  <a:pt x="12192000" y="0"/>
                </a:lnTo>
                <a:close/>
              </a:path>
            </a:pathLst>
          </a:custGeom>
          <a:solidFill>
            <a:srgbClr val="1A7AAD"/>
          </a:solidFill>
        </p:spPr>
        <p:txBody>
          <a:bodyPr wrap="square" lIns="0" tIns="0" rIns="0" bIns="0" rtlCol="0"/>
          <a:lstStyle/>
          <a:p>
            <a:endParaRPr/>
          </a:p>
        </p:txBody>
      </p:sp>
      <p:grpSp>
        <p:nvGrpSpPr>
          <p:cNvPr id="3" name="object 3"/>
          <p:cNvGrpSpPr/>
          <p:nvPr/>
        </p:nvGrpSpPr>
        <p:grpSpPr>
          <a:xfrm>
            <a:off x="0" y="2743200"/>
            <a:ext cx="12192000" cy="4114800"/>
            <a:chOff x="0" y="2743200"/>
            <a:chExt cx="12192000" cy="4114800"/>
          </a:xfrm>
        </p:grpSpPr>
        <p:sp>
          <p:nvSpPr>
            <p:cNvPr id="4" name="object 4"/>
            <p:cNvSpPr/>
            <p:nvPr/>
          </p:nvSpPr>
          <p:spPr>
            <a:xfrm>
              <a:off x="0" y="3590543"/>
              <a:ext cx="12192000" cy="3267710"/>
            </a:xfrm>
            <a:custGeom>
              <a:avLst/>
              <a:gdLst/>
              <a:ahLst/>
              <a:cxnLst/>
              <a:rect l="l" t="t" r="r" b="b"/>
              <a:pathLst>
                <a:path w="12192000" h="3267709">
                  <a:moveTo>
                    <a:pt x="12192000" y="0"/>
                  </a:moveTo>
                  <a:lnTo>
                    <a:pt x="0" y="0"/>
                  </a:lnTo>
                  <a:lnTo>
                    <a:pt x="0" y="3267202"/>
                  </a:lnTo>
                  <a:lnTo>
                    <a:pt x="12192000" y="3267202"/>
                  </a:lnTo>
                  <a:lnTo>
                    <a:pt x="12192000" y="0"/>
                  </a:lnTo>
                  <a:close/>
                </a:path>
              </a:pathLst>
            </a:custGeom>
            <a:solidFill>
              <a:srgbClr val="1A7AAD"/>
            </a:solidFill>
          </p:spPr>
          <p:txBody>
            <a:bodyPr wrap="square" lIns="0" tIns="0" rIns="0" bIns="0" rtlCol="0"/>
            <a:lstStyle/>
            <a:p>
              <a:endParaRPr/>
            </a:p>
          </p:txBody>
        </p:sp>
        <p:sp>
          <p:nvSpPr>
            <p:cNvPr id="5" name="object 5"/>
            <p:cNvSpPr/>
            <p:nvPr/>
          </p:nvSpPr>
          <p:spPr>
            <a:xfrm>
              <a:off x="0" y="2743200"/>
              <a:ext cx="12192000" cy="847090"/>
            </a:xfrm>
            <a:custGeom>
              <a:avLst/>
              <a:gdLst/>
              <a:ahLst/>
              <a:cxnLst/>
              <a:rect l="l" t="t" r="r" b="b"/>
              <a:pathLst>
                <a:path w="12192000" h="847089">
                  <a:moveTo>
                    <a:pt x="12192000" y="0"/>
                  </a:moveTo>
                  <a:lnTo>
                    <a:pt x="0" y="0"/>
                  </a:lnTo>
                  <a:lnTo>
                    <a:pt x="0" y="846963"/>
                  </a:lnTo>
                  <a:lnTo>
                    <a:pt x="12192000" y="846963"/>
                  </a:lnTo>
                  <a:lnTo>
                    <a:pt x="12192000" y="0"/>
                  </a:lnTo>
                  <a:close/>
                </a:path>
              </a:pathLst>
            </a:custGeom>
            <a:solidFill>
              <a:srgbClr val="125C82"/>
            </a:solidFill>
          </p:spPr>
          <p:txBody>
            <a:bodyPr wrap="square" lIns="0" tIns="0" rIns="0" bIns="0" rtlCol="0"/>
            <a:lstStyle/>
            <a:p>
              <a:endParaRPr/>
            </a:p>
          </p:txBody>
        </p:sp>
      </p:grpSp>
      <p:sp>
        <p:nvSpPr>
          <p:cNvPr id="6" name="object 6"/>
          <p:cNvSpPr txBox="1">
            <a:spLocks noGrp="1"/>
          </p:cNvSpPr>
          <p:nvPr>
            <p:ph type="title"/>
          </p:nvPr>
        </p:nvSpPr>
        <p:spPr>
          <a:xfrm>
            <a:off x="8866123" y="1954529"/>
            <a:ext cx="2799715" cy="939800"/>
          </a:xfrm>
          <a:prstGeom prst="rect">
            <a:avLst/>
          </a:prstGeom>
        </p:spPr>
        <p:txBody>
          <a:bodyPr vert="horz" wrap="square" lIns="0" tIns="12700" rIns="0" bIns="0" rtlCol="0">
            <a:spAutoFit/>
          </a:bodyPr>
          <a:lstStyle/>
          <a:p>
            <a:pPr marL="12700">
              <a:lnSpc>
                <a:spcPct val="100000"/>
              </a:lnSpc>
              <a:spcBef>
                <a:spcPts val="100"/>
              </a:spcBef>
            </a:pPr>
            <a:r>
              <a:rPr spc="-80" dirty="0"/>
              <a:t>PART</a:t>
            </a:r>
            <a:r>
              <a:rPr spc="-70" dirty="0"/>
              <a:t> </a:t>
            </a:r>
            <a:r>
              <a:rPr spc="-5" dirty="0"/>
              <a:t>ONE</a:t>
            </a:r>
          </a:p>
        </p:txBody>
      </p:sp>
      <p:sp>
        <p:nvSpPr>
          <p:cNvPr id="7" name="object 7"/>
          <p:cNvSpPr txBox="1"/>
          <p:nvPr/>
        </p:nvSpPr>
        <p:spPr>
          <a:xfrm>
            <a:off x="5517896" y="2876550"/>
            <a:ext cx="6139815" cy="673100"/>
          </a:xfrm>
          <a:prstGeom prst="rect">
            <a:avLst/>
          </a:prstGeom>
        </p:spPr>
        <p:txBody>
          <a:bodyPr vert="horz" wrap="square" lIns="0" tIns="12065" rIns="0" bIns="0" rtlCol="0">
            <a:spAutoFit/>
          </a:bodyPr>
          <a:lstStyle/>
          <a:p>
            <a:pPr marL="12700">
              <a:lnSpc>
                <a:spcPct val="100000"/>
              </a:lnSpc>
              <a:spcBef>
                <a:spcPts val="95"/>
              </a:spcBef>
            </a:pPr>
            <a:r>
              <a:rPr sz="4250" spc="-5" dirty="0">
                <a:solidFill>
                  <a:srgbClr val="FFFFFF"/>
                </a:solidFill>
                <a:latin typeface="Microsoft YaHei"/>
                <a:cs typeface="Microsoft YaHei"/>
              </a:rPr>
              <a:t>學生學習歷程檔案</a:t>
            </a:r>
            <a:r>
              <a:rPr sz="4250" spc="-20" dirty="0">
                <a:solidFill>
                  <a:srgbClr val="FFFFFF"/>
                </a:solidFill>
                <a:latin typeface="Arial MT"/>
                <a:cs typeface="Arial MT"/>
              </a:rPr>
              <a:t>-</a:t>
            </a:r>
            <a:r>
              <a:rPr sz="4250" spc="-5" dirty="0">
                <a:solidFill>
                  <a:srgbClr val="FFFFFF"/>
                </a:solidFill>
                <a:latin typeface="Microsoft YaHei"/>
                <a:cs typeface="Microsoft YaHei"/>
              </a:rPr>
              <a:t>目的篇</a:t>
            </a:r>
            <a:endParaRPr sz="4250">
              <a:latin typeface="Microsoft YaHei"/>
              <a:cs typeface="Microsoft YaHei"/>
            </a:endParaRPr>
          </a:p>
        </p:txBody>
      </p:sp>
      <p:grpSp>
        <p:nvGrpSpPr>
          <p:cNvPr id="8" name="object 8"/>
          <p:cNvGrpSpPr/>
          <p:nvPr/>
        </p:nvGrpSpPr>
        <p:grpSpPr>
          <a:xfrm>
            <a:off x="1278635" y="975363"/>
            <a:ext cx="10706100" cy="5020310"/>
            <a:chOff x="1278635" y="975360"/>
            <a:chExt cx="10706100" cy="5020310"/>
          </a:xfrm>
        </p:grpSpPr>
        <p:pic>
          <p:nvPicPr>
            <p:cNvPr id="11" name="object 11"/>
            <p:cNvPicPr/>
            <p:nvPr/>
          </p:nvPicPr>
          <p:blipFill>
            <a:blip r:embed="rId2" cstate="print"/>
            <a:stretch>
              <a:fillRect/>
            </a:stretch>
          </p:blipFill>
          <p:spPr>
            <a:xfrm>
              <a:off x="7107300" y="3723892"/>
              <a:ext cx="4877435" cy="381000"/>
            </a:xfrm>
            <a:prstGeom prst="rect">
              <a:avLst/>
            </a:prstGeom>
          </p:spPr>
        </p:pic>
        <p:pic>
          <p:nvPicPr>
            <p:cNvPr id="12" name="object 12"/>
            <p:cNvPicPr/>
            <p:nvPr/>
          </p:nvPicPr>
          <p:blipFill>
            <a:blip r:embed="rId3" cstate="print"/>
            <a:stretch>
              <a:fillRect/>
            </a:stretch>
          </p:blipFill>
          <p:spPr>
            <a:xfrm>
              <a:off x="7398003" y="4195153"/>
              <a:ext cx="4267835" cy="381000"/>
            </a:xfrm>
            <a:prstGeom prst="rect">
              <a:avLst/>
            </a:prstGeom>
          </p:spPr>
        </p:pic>
        <p:pic>
          <p:nvPicPr>
            <p:cNvPr id="13" name="object 13"/>
            <p:cNvPicPr/>
            <p:nvPr/>
          </p:nvPicPr>
          <p:blipFill>
            <a:blip r:embed="rId4" cstate="print"/>
            <a:stretch>
              <a:fillRect/>
            </a:stretch>
          </p:blipFill>
          <p:spPr>
            <a:xfrm>
              <a:off x="11352911" y="4195153"/>
              <a:ext cx="609600" cy="381000"/>
            </a:xfrm>
            <a:prstGeom prst="rect">
              <a:avLst/>
            </a:prstGeom>
          </p:spPr>
        </p:pic>
        <p:sp>
          <p:nvSpPr>
            <p:cNvPr id="15" name="object 15"/>
            <p:cNvSpPr/>
            <p:nvPr/>
          </p:nvSpPr>
          <p:spPr>
            <a:xfrm>
              <a:off x="1278635" y="975360"/>
              <a:ext cx="2118360" cy="5020310"/>
            </a:xfrm>
            <a:custGeom>
              <a:avLst/>
              <a:gdLst/>
              <a:ahLst/>
              <a:cxnLst/>
              <a:rect l="l" t="t" r="r" b="b"/>
              <a:pathLst>
                <a:path w="2118360" h="5020310">
                  <a:moveTo>
                    <a:pt x="2117852" y="0"/>
                  </a:moveTo>
                  <a:lnTo>
                    <a:pt x="1379855" y="0"/>
                  </a:lnTo>
                  <a:lnTo>
                    <a:pt x="1331595" y="59816"/>
                  </a:lnTo>
                  <a:lnTo>
                    <a:pt x="1281176" y="117475"/>
                  </a:lnTo>
                  <a:lnTo>
                    <a:pt x="1228597" y="173227"/>
                  </a:lnTo>
                  <a:lnTo>
                    <a:pt x="1173861" y="226822"/>
                  </a:lnTo>
                  <a:lnTo>
                    <a:pt x="1116838" y="278384"/>
                  </a:lnTo>
                  <a:lnTo>
                    <a:pt x="1057656" y="327787"/>
                  </a:lnTo>
                  <a:lnTo>
                    <a:pt x="996314" y="375285"/>
                  </a:lnTo>
                  <a:lnTo>
                    <a:pt x="932814" y="420624"/>
                  </a:lnTo>
                  <a:lnTo>
                    <a:pt x="867156" y="463930"/>
                  </a:lnTo>
                  <a:lnTo>
                    <a:pt x="799211" y="505078"/>
                  </a:lnTo>
                  <a:lnTo>
                    <a:pt x="729107" y="544322"/>
                  </a:lnTo>
                  <a:lnTo>
                    <a:pt x="656844" y="581405"/>
                  </a:lnTo>
                  <a:lnTo>
                    <a:pt x="582421" y="616457"/>
                  </a:lnTo>
                  <a:lnTo>
                    <a:pt x="505713" y="649351"/>
                  </a:lnTo>
                  <a:lnTo>
                    <a:pt x="426974" y="680338"/>
                  </a:lnTo>
                  <a:lnTo>
                    <a:pt x="345947" y="709167"/>
                  </a:lnTo>
                  <a:lnTo>
                    <a:pt x="262763" y="735964"/>
                  </a:lnTo>
                  <a:lnTo>
                    <a:pt x="177291" y="760602"/>
                  </a:lnTo>
                  <a:lnTo>
                    <a:pt x="89788" y="783209"/>
                  </a:lnTo>
                  <a:lnTo>
                    <a:pt x="0" y="803910"/>
                  </a:lnTo>
                  <a:lnTo>
                    <a:pt x="0" y="1389126"/>
                  </a:lnTo>
                  <a:lnTo>
                    <a:pt x="166623" y="1389252"/>
                  </a:lnTo>
                  <a:lnTo>
                    <a:pt x="247395" y="1390523"/>
                  </a:lnTo>
                  <a:lnTo>
                    <a:pt x="321944" y="1392936"/>
                  </a:lnTo>
                  <a:lnTo>
                    <a:pt x="390397" y="1396618"/>
                  </a:lnTo>
                  <a:lnTo>
                    <a:pt x="452881" y="1401699"/>
                  </a:lnTo>
                  <a:lnTo>
                    <a:pt x="509396" y="1407922"/>
                  </a:lnTo>
                  <a:lnTo>
                    <a:pt x="559943" y="1415541"/>
                  </a:lnTo>
                  <a:lnTo>
                    <a:pt x="604646" y="1424559"/>
                  </a:lnTo>
                  <a:lnTo>
                    <a:pt x="643382" y="1434973"/>
                  </a:lnTo>
                  <a:lnTo>
                    <a:pt x="690752" y="1453006"/>
                  </a:lnTo>
                  <a:lnTo>
                    <a:pt x="727963" y="1474597"/>
                  </a:lnTo>
                  <a:lnTo>
                    <a:pt x="760094" y="1499235"/>
                  </a:lnTo>
                  <a:lnTo>
                    <a:pt x="787019" y="1526920"/>
                  </a:lnTo>
                  <a:lnTo>
                    <a:pt x="815086" y="1568450"/>
                  </a:lnTo>
                  <a:lnTo>
                    <a:pt x="833882" y="1615313"/>
                  </a:lnTo>
                  <a:lnTo>
                    <a:pt x="842518" y="1656079"/>
                  </a:lnTo>
                  <a:lnTo>
                    <a:pt x="849376" y="1715897"/>
                  </a:lnTo>
                  <a:lnTo>
                    <a:pt x="853313" y="1767331"/>
                  </a:lnTo>
                  <a:lnTo>
                    <a:pt x="856741" y="1828038"/>
                  </a:lnTo>
                  <a:lnTo>
                    <a:pt x="859536" y="1898141"/>
                  </a:lnTo>
                  <a:lnTo>
                    <a:pt x="861694" y="1977516"/>
                  </a:lnTo>
                  <a:lnTo>
                    <a:pt x="863345" y="2066163"/>
                  </a:lnTo>
                  <a:lnTo>
                    <a:pt x="864488" y="2164206"/>
                  </a:lnTo>
                  <a:lnTo>
                    <a:pt x="864869" y="2216657"/>
                  </a:lnTo>
                  <a:lnTo>
                    <a:pt x="865124" y="5019992"/>
                  </a:lnTo>
                  <a:lnTo>
                    <a:pt x="2117852" y="5019992"/>
                  </a:lnTo>
                  <a:lnTo>
                    <a:pt x="2117852" y="0"/>
                  </a:lnTo>
                  <a:close/>
                </a:path>
              </a:pathLst>
            </a:custGeom>
            <a:solidFill>
              <a:srgbClr val="FFFFFF"/>
            </a:solidFill>
          </p:spPr>
          <p:txBody>
            <a:bodyPr wrap="square" lIns="0" tIns="0" rIns="0" bIns="0" rtlCol="0"/>
            <a:lstStyle/>
            <a:p>
              <a:endParaRPr/>
            </a:p>
          </p:txBody>
        </p:sp>
      </p:grpSp>
      <p:sp>
        <p:nvSpPr>
          <p:cNvPr id="17" name="投影片編號版面配置區 16">
            <a:extLst>
              <a:ext uri="{FF2B5EF4-FFF2-40B4-BE49-F238E27FC236}">
                <a16:creationId xmlns:a16="http://schemas.microsoft.com/office/drawing/2014/main" id="{FE561204-0F0C-EFCD-CC57-DBC96D71D57F}"/>
              </a:ext>
            </a:extLst>
          </p:cNvPr>
          <p:cNvSpPr>
            <a:spLocks noGrp="1"/>
          </p:cNvSpPr>
          <p:nvPr>
            <p:ph type="sldNum" sz="quarter" idx="7"/>
          </p:nvPr>
        </p:nvSpPr>
        <p:spPr/>
        <p:txBody>
          <a:bodyPr/>
          <a:lstStyle/>
          <a:p>
            <a:fld id="{B6F15528-21DE-4FAA-801E-634DDDAF4B2B}" type="slidenum">
              <a:rPr lang="en-US" altLang="zh-TW" smtClean="0"/>
              <a:t>6</a:t>
            </a:fld>
            <a:endParaRPr lang="zh-TW"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74904" y="0"/>
            <a:ext cx="142240" cy="961390"/>
          </a:xfrm>
          <a:custGeom>
            <a:avLst/>
            <a:gdLst/>
            <a:ahLst/>
            <a:cxnLst/>
            <a:rect l="l" t="t" r="r" b="b"/>
            <a:pathLst>
              <a:path w="142240" h="961390">
                <a:moveTo>
                  <a:pt x="60960" y="0"/>
                </a:moveTo>
                <a:lnTo>
                  <a:pt x="0" y="0"/>
                </a:lnTo>
                <a:lnTo>
                  <a:pt x="0" y="961263"/>
                </a:lnTo>
                <a:lnTo>
                  <a:pt x="60960" y="961263"/>
                </a:lnTo>
                <a:lnTo>
                  <a:pt x="60960" y="0"/>
                </a:lnTo>
                <a:close/>
              </a:path>
              <a:path w="142240" h="961390">
                <a:moveTo>
                  <a:pt x="141732" y="0"/>
                </a:moveTo>
                <a:lnTo>
                  <a:pt x="80772" y="0"/>
                </a:lnTo>
                <a:lnTo>
                  <a:pt x="80772" y="961263"/>
                </a:lnTo>
                <a:lnTo>
                  <a:pt x="141732" y="961263"/>
                </a:lnTo>
                <a:lnTo>
                  <a:pt x="141732" y="0"/>
                </a:lnTo>
                <a:close/>
              </a:path>
            </a:pathLst>
          </a:custGeom>
          <a:solidFill>
            <a:srgbClr val="1A7AAD"/>
          </a:solidFill>
        </p:spPr>
        <p:txBody>
          <a:bodyPr wrap="square" lIns="0" tIns="0" rIns="0" bIns="0" rtlCol="0"/>
          <a:lstStyle/>
          <a:p>
            <a:endParaRPr/>
          </a:p>
        </p:txBody>
      </p:sp>
      <p:sp>
        <p:nvSpPr>
          <p:cNvPr id="3" name="object 3"/>
          <p:cNvSpPr/>
          <p:nvPr/>
        </p:nvSpPr>
        <p:spPr>
          <a:xfrm>
            <a:off x="11736324" y="6617220"/>
            <a:ext cx="139700" cy="240665"/>
          </a:xfrm>
          <a:custGeom>
            <a:avLst/>
            <a:gdLst/>
            <a:ahLst/>
            <a:cxnLst/>
            <a:rect l="l" t="t" r="r" b="b"/>
            <a:pathLst>
              <a:path w="139700" h="240665">
                <a:moveTo>
                  <a:pt x="60960" y="0"/>
                </a:moveTo>
                <a:lnTo>
                  <a:pt x="0" y="0"/>
                </a:lnTo>
                <a:lnTo>
                  <a:pt x="0" y="240284"/>
                </a:lnTo>
                <a:lnTo>
                  <a:pt x="60960" y="240284"/>
                </a:lnTo>
                <a:lnTo>
                  <a:pt x="60960" y="0"/>
                </a:lnTo>
                <a:close/>
              </a:path>
              <a:path w="139700" h="240665">
                <a:moveTo>
                  <a:pt x="139585" y="0"/>
                </a:moveTo>
                <a:lnTo>
                  <a:pt x="79248" y="0"/>
                </a:lnTo>
                <a:lnTo>
                  <a:pt x="79248" y="240284"/>
                </a:lnTo>
                <a:lnTo>
                  <a:pt x="139585" y="240284"/>
                </a:lnTo>
                <a:lnTo>
                  <a:pt x="139585" y="0"/>
                </a:lnTo>
                <a:close/>
              </a:path>
            </a:pathLst>
          </a:custGeom>
          <a:solidFill>
            <a:srgbClr val="1A7AAD"/>
          </a:solidFill>
        </p:spPr>
        <p:txBody>
          <a:bodyPr wrap="square" lIns="0" tIns="0" rIns="0" bIns="0" rtlCol="0"/>
          <a:lstStyle/>
          <a:p>
            <a:endParaRPr/>
          </a:p>
        </p:txBody>
      </p:sp>
      <p:sp>
        <p:nvSpPr>
          <p:cNvPr id="4" name="object 4"/>
          <p:cNvSpPr/>
          <p:nvPr/>
        </p:nvSpPr>
        <p:spPr>
          <a:xfrm>
            <a:off x="694944" y="908303"/>
            <a:ext cx="4680585" cy="0"/>
          </a:xfrm>
          <a:custGeom>
            <a:avLst/>
            <a:gdLst/>
            <a:ahLst/>
            <a:cxnLst/>
            <a:rect l="l" t="t" r="r" b="b"/>
            <a:pathLst>
              <a:path w="4680585">
                <a:moveTo>
                  <a:pt x="0" y="0"/>
                </a:moveTo>
                <a:lnTo>
                  <a:pt x="4680077" y="0"/>
                </a:lnTo>
              </a:path>
            </a:pathLst>
          </a:custGeom>
          <a:ln w="9144">
            <a:solidFill>
              <a:srgbClr val="DADADA"/>
            </a:solidFill>
          </a:ln>
        </p:spPr>
        <p:txBody>
          <a:bodyPr wrap="square" lIns="0" tIns="0" rIns="0" bIns="0" rtlCol="0"/>
          <a:lstStyle/>
          <a:p>
            <a:endParaRPr/>
          </a:p>
        </p:txBody>
      </p:sp>
      <p:sp>
        <p:nvSpPr>
          <p:cNvPr id="5" name="object 5"/>
          <p:cNvSpPr/>
          <p:nvPr/>
        </p:nvSpPr>
        <p:spPr>
          <a:xfrm>
            <a:off x="11452859" y="0"/>
            <a:ext cx="565150" cy="768350"/>
          </a:xfrm>
          <a:custGeom>
            <a:avLst/>
            <a:gdLst/>
            <a:ahLst/>
            <a:cxnLst/>
            <a:rect l="l" t="t" r="r" b="b"/>
            <a:pathLst>
              <a:path w="565150" h="768350">
                <a:moveTo>
                  <a:pt x="565023" y="0"/>
                </a:moveTo>
                <a:lnTo>
                  <a:pt x="0" y="0"/>
                </a:lnTo>
                <a:lnTo>
                  <a:pt x="0" y="614299"/>
                </a:lnTo>
                <a:lnTo>
                  <a:pt x="282448" y="767841"/>
                </a:lnTo>
                <a:lnTo>
                  <a:pt x="565023" y="614299"/>
                </a:lnTo>
                <a:lnTo>
                  <a:pt x="565023" y="0"/>
                </a:lnTo>
                <a:close/>
              </a:path>
            </a:pathLst>
          </a:custGeom>
          <a:solidFill>
            <a:srgbClr val="205868"/>
          </a:solidFill>
        </p:spPr>
        <p:txBody>
          <a:bodyPr wrap="square" lIns="0" tIns="0" rIns="0" bIns="0" rtlCol="0"/>
          <a:lstStyle/>
          <a:p>
            <a:endParaRPr/>
          </a:p>
        </p:txBody>
      </p:sp>
      <p:pic>
        <p:nvPicPr>
          <p:cNvPr id="6" name="object 6"/>
          <p:cNvPicPr/>
          <p:nvPr/>
        </p:nvPicPr>
        <p:blipFill>
          <a:blip r:embed="rId2" cstate="print"/>
          <a:stretch>
            <a:fillRect/>
          </a:stretch>
        </p:blipFill>
        <p:spPr>
          <a:xfrm>
            <a:off x="7379207" y="1842774"/>
            <a:ext cx="1234439" cy="4111493"/>
          </a:xfrm>
          <a:prstGeom prst="rect">
            <a:avLst/>
          </a:prstGeom>
        </p:spPr>
      </p:pic>
      <p:pic>
        <p:nvPicPr>
          <p:cNvPr id="7" name="object 7"/>
          <p:cNvPicPr/>
          <p:nvPr/>
        </p:nvPicPr>
        <p:blipFill>
          <a:blip r:embed="rId3" cstate="print"/>
          <a:stretch>
            <a:fillRect/>
          </a:stretch>
        </p:blipFill>
        <p:spPr>
          <a:xfrm>
            <a:off x="3822191" y="1736085"/>
            <a:ext cx="1463039" cy="1808488"/>
          </a:xfrm>
          <a:prstGeom prst="rect">
            <a:avLst/>
          </a:prstGeom>
        </p:spPr>
      </p:pic>
      <p:grpSp>
        <p:nvGrpSpPr>
          <p:cNvPr id="8" name="object 8"/>
          <p:cNvGrpSpPr/>
          <p:nvPr/>
        </p:nvGrpSpPr>
        <p:grpSpPr>
          <a:xfrm>
            <a:off x="681227" y="4090415"/>
            <a:ext cx="4604385" cy="2007235"/>
            <a:chOff x="681227" y="4090415"/>
            <a:chExt cx="4604385" cy="2007235"/>
          </a:xfrm>
        </p:grpSpPr>
        <p:pic>
          <p:nvPicPr>
            <p:cNvPr id="9" name="object 9"/>
            <p:cNvPicPr/>
            <p:nvPr/>
          </p:nvPicPr>
          <p:blipFill>
            <a:blip r:embed="rId4" cstate="print"/>
            <a:stretch>
              <a:fillRect/>
            </a:stretch>
          </p:blipFill>
          <p:spPr>
            <a:xfrm>
              <a:off x="3822192" y="4139455"/>
              <a:ext cx="1463039" cy="1814812"/>
            </a:xfrm>
            <a:prstGeom prst="rect">
              <a:avLst/>
            </a:prstGeom>
          </p:spPr>
        </p:pic>
        <p:pic>
          <p:nvPicPr>
            <p:cNvPr id="10" name="object 10"/>
            <p:cNvPicPr/>
            <p:nvPr/>
          </p:nvPicPr>
          <p:blipFill>
            <a:blip r:embed="rId5" cstate="print"/>
            <a:stretch>
              <a:fillRect/>
            </a:stretch>
          </p:blipFill>
          <p:spPr>
            <a:xfrm>
              <a:off x="681227" y="4090415"/>
              <a:ext cx="3729228" cy="2007108"/>
            </a:xfrm>
            <a:prstGeom prst="rect">
              <a:avLst/>
            </a:prstGeom>
          </p:spPr>
        </p:pic>
        <p:pic>
          <p:nvPicPr>
            <p:cNvPr id="11" name="object 11"/>
            <p:cNvPicPr/>
            <p:nvPr/>
          </p:nvPicPr>
          <p:blipFill>
            <a:blip r:embed="rId6" cstate="print"/>
            <a:stretch>
              <a:fillRect/>
            </a:stretch>
          </p:blipFill>
          <p:spPr>
            <a:xfrm>
              <a:off x="728471" y="4114799"/>
              <a:ext cx="3634740" cy="1912620"/>
            </a:xfrm>
            <a:prstGeom prst="rect">
              <a:avLst/>
            </a:prstGeom>
          </p:spPr>
        </p:pic>
        <p:sp>
          <p:nvSpPr>
            <p:cNvPr id="12" name="object 12"/>
            <p:cNvSpPr/>
            <p:nvPr/>
          </p:nvSpPr>
          <p:spPr>
            <a:xfrm>
              <a:off x="728471" y="4114799"/>
              <a:ext cx="3634740" cy="1912620"/>
            </a:xfrm>
            <a:custGeom>
              <a:avLst/>
              <a:gdLst/>
              <a:ahLst/>
              <a:cxnLst/>
              <a:rect l="l" t="t" r="r" b="b"/>
              <a:pathLst>
                <a:path w="3634740" h="1912620">
                  <a:moveTo>
                    <a:pt x="0" y="1912620"/>
                  </a:moveTo>
                  <a:lnTo>
                    <a:pt x="3634740" y="1912620"/>
                  </a:lnTo>
                  <a:lnTo>
                    <a:pt x="3634740" y="0"/>
                  </a:lnTo>
                  <a:lnTo>
                    <a:pt x="0" y="0"/>
                  </a:lnTo>
                  <a:lnTo>
                    <a:pt x="0" y="1912620"/>
                  </a:lnTo>
                  <a:close/>
                </a:path>
              </a:pathLst>
            </a:custGeom>
            <a:ln w="9144">
              <a:solidFill>
                <a:srgbClr val="BE2F1B"/>
              </a:solidFill>
            </a:ln>
          </p:spPr>
          <p:txBody>
            <a:bodyPr wrap="square" lIns="0" tIns="0" rIns="0" bIns="0" rtlCol="0"/>
            <a:lstStyle/>
            <a:p>
              <a:endParaRPr/>
            </a:p>
          </p:txBody>
        </p:sp>
      </p:grpSp>
      <p:grpSp>
        <p:nvGrpSpPr>
          <p:cNvPr id="13" name="object 13"/>
          <p:cNvGrpSpPr/>
          <p:nvPr/>
        </p:nvGrpSpPr>
        <p:grpSpPr>
          <a:xfrm>
            <a:off x="669036" y="1574291"/>
            <a:ext cx="3741420" cy="2176780"/>
            <a:chOff x="669036" y="1574291"/>
            <a:chExt cx="3741420" cy="2176780"/>
          </a:xfrm>
        </p:grpSpPr>
        <p:pic>
          <p:nvPicPr>
            <p:cNvPr id="14" name="object 14"/>
            <p:cNvPicPr/>
            <p:nvPr/>
          </p:nvPicPr>
          <p:blipFill>
            <a:blip r:embed="rId7" cstate="print"/>
            <a:stretch>
              <a:fillRect/>
            </a:stretch>
          </p:blipFill>
          <p:spPr>
            <a:xfrm>
              <a:off x="669036" y="1574291"/>
              <a:ext cx="3741420" cy="2176272"/>
            </a:xfrm>
            <a:prstGeom prst="rect">
              <a:avLst/>
            </a:prstGeom>
          </p:spPr>
        </p:pic>
        <p:pic>
          <p:nvPicPr>
            <p:cNvPr id="15" name="object 15"/>
            <p:cNvPicPr/>
            <p:nvPr/>
          </p:nvPicPr>
          <p:blipFill>
            <a:blip r:embed="rId8" cstate="print"/>
            <a:stretch>
              <a:fillRect/>
            </a:stretch>
          </p:blipFill>
          <p:spPr>
            <a:xfrm>
              <a:off x="716280" y="1598675"/>
              <a:ext cx="3646932" cy="2081784"/>
            </a:xfrm>
            <a:prstGeom prst="rect">
              <a:avLst/>
            </a:prstGeom>
          </p:spPr>
        </p:pic>
        <p:sp>
          <p:nvSpPr>
            <p:cNvPr id="16" name="object 16"/>
            <p:cNvSpPr/>
            <p:nvPr/>
          </p:nvSpPr>
          <p:spPr>
            <a:xfrm>
              <a:off x="716280" y="1598675"/>
              <a:ext cx="3648075" cy="2083435"/>
            </a:xfrm>
            <a:custGeom>
              <a:avLst/>
              <a:gdLst/>
              <a:ahLst/>
              <a:cxnLst/>
              <a:rect l="l" t="t" r="r" b="b"/>
              <a:pathLst>
                <a:path w="3648075" h="2083435">
                  <a:moveTo>
                    <a:pt x="0" y="2082927"/>
                  </a:moveTo>
                  <a:lnTo>
                    <a:pt x="3647948" y="2082927"/>
                  </a:lnTo>
                  <a:lnTo>
                    <a:pt x="3647948" y="0"/>
                  </a:lnTo>
                  <a:lnTo>
                    <a:pt x="0" y="0"/>
                  </a:lnTo>
                  <a:lnTo>
                    <a:pt x="0" y="2082927"/>
                  </a:lnTo>
                  <a:close/>
                </a:path>
              </a:pathLst>
            </a:custGeom>
            <a:ln w="9144">
              <a:solidFill>
                <a:srgbClr val="F69240"/>
              </a:solidFill>
            </a:ln>
          </p:spPr>
          <p:txBody>
            <a:bodyPr wrap="square" lIns="0" tIns="0" rIns="0" bIns="0" rtlCol="0"/>
            <a:lstStyle/>
            <a:p>
              <a:endParaRPr/>
            </a:p>
          </p:txBody>
        </p:sp>
        <p:pic>
          <p:nvPicPr>
            <p:cNvPr id="17" name="object 17"/>
            <p:cNvPicPr/>
            <p:nvPr/>
          </p:nvPicPr>
          <p:blipFill>
            <a:blip r:embed="rId9" cstate="print"/>
            <a:stretch>
              <a:fillRect/>
            </a:stretch>
          </p:blipFill>
          <p:spPr>
            <a:xfrm>
              <a:off x="821436" y="1706879"/>
              <a:ext cx="3404616" cy="909827"/>
            </a:xfrm>
            <a:prstGeom prst="rect">
              <a:avLst/>
            </a:prstGeom>
          </p:spPr>
        </p:pic>
        <p:sp>
          <p:nvSpPr>
            <p:cNvPr id="18" name="object 18"/>
            <p:cNvSpPr/>
            <p:nvPr/>
          </p:nvSpPr>
          <p:spPr>
            <a:xfrm>
              <a:off x="883920" y="1749551"/>
              <a:ext cx="3281045" cy="786130"/>
            </a:xfrm>
            <a:custGeom>
              <a:avLst/>
              <a:gdLst/>
              <a:ahLst/>
              <a:cxnLst/>
              <a:rect l="l" t="t" r="r" b="b"/>
              <a:pathLst>
                <a:path w="3281045" h="786130">
                  <a:moveTo>
                    <a:pt x="3149600" y="0"/>
                  </a:moveTo>
                  <a:lnTo>
                    <a:pt x="122262" y="253"/>
                  </a:lnTo>
                  <a:lnTo>
                    <a:pt x="80733" y="10033"/>
                  </a:lnTo>
                  <a:lnTo>
                    <a:pt x="45478" y="31750"/>
                  </a:lnTo>
                  <a:lnTo>
                    <a:pt x="18846" y="63246"/>
                  </a:lnTo>
                  <a:lnTo>
                    <a:pt x="3187" y="102108"/>
                  </a:lnTo>
                  <a:lnTo>
                    <a:pt x="0" y="130937"/>
                  </a:lnTo>
                  <a:lnTo>
                    <a:pt x="292" y="663828"/>
                  </a:lnTo>
                  <a:lnTo>
                    <a:pt x="10007" y="705358"/>
                  </a:lnTo>
                  <a:lnTo>
                    <a:pt x="31788" y="740537"/>
                  </a:lnTo>
                  <a:lnTo>
                    <a:pt x="63296" y="767207"/>
                  </a:lnTo>
                  <a:lnTo>
                    <a:pt x="102184" y="782827"/>
                  </a:lnTo>
                  <a:lnTo>
                    <a:pt x="131038" y="786002"/>
                  </a:lnTo>
                  <a:lnTo>
                    <a:pt x="3158363" y="785749"/>
                  </a:lnTo>
                  <a:lnTo>
                    <a:pt x="3199892" y="775970"/>
                  </a:lnTo>
                  <a:lnTo>
                    <a:pt x="3235197" y="754252"/>
                  </a:lnTo>
                  <a:lnTo>
                    <a:pt x="3261868" y="722757"/>
                  </a:lnTo>
                  <a:lnTo>
                    <a:pt x="3277489" y="683895"/>
                  </a:lnTo>
                  <a:lnTo>
                    <a:pt x="3280664" y="654938"/>
                  </a:lnTo>
                  <a:lnTo>
                    <a:pt x="3280409" y="122174"/>
                  </a:lnTo>
                  <a:lnTo>
                    <a:pt x="3270630" y="80645"/>
                  </a:lnTo>
                  <a:lnTo>
                    <a:pt x="3248914" y="45465"/>
                  </a:lnTo>
                  <a:lnTo>
                    <a:pt x="3217418" y="18796"/>
                  </a:lnTo>
                  <a:lnTo>
                    <a:pt x="3178429" y="3175"/>
                  </a:lnTo>
                  <a:lnTo>
                    <a:pt x="3149600" y="0"/>
                  </a:lnTo>
                  <a:close/>
                </a:path>
              </a:pathLst>
            </a:custGeom>
            <a:solidFill>
              <a:srgbClr val="BE341F"/>
            </a:solidFill>
          </p:spPr>
          <p:txBody>
            <a:bodyPr wrap="square" lIns="0" tIns="0" rIns="0" bIns="0" rtlCol="0"/>
            <a:lstStyle/>
            <a:p>
              <a:endParaRPr/>
            </a:p>
          </p:txBody>
        </p:sp>
        <p:sp>
          <p:nvSpPr>
            <p:cNvPr id="19" name="object 19"/>
            <p:cNvSpPr/>
            <p:nvPr/>
          </p:nvSpPr>
          <p:spPr>
            <a:xfrm>
              <a:off x="884681" y="1750313"/>
              <a:ext cx="3281045" cy="786130"/>
            </a:xfrm>
            <a:custGeom>
              <a:avLst/>
              <a:gdLst/>
              <a:ahLst/>
              <a:cxnLst/>
              <a:rect l="l" t="t" r="r" b="b"/>
              <a:pathLst>
                <a:path w="3281045" h="786130">
                  <a:moveTo>
                    <a:pt x="0" y="130937"/>
                  </a:moveTo>
                  <a:lnTo>
                    <a:pt x="7048" y="88519"/>
                  </a:lnTo>
                  <a:lnTo>
                    <a:pt x="26619" y="51815"/>
                  </a:lnTo>
                  <a:lnTo>
                    <a:pt x="56387" y="23368"/>
                  </a:lnTo>
                  <a:lnTo>
                    <a:pt x="93992" y="5334"/>
                  </a:lnTo>
                  <a:lnTo>
                    <a:pt x="3149600" y="0"/>
                  </a:lnTo>
                  <a:lnTo>
                    <a:pt x="3164332" y="762"/>
                  </a:lnTo>
                  <a:lnTo>
                    <a:pt x="3205098" y="12319"/>
                  </a:lnTo>
                  <a:lnTo>
                    <a:pt x="3239389" y="35560"/>
                  </a:lnTo>
                  <a:lnTo>
                    <a:pt x="3264662" y="68199"/>
                  </a:lnTo>
                  <a:lnTo>
                    <a:pt x="3278631" y="107823"/>
                  </a:lnTo>
                  <a:lnTo>
                    <a:pt x="3280664" y="654938"/>
                  </a:lnTo>
                  <a:lnTo>
                    <a:pt x="3279902" y="669671"/>
                  </a:lnTo>
                  <a:lnTo>
                    <a:pt x="3268345" y="710438"/>
                  </a:lnTo>
                  <a:lnTo>
                    <a:pt x="3245104" y="744727"/>
                  </a:lnTo>
                  <a:lnTo>
                    <a:pt x="3212465" y="770001"/>
                  </a:lnTo>
                  <a:lnTo>
                    <a:pt x="3172841" y="783971"/>
                  </a:lnTo>
                  <a:lnTo>
                    <a:pt x="131038" y="786002"/>
                  </a:lnTo>
                  <a:lnTo>
                    <a:pt x="116370" y="785240"/>
                  </a:lnTo>
                  <a:lnTo>
                    <a:pt x="75552" y="773684"/>
                  </a:lnTo>
                  <a:lnTo>
                    <a:pt x="41325" y="750443"/>
                  </a:lnTo>
                  <a:lnTo>
                    <a:pt x="16040" y="717803"/>
                  </a:lnTo>
                  <a:lnTo>
                    <a:pt x="2044" y="678180"/>
                  </a:lnTo>
                  <a:lnTo>
                    <a:pt x="0" y="130937"/>
                  </a:lnTo>
                  <a:close/>
                </a:path>
              </a:pathLst>
            </a:custGeom>
            <a:ln w="38100">
              <a:solidFill>
                <a:srgbClr val="FFFFFF"/>
              </a:solidFill>
            </a:ln>
          </p:spPr>
          <p:txBody>
            <a:bodyPr wrap="square" lIns="0" tIns="0" rIns="0" bIns="0" rtlCol="0"/>
            <a:lstStyle/>
            <a:p>
              <a:endParaRPr/>
            </a:p>
          </p:txBody>
        </p:sp>
        <p:pic>
          <p:nvPicPr>
            <p:cNvPr id="20" name="object 20"/>
            <p:cNvPicPr/>
            <p:nvPr/>
          </p:nvPicPr>
          <p:blipFill>
            <a:blip r:embed="rId10" cstate="print"/>
            <a:stretch>
              <a:fillRect/>
            </a:stretch>
          </p:blipFill>
          <p:spPr>
            <a:xfrm>
              <a:off x="821436" y="2598419"/>
              <a:ext cx="3433572" cy="1046987"/>
            </a:xfrm>
            <a:prstGeom prst="rect">
              <a:avLst/>
            </a:prstGeom>
          </p:spPr>
        </p:pic>
        <p:sp>
          <p:nvSpPr>
            <p:cNvPr id="21" name="object 21"/>
            <p:cNvSpPr/>
            <p:nvPr/>
          </p:nvSpPr>
          <p:spPr>
            <a:xfrm>
              <a:off x="883920" y="2641091"/>
              <a:ext cx="3310254" cy="923290"/>
            </a:xfrm>
            <a:custGeom>
              <a:avLst/>
              <a:gdLst/>
              <a:ahLst/>
              <a:cxnLst/>
              <a:rect l="l" t="t" r="r" b="b"/>
              <a:pathLst>
                <a:path w="3310254" h="923289">
                  <a:moveTo>
                    <a:pt x="3156077" y="0"/>
                  </a:moveTo>
                  <a:lnTo>
                    <a:pt x="151815" y="0"/>
                  </a:lnTo>
                  <a:lnTo>
                    <a:pt x="109131" y="6604"/>
                  </a:lnTo>
                  <a:lnTo>
                    <a:pt x="71170" y="24130"/>
                  </a:lnTo>
                  <a:lnTo>
                    <a:pt x="39649" y="50800"/>
                  </a:lnTo>
                  <a:lnTo>
                    <a:pt x="16268" y="84962"/>
                  </a:lnTo>
                  <a:lnTo>
                    <a:pt x="2717" y="124841"/>
                  </a:lnTo>
                  <a:lnTo>
                    <a:pt x="0" y="771398"/>
                  </a:lnTo>
                  <a:lnTo>
                    <a:pt x="889" y="786003"/>
                  </a:lnTo>
                  <a:lnTo>
                    <a:pt x="11303" y="827278"/>
                  </a:lnTo>
                  <a:lnTo>
                    <a:pt x="32042" y="863346"/>
                  </a:lnTo>
                  <a:lnTo>
                    <a:pt x="61404" y="892302"/>
                  </a:lnTo>
                  <a:lnTo>
                    <a:pt x="97688" y="912622"/>
                  </a:lnTo>
                  <a:lnTo>
                    <a:pt x="139204" y="922528"/>
                  </a:lnTo>
                  <a:lnTo>
                    <a:pt x="153898" y="923163"/>
                  </a:lnTo>
                  <a:lnTo>
                    <a:pt x="3158109" y="923163"/>
                  </a:lnTo>
                  <a:lnTo>
                    <a:pt x="3200908" y="916559"/>
                  </a:lnTo>
                  <a:lnTo>
                    <a:pt x="3238754" y="899033"/>
                  </a:lnTo>
                  <a:lnTo>
                    <a:pt x="3270377" y="872363"/>
                  </a:lnTo>
                  <a:lnTo>
                    <a:pt x="3293745" y="838200"/>
                  </a:lnTo>
                  <a:lnTo>
                    <a:pt x="3307206" y="798322"/>
                  </a:lnTo>
                  <a:lnTo>
                    <a:pt x="3310001" y="151765"/>
                  </a:lnTo>
                  <a:lnTo>
                    <a:pt x="3309112" y="137160"/>
                  </a:lnTo>
                  <a:lnTo>
                    <a:pt x="3298698" y="95885"/>
                  </a:lnTo>
                  <a:lnTo>
                    <a:pt x="3277870" y="59817"/>
                  </a:lnTo>
                  <a:lnTo>
                    <a:pt x="3248533" y="30861"/>
                  </a:lnTo>
                  <a:lnTo>
                    <a:pt x="3212338" y="10541"/>
                  </a:lnTo>
                  <a:lnTo>
                    <a:pt x="3170809" y="635"/>
                  </a:lnTo>
                  <a:lnTo>
                    <a:pt x="3156077" y="0"/>
                  </a:lnTo>
                  <a:close/>
                </a:path>
              </a:pathLst>
            </a:custGeom>
            <a:solidFill>
              <a:srgbClr val="BE341F"/>
            </a:solidFill>
          </p:spPr>
          <p:txBody>
            <a:bodyPr wrap="square" lIns="0" tIns="0" rIns="0" bIns="0" rtlCol="0"/>
            <a:lstStyle/>
            <a:p>
              <a:endParaRPr/>
            </a:p>
          </p:txBody>
        </p:sp>
        <p:sp>
          <p:nvSpPr>
            <p:cNvPr id="22" name="object 22"/>
            <p:cNvSpPr/>
            <p:nvPr/>
          </p:nvSpPr>
          <p:spPr>
            <a:xfrm>
              <a:off x="884681" y="2641853"/>
              <a:ext cx="3310254" cy="923290"/>
            </a:xfrm>
            <a:custGeom>
              <a:avLst/>
              <a:gdLst/>
              <a:ahLst/>
              <a:cxnLst/>
              <a:rect l="l" t="t" r="r" b="b"/>
              <a:pathLst>
                <a:path w="3310254" h="923289">
                  <a:moveTo>
                    <a:pt x="0" y="153924"/>
                  </a:moveTo>
                  <a:lnTo>
                    <a:pt x="6045" y="110998"/>
                  </a:lnTo>
                  <a:lnTo>
                    <a:pt x="23063" y="72771"/>
                  </a:lnTo>
                  <a:lnTo>
                    <a:pt x="49352" y="40894"/>
                  </a:lnTo>
                  <a:lnTo>
                    <a:pt x="83197" y="17145"/>
                  </a:lnTo>
                  <a:lnTo>
                    <a:pt x="122923" y="3175"/>
                  </a:lnTo>
                  <a:lnTo>
                    <a:pt x="3156077" y="0"/>
                  </a:lnTo>
                  <a:lnTo>
                    <a:pt x="3170809" y="635"/>
                  </a:lnTo>
                  <a:lnTo>
                    <a:pt x="3212338" y="10541"/>
                  </a:lnTo>
                  <a:lnTo>
                    <a:pt x="3248533" y="30861"/>
                  </a:lnTo>
                  <a:lnTo>
                    <a:pt x="3277997" y="59817"/>
                  </a:lnTo>
                  <a:lnTo>
                    <a:pt x="3298698" y="95885"/>
                  </a:lnTo>
                  <a:lnTo>
                    <a:pt x="3309112" y="137160"/>
                  </a:lnTo>
                  <a:lnTo>
                    <a:pt x="3310001" y="769238"/>
                  </a:lnTo>
                  <a:lnTo>
                    <a:pt x="3309366" y="783971"/>
                  </a:lnTo>
                  <a:lnTo>
                    <a:pt x="3299459" y="825500"/>
                  </a:lnTo>
                  <a:lnTo>
                    <a:pt x="3279140" y="861822"/>
                  </a:lnTo>
                  <a:lnTo>
                    <a:pt x="3250184" y="891159"/>
                  </a:lnTo>
                  <a:lnTo>
                    <a:pt x="3214116" y="911860"/>
                  </a:lnTo>
                  <a:lnTo>
                    <a:pt x="3172841" y="922274"/>
                  </a:lnTo>
                  <a:lnTo>
                    <a:pt x="153924" y="923163"/>
                  </a:lnTo>
                  <a:lnTo>
                    <a:pt x="139217" y="922528"/>
                  </a:lnTo>
                  <a:lnTo>
                    <a:pt x="97701" y="912622"/>
                  </a:lnTo>
                  <a:lnTo>
                    <a:pt x="61417" y="892301"/>
                  </a:lnTo>
                  <a:lnTo>
                    <a:pt x="32054" y="863346"/>
                  </a:lnTo>
                  <a:lnTo>
                    <a:pt x="11315" y="827278"/>
                  </a:lnTo>
                  <a:lnTo>
                    <a:pt x="901" y="786003"/>
                  </a:lnTo>
                  <a:lnTo>
                    <a:pt x="0" y="153924"/>
                  </a:lnTo>
                  <a:close/>
                </a:path>
              </a:pathLst>
            </a:custGeom>
            <a:ln w="38100">
              <a:solidFill>
                <a:srgbClr val="FFFFFF"/>
              </a:solidFill>
            </a:ln>
          </p:spPr>
          <p:txBody>
            <a:bodyPr wrap="square" lIns="0" tIns="0" rIns="0" bIns="0" rtlCol="0"/>
            <a:lstStyle/>
            <a:p>
              <a:endParaRPr/>
            </a:p>
          </p:txBody>
        </p:sp>
        <p:pic>
          <p:nvPicPr>
            <p:cNvPr id="23" name="object 23"/>
            <p:cNvPicPr/>
            <p:nvPr/>
          </p:nvPicPr>
          <p:blipFill>
            <a:blip r:embed="rId11" cstate="print"/>
            <a:stretch>
              <a:fillRect/>
            </a:stretch>
          </p:blipFill>
          <p:spPr>
            <a:xfrm>
              <a:off x="1012850" y="2745358"/>
              <a:ext cx="3353180" cy="381000"/>
            </a:xfrm>
            <a:prstGeom prst="rect">
              <a:avLst/>
            </a:prstGeom>
          </p:spPr>
        </p:pic>
        <p:pic>
          <p:nvPicPr>
            <p:cNvPr id="24" name="object 24"/>
            <p:cNvPicPr/>
            <p:nvPr/>
          </p:nvPicPr>
          <p:blipFill>
            <a:blip r:embed="rId12" cstate="print"/>
            <a:stretch>
              <a:fillRect/>
            </a:stretch>
          </p:blipFill>
          <p:spPr>
            <a:xfrm>
              <a:off x="1622425" y="3111119"/>
              <a:ext cx="2133980" cy="381000"/>
            </a:xfrm>
            <a:prstGeom prst="rect">
              <a:avLst/>
            </a:prstGeom>
          </p:spPr>
        </p:pic>
      </p:grpSp>
      <p:grpSp>
        <p:nvGrpSpPr>
          <p:cNvPr id="25" name="object 25"/>
          <p:cNvGrpSpPr/>
          <p:nvPr/>
        </p:nvGrpSpPr>
        <p:grpSpPr>
          <a:xfrm>
            <a:off x="833627" y="4197096"/>
            <a:ext cx="3406140" cy="1904364"/>
            <a:chOff x="833627" y="4197096"/>
            <a:chExt cx="3406140" cy="1904364"/>
          </a:xfrm>
        </p:grpSpPr>
        <p:pic>
          <p:nvPicPr>
            <p:cNvPr id="26" name="object 26"/>
            <p:cNvPicPr/>
            <p:nvPr/>
          </p:nvPicPr>
          <p:blipFill>
            <a:blip r:embed="rId13" cstate="print"/>
            <a:stretch>
              <a:fillRect/>
            </a:stretch>
          </p:blipFill>
          <p:spPr>
            <a:xfrm>
              <a:off x="847343" y="4197096"/>
              <a:ext cx="3392424" cy="929639"/>
            </a:xfrm>
            <a:prstGeom prst="rect">
              <a:avLst/>
            </a:prstGeom>
          </p:spPr>
        </p:pic>
        <p:pic>
          <p:nvPicPr>
            <p:cNvPr id="27" name="object 27"/>
            <p:cNvPicPr/>
            <p:nvPr/>
          </p:nvPicPr>
          <p:blipFill>
            <a:blip r:embed="rId14" cstate="print"/>
            <a:stretch>
              <a:fillRect/>
            </a:stretch>
          </p:blipFill>
          <p:spPr>
            <a:xfrm>
              <a:off x="1097279" y="5045964"/>
              <a:ext cx="2889504" cy="243840"/>
            </a:xfrm>
            <a:prstGeom prst="rect">
              <a:avLst/>
            </a:prstGeom>
          </p:spPr>
        </p:pic>
        <p:sp>
          <p:nvSpPr>
            <p:cNvPr id="28" name="object 28"/>
            <p:cNvSpPr/>
            <p:nvPr/>
          </p:nvSpPr>
          <p:spPr>
            <a:xfrm>
              <a:off x="909827" y="4239768"/>
              <a:ext cx="3268979" cy="806450"/>
            </a:xfrm>
            <a:custGeom>
              <a:avLst/>
              <a:gdLst/>
              <a:ahLst/>
              <a:cxnLst/>
              <a:rect l="l" t="t" r="r" b="b"/>
              <a:pathLst>
                <a:path w="3268979" h="806450">
                  <a:moveTo>
                    <a:pt x="3134614" y="0"/>
                  </a:moveTo>
                  <a:lnTo>
                    <a:pt x="120230" y="761"/>
                  </a:lnTo>
                  <a:lnTo>
                    <a:pt x="79222" y="11810"/>
                  </a:lnTo>
                  <a:lnTo>
                    <a:pt x="44551" y="34416"/>
                  </a:lnTo>
                  <a:lnTo>
                    <a:pt x="18427" y="66420"/>
                  </a:lnTo>
                  <a:lnTo>
                    <a:pt x="3111" y="105409"/>
                  </a:lnTo>
                  <a:lnTo>
                    <a:pt x="0" y="134365"/>
                  </a:lnTo>
                  <a:lnTo>
                    <a:pt x="711" y="671575"/>
                  </a:lnTo>
                  <a:lnTo>
                    <a:pt x="6718" y="713612"/>
                  </a:lnTo>
                  <a:lnTo>
                    <a:pt x="25742" y="750696"/>
                  </a:lnTo>
                  <a:lnTo>
                    <a:pt x="54851" y="779906"/>
                  </a:lnTo>
                  <a:lnTo>
                    <a:pt x="91795" y="799083"/>
                  </a:lnTo>
                  <a:lnTo>
                    <a:pt x="134365" y="805941"/>
                  </a:lnTo>
                  <a:lnTo>
                    <a:pt x="3148711" y="805179"/>
                  </a:lnTo>
                  <a:lnTo>
                    <a:pt x="3189732" y="794130"/>
                  </a:lnTo>
                  <a:lnTo>
                    <a:pt x="3224403" y="771524"/>
                  </a:lnTo>
                  <a:lnTo>
                    <a:pt x="3250565" y="739520"/>
                  </a:lnTo>
                  <a:lnTo>
                    <a:pt x="3265805" y="700531"/>
                  </a:lnTo>
                  <a:lnTo>
                    <a:pt x="3268980" y="671575"/>
                  </a:lnTo>
                  <a:lnTo>
                    <a:pt x="3268218" y="134365"/>
                  </a:lnTo>
                  <a:lnTo>
                    <a:pt x="3262249" y="92328"/>
                  </a:lnTo>
                  <a:lnTo>
                    <a:pt x="3243199" y="55244"/>
                  </a:lnTo>
                  <a:lnTo>
                    <a:pt x="3214116" y="26034"/>
                  </a:lnTo>
                  <a:lnTo>
                    <a:pt x="3177159" y="6857"/>
                  </a:lnTo>
                  <a:lnTo>
                    <a:pt x="3134614" y="0"/>
                  </a:lnTo>
                  <a:close/>
                </a:path>
              </a:pathLst>
            </a:custGeom>
            <a:solidFill>
              <a:srgbClr val="77923B"/>
            </a:solidFill>
          </p:spPr>
          <p:txBody>
            <a:bodyPr wrap="square" lIns="0" tIns="0" rIns="0" bIns="0" rtlCol="0"/>
            <a:lstStyle/>
            <a:p>
              <a:endParaRPr/>
            </a:p>
          </p:txBody>
        </p:sp>
        <p:sp>
          <p:nvSpPr>
            <p:cNvPr id="29" name="object 29"/>
            <p:cNvSpPr/>
            <p:nvPr/>
          </p:nvSpPr>
          <p:spPr>
            <a:xfrm>
              <a:off x="910589" y="4240530"/>
              <a:ext cx="3268979" cy="806450"/>
            </a:xfrm>
            <a:custGeom>
              <a:avLst/>
              <a:gdLst/>
              <a:ahLst/>
              <a:cxnLst/>
              <a:rect l="l" t="t" r="r" b="b"/>
              <a:pathLst>
                <a:path w="3268979" h="806450">
                  <a:moveTo>
                    <a:pt x="0" y="134366"/>
                  </a:moveTo>
                  <a:lnTo>
                    <a:pt x="6883" y="91821"/>
                  </a:lnTo>
                  <a:lnTo>
                    <a:pt x="26047" y="54864"/>
                  </a:lnTo>
                  <a:lnTo>
                    <a:pt x="55257" y="25781"/>
                  </a:lnTo>
                  <a:lnTo>
                    <a:pt x="92303" y="6731"/>
                  </a:lnTo>
                  <a:lnTo>
                    <a:pt x="3134614" y="0"/>
                  </a:lnTo>
                  <a:lnTo>
                    <a:pt x="3149346" y="762"/>
                  </a:lnTo>
                  <a:lnTo>
                    <a:pt x="3190240" y="12065"/>
                  </a:lnTo>
                  <a:lnTo>
                    <a:pt x="3224784" y="34798"/>
                  </a:lnTo>
                  <a:lnTo>
                    <a:pt x="3250819" y="66802"/>
                  </a:lnTo>
                  <a:lnTo>
                    <a:pt x="3265932" y="105918"/>
                  </a:lnTo>
                  <a:lnTo>
                    <a:pt x="3268980" y="671576"/>
                  </a:lnTo>
                  <a:lnTo>
                    <a:pt x="3268218" y="686308"/>
                  </a:lnTo>
                  <a:lnTo>
                    <a:pt x="3256915" y="727202"/>
                  </a:lnTo>
                  <a:lnTo>
                    <a:pt x="3234182" y="761746"/>
                  </a:lnTo>
                  <a:lnTo>
                    <a:pt x="3202178" y="787781"/>
                  </a:lnTo>
                  <a:lnTo>
                    <a:pt x="3162935" y="802894"/>
                  </a:lnTo>
                  <a:lnTo>
                    <a:pt x="134365" y="805942"/>
                  </a:lnTo>
                  <a:lnTo>
                    <a:pt x="119684" y="805180"/>
                  </a:lnTo>
                  <a:lnTo>
                    <a:pt x="78740" y="793877"/>
                  </a:lnTo>
                  <a:lnTo>
                    <a:pt x="44157" y="771144"/>
                  </a:lnTo>
                  <a:lnTo>
                    <a:pt x="18173" y="739140"/>
                  </a:lnTo>
                  <a:lnTo>
                    <a:pt x="2997" y="700024"/>
                  </a:lnTo>
                  <a:lnTo>
                    <a:pt x="0" y="134366"/>
                  </a:lnTo>
                  <a:close/>
                </a:path>
              </a:pathLst>
            </a:custGeom>
            <a:ln w="38100">
              <a:solidFill>
                <a:srgbClr val="FFFFFF"/>
              </a:solidFill>
            </a:ln>
          </p:spPr>
          <p:txBody>
            <a:bodyPr wrap="square" lIns="0" tIns="0" rIns="0" bIns="0" rtlCol="0"/>
            <a:lstStyle/>
            <a:p>
              <a:endParaRPr/>
            </a:p>
          </p:txBody>
        </p:sp>
        <p:pic>
          <p:nvPicPr>
            <p:cNvPr id="30" name="object 30"/>
            <p:cNvPicPr/>
            <p:nvPr/>
          </p:nvPicPr>
          <p:blipFill>
            <a:blip r:embed="rId15" cstate="print"/>
            <a:stretch>
              <a:fillRect/>
            </a:stretch>
          </p:blipFill>
          <p:spPr>
            <a:xfrm>
              <a:off x="1104900" y="4218432"/>
              <a:ext cx="2841498" cy="677418"/>
            </a:xfrm>
            <a:prstGeom prst="rect">
              <a:avLst/>
            </a:prstGeom>
          </p:spPr>
        </p:pic>
        <p:pic>
          <p:nvPicPr>
            <p:cNvPr id="31" name="object 31"/>
            <p:cNvPicPr/>
            <p:nvPr/>
          </p:nvPicPr>
          <p:blipFill>
            <a:blip r:embed="rId16" cstate="print"/>
            <a:stretch>
              <a:fillRect/>
            </a:stretch>
          </p:blipFill>
          <p:spPr>
            <a:xfrm>
              <a:off x="1296034" y="4305884"/>
              <a:ext cx="2743580" cy="381304"/>
            </a:xfrm>
            <a:prstGeom prst="rect">
              <a:avLst/>
            </a:prstGeom>
          </p:spPr>
        </p:pic>
        <p:pic>
          <p:nvPicPr>
            <p:cNvPr id="32" name="object 32"/>
            <p:cNvPicPr/>
            <p:nvPr/>
          </p:nvPicPr>
          <p:blipFill>
            <a:blip r:embed="rId17" cstate="print"/>
            <a:stretch>
              <a:fillRect/>
            </a:stretch>
          </p:blipFill>
          <p:spPr>
            <a:xfrm>
              <a:off x="1714500" y="4584192"/>
              <a:ext cx="1622298" cy="677418"/>
            </a:xfrm>
            <a:prstGeom prst="rect">
              <a:avLst/>
            </a:prstGeom>
          </p:spPr>
        </p:pic>
        <p:pic>
          <p:nvPicPr>
            <p:cNvPr id="33" name="object 33"/>
            <p:cNvPicPr/>
            <p:nvPr/>
          </p:nvPicPr>
          <p:blipFill>
            <a:blip r:embed="rId18" cstate="print"/>
            <a:stretch>
              <a:fillRect/>
            </a:stretch>
          </p:blipFill>
          <p:spPr>
            <a:xfrm>
              <a:off x="1905635" y="4672330"/>
              <a:ext cx="1524381" cy="381000"/>
            </a:xfrm>
            <a:prstGeom prst="rect">
              <a:avLst/>
            </a:prstGeom>
          </p:spPr>
        </p:pic>
        <p:pic>
          <p:nvPicPr>
            <p:cNvPr id="34" name="object 34"/>
            <p:cNvPicPr/>
            <p:nvPr/>
          </p:nvPicPr>
          <p:blipFill>
            <a:blip r:embed="rId19" cstate="print"/>
            <a:stretch>
              <a:fillRect/>
            </a:stretch>
          </p:blipFill>
          <p:spPr>
            <a:xfrm>
              <a:off x="833627" y="5113020"/>
              <a:ext cx="3392424" cy="882396"/>
            </a:xfrm>
            <a:prstGeom prst="rect">
              <a:avLst/>
            </a:prstGeom>
          </p:spPr>
        </p:pic>
        <p:sp>
          <p:nvSpPr>
            <p:cNvPr id="35" name="object 35"/>
            <p:cNvSpPr/>
            <p:nvPr/>
          </p:nvSpPr>
          <p:spPr>
            <a:xfrm>
              <a:off x="896111" y="5155692"/>
              <a:ext cx="3268979" cy="758825"/>
            </a:xfrm>
            <a:custGeom>
              <a:avLst/>
              <a:gdLst/>
              <a:ahLst/>
              <a:cxnLst/>
              <a:rect l="l" t="t" r="r" b="b"/>
              <a:pathLst>
                <a:path w="3268979" h="758825">
                  <a:moveTo>
                    <a:pt x="3142488" y="0"/>
                  </a:moveTo>
                  <a:lnTo>
                    <a:pt x="125209" y="0"/>
                  </a:lnTo>
                  <a:lnTo>
                    <a:pt x="82931" y="7746"/>
                  </a:lnTo>
                  <a:lnTo>
                    <a:pt x="46850" y="28193"/>
                  </a:lnTo>
                  <a:lnTo>
                    <a:pt x="19456" y="59054"/>
                  </a:lnTo>
                  <a:lnTo>
                    <a:pt x="3289" y="97535"/>
                  </a:lnTo>
                  <a:lnTo>
                    <a:pt x="0" y="633310"/>
                  </a:lnTo>
                  <a:lnTo>
                    <a:pt x="977" y="647915"/>
                  </a:lnTo>
                  <a:lnTo>
                    <a:pt x="13220" y="688390"/>
                  </a:lnTo>
                  <a:lnTo>
                    <a:pt x="37465" y="721829"/>
                  </a:lnTo>
                  <a:lnTo>
                    <a:pt x="71158" y="745743"/>
                  </a:lnTo>
                  <a:lnTo>
                    <a:pt x="111823" y="757605"/>
                  </a:lnTo>
                  <a:lnTo>
                    <a:pt x="126479" y="758443"/>
                  </a:lnTo>
                  <a:lnTo>
                    <a:pt x="3143758" y="758443"/>
                  </a:lnTo>
                  <a:lnTo>
                    <a:pt x="3186049" y="750747"/>
                  </a:lnTo>
                  <a:lnTo>
                    <a:pt x="3222116" y="730249"/>
                  </a:lnTo>
                  <a:lnTo>
                    <a:pt x="3249549" y="699439"/>
                  </a:lnTo>
                  <a:lnTo>
                    <a:pt x="3265678" y="660844"/>
                  </a:lnTo>
                  <a:lnTo>
                    <a:pt x="3268979" y="125094"/>
                  </a:lnTo>
                  <a:lnTo>
                    <a:pt x="3267964" y="110489"/>
                  </a:lnTo>
                  <a:lnTo>
                    <a:pt x="3255772" y="70103"/>
                  </a:lnTo>
                  <a:lnTo>
                    <a:pt x="3231515" y="36575"/>
                  </a:lnTo>
                  <a:lnTo>
                    <a:pt x="3197860" y="12699"/>
                  </a:lnTo>
                  <a:lnTo>
                    <a:pt x="3157092" y="888"/>
                  </a:lnTo>
                  <a:lnTo>
                    <a:pt x="3142488" y="0"/>
                  </a:lnTo>
                  <a:close/>
                </a:path>
              </a:pathLst>
            </a:custGeom>
            <a:solidFill>
              <a:srgbClr val="77923B"/>
            </a:solidFill>
          </p:spPr>
          <p:txBody>
            <a:bodyPr wrap="square" lIns="0" tIns="0" rIns="0" bIns="0" rtlCol="0"/>
            <a:lstStyle/>
            <a:p>
              <a:endParaRPr/>
            </a:p>
          </p:txBody>
        </p:sp>
        <p:sp>
          <p:nvSpPr>
            <p:cNvPr id="36" name="object 36"/>
            <p:cNvSpPr/>
            <p:nvPr/>
          </p:nvSpPr>
          <p:spPr>
            <a:xfrm>
              <a:off x="896873" y="5156454"/>
              <a:ext cx="3268979" cy="758825"/>
            </a:xfrm>
            <a:custGeom>
              <a:avLst/>
              <a:gdLst/>
              <a:ahLst/>
              <a:cxnLst/>
              <a:rect l="l" t="t" r="r" b="b"/>
              <a:pathLst>
                <a:path w="3268979" h="758825">
                  <a:moveTo>
                    <a:pt x="0" y="126365"/>
                  </a:moveTo>
                  <a:lnTo>
                    <a:pt x="7289" y="84074"/>
                  </a:lnTo>
                  <a:lnTo>
                    <a:pt x="27470" y="47752"/>
                  </a:lnTo>
                  <a:lnTo>
                    <a:pt x="58038" y="20066"/>
                  </a:lnTo>
                  <a:lnTo>
                    <a:pt x="96469" y="3556"/>
                  </a:lnTo>
                  <a:lnTo>
                    <a:pt x="3142488" y="0"/>
                  </a:lnTo>
                  <a:lnTo>
                    <a:pt x="3157092" y="889"/>
                  </a:lnTo>
                  <a:lnTo>
                    <a:pt x="3197860" y="12700"/>
                  </a:lnTo>
                  <a:lnTo>
                    <a:pt x="3231515" y="36576"/>
                  </a:lnTo>
                  <a:lnTo>
                    <a:pt x="3255772" y="70104"/>
                  </a:lnTo>
                  <a:lnTo>
                    <a:pt x="3267964" y="110490"/>
                  </a:lnTo>
                  <a:lnTo>
                    <a:pt x="3268979" y="632040"/>
                  </a:lnTo>
                  <a:lnTo>
                    <a:pt x="3268091" y="646684"/>
                  </a:lnTo>
                  <a:lnTo>
                    <a:pt x="3256279" y="687311"/>
                  </a:lnTo>
                  <a:lnTo>
                    <a:pt x="3232404" y="721004"/>
                  </a:lnTo>
                  <a:lnTo>
                    <a:pt x="3198876" y="745210"/>
                  </a:lnTo>
                  <a:lnTo>
                    <a:pt x="3158363" y="757453"/>
                  </a:lnTo>
                  <a:lnTo>
                    <a:pt x="126491" y="758444"/>
                  </a:lnTo>
                  <a:lnTo>
                    <a:pt x="111823" y="757605"/>
                  </a:lnTo>
                  <a:lnTo>
                    <a:pt x="71170" y="745744"/>
                  </a:lnTo>
                  <a:lnTo>
                    <a:pt x="37464" y="721829"/>
                  </a:lnTo>
                  <a:lnTo>
                    <a:pt x="13233" y="688390"/>
                  </a:lnTo>
                  <a:lnTo>
                    <a:pt x="990" y="647915"/>
                  </a:lnTo>
                  <a:lnTo>
                    <a:pt x="0" y="126365"/>
                  </a:lnTo>
                  <a:close/>
                </a:path>
              </a:pathLst>
            </a:custGeom>
            <a:ln w="38100">
              <a:solidFill>
                <a:srgbClr val="FFFFFF"/>
              </a:solidFill>
            </a:ln>
          </p:spPr>
          <p:txBody>
            <a:bodyPr wrap="square" lIns="0" tIns="0" rIns="0" bIns="0" rtlCol="0"/>
            <a:lstStyle/>
            <a:p>
              <a:endParaRPr/>
            </a:p>
          </p:txBody>
        </p:sp>
        <p:pic>
          <p:nvPicPr>
            <p:cNvPr id="37" name="object 37"/>
            <p:cNvPicPr/>
            <p:nvPr/>
          </p:nvPicPr>
          <p:blipFill>
            <a:blip r:embed="rId20" cstate="print"/>
            <a:stretch>
              <a:fillRect/>
            </a:stretch>
          </p:blipFill>
          <p:spPr>
            <a:xfrm>
              <a:off x="1275587" y="5094732"/>
              <a:ext cx="2231898" cy="677418"/>
            </a:xfrm>
            <a:prstGeom prst="rect">
              <a:avLst/>
            </a:prstGeom>
          </p:spPr>
        </p:pic>
        <p:pic>
          <p:nvPicPr>
            <p:cNvPr id="38" name="object 38"/>
            <p:cNvPicPr/>
            <p:nvPr/>
          </p:nvPicPr>
          <p:blipFill>
            <a:blip r:embed="rId21" cstate="print"/>
            <a:stretch>
              <a:fillRect/>
            </a:stretch>
          </p:blipFill>
          <p:spPr>
            <a:xfrm>
              <a:off x="1465833" y="5182870"/>
              <a:ext cx="2133980" cy="381000"/>
            </a:xfrm>
            <a:prstGeom prst="rect">
              <a:avLst/>
            </a:prstGeom>
          </p:spPr>
        </p:pic>
        <p:pic>
          <p:nvPicPr>
            <p:cNvPr id="39" name="object 39"/>
            <p:cNvPicPr/>
            <p:nvPr/>
          </p:nvPicPr>
          <p:blipFill>
            <a:blip r:embed="rId22" cstate="print"/>
            <a:stretch>
              <a:fillRect/>
            </a:stretch>
          </p:blipFill>
          <p:spPr>
            <a:xfrm>
              <a:off x="3104388" y="5094732"/>
              <a:ext cx="707898" cy="677418"/>
            </a:xfrm>
            <a:prstGeom prst="rect">
              <a:avLst/>
            </a:prstGeom>
          </p:spPr>
        </p:pic>
        <p:pic>
          <p:nvPicPr>
            <p:cNvPr id="40" name="object 40"/>
            <p:cNvPicPr/>
            <p:nvPr/>
          </p:nvPicPr>
          <p:blipFill>
            <a:blip r:embed="rId23" cstate="print"/>
            <a:stretch>
              <a:fillRect/>
            </a:stretch>
          </p:blipFill>
          <p:spPr>
            <a:xfrm>
              <a:off x="3294888" y="5182870"/>
              <a:ext cx="609600" cy="381000"/>
            </a:xfrm>
            <a:prstGeom prst="rect">
              <a:avLst/>
            </a:prstGeom>
          </p:spPr>
        </p:pic>
        <p:pic>
          <p:nvPicPr>
            <p:cNvPr id="41" name="object 41"/>
            <p:cNvPicPr/>
            <p:nvPr/>
          </p:nvPicPr>
          <p:blipFill>
            <a:blip r:embed="rId24" cstate="print"/>
            <a:stretch>
              <a:fillRect/>
            </a:stretch>
          </p:blipFill>
          <p:spPr>
            <a:xfrm>
              <a:off x="1580387" y="5423916"/>
              <a:ext cx="1927098" cy="677418"/>
            </a:xfrm>
            <a:prstGeom prst="rect">
              <a:avLst/>
            </a:prstGeom>
          </p:spPr>
        </p:pic>
        <p:pic>
          <p:nvPicPr>
            <p:cNvPr id="42" name="object 42"/>
            <p:cNvPicPr/>
            <p:nvPr/>
          </p:nvPicPr>
          <p:blipFill>
            <a:blip r:embed="rId25" cstate="print"/>
            <a:stretch>
              <a:fillRect/>
            </a:stretch>
          </p:blipFill>
          <p:spPr>
            <a:xfrm>
              <a:off x="1770633" y="5512003"/>
              <a:ext cx="1829181" cy="381000"/>
            </a:xfrm>
            <a:prstGeom prst="rect">
              <a:avLst/>
            </a:prstGeom>
          </p:spPr>
        </p:pic>
      </p:grpSp>
      <p:sp>
        <p:nvSpPr>
          <p:cNvPr id="43" name="object 43"/>
          <p:cNvSpPr/>
          <p:nvPr/>
        </p:nvSpPr>
        <p:spPr>
          <a:xfrm>
            <a:off x="5017008" y="2112264"/>
            <a:ext cx="2514600" cy="1056005"/>
          </a:xfrm>
          <a:custGeom>
            <a:avLst/>
            <a:gdLst/>
            <a:ahLst/>
            <a:cxnLst/>
            <a:rect l="l" t="t" r="r" b="b"/>
            <a:pathLst>
              <a:path w="2514600" h="1056005">
                <a:moveTo>
                  <a:pt x="2338832" y="0"/>
                </a:moveTo>
                <a:lnTo>
                  <a:pt x="167258" y="253"/>
                </a:lnTo>
                <a:lnTo>
                  <a:pt x="124840" y="7493"/>
                </a:lnTo>
                <a:lnTo>
                  <a:pt x="86487" y="24384"/>
                </a:lnTo>
                <a:lnTo>
                  <a:pt x="53593" y="49530"/>
                </a:lnTo>
                <a:lnTo>
                  <a:pt x="27431" y="81534"/>
                </a:lnTo>
                <a:lnTo>
                  <a:pt x="9397" y="119252"/>
                </a:lnTo>
                <a:lnTo>
                  <a:pt x="634" y="161289"/>
                </a:lnTo>
                <a:lnTo>
                  <a:pt x="0" y="176022"/>
                </a:lnTo>
                <a:lnTo>
                  <a:pt x="253" y="888491"/>
                </a:lnTo>
                <a:lnTo>
                  <a:pt x="7492" y="931037"/>
                </a:lnTo>
                <a:lnTo>
                  <a:pt x="24383" y="969390"/>
                </a:lnTo>
                <a:lnTo>
                  <a:pt x="49402" y="1002411"/>
                </a:lnTo>
                <a:lnTo>
                  <a:pt x="81406" y="1028573"/>
                </a:lnTo>
                <a:lnTo>
                  <a:pt x="119125" y="1046607"/>
                </a:lnTo>
                <a:lnTo>
                  <a:pt x="161036" y="1055370"/>
                </a:lnTo>
                <a:lnTo>
                  <a:pt x="175767" y="1056005"/>
                </a:lnTo>
                <a:lnTo>
                  <a:pt x="2347341" y="1055751"/>
                </a:lnTo>
                <a:lnTo>
                  <a:pt x="2389759" y="1048512"/>
                </a:lnTo>
                <a:lnTo>
                  <a:pt x="2428113" y="1031621"/>
                </a:lnTo>
                <a:lnTo>
                  <a:pt x="2461006" y="1006475"/>
                </a:lnTo>
                <a:lnTo>
                  <a:pt x="2487167" y="974471"/>
                </a:lnTo>
                <a:lnTo>
                  <a:pt x="2505201" y="936751"/>
                </a:lnTo>
                <a:lnTo>
                  <a:pt x="2513965" y="894714"/>
                </a:lnTo>
                <a:lnTo>
                  <a:pt x="2514599" y="879983"/>
                </a:lnTo>
                <a:lnTo>
                  <a:pt x="2514345" y="167512"/>
                </a:lnTo>
                <a:lnTo>
                  <a:pt x="2507107" y="124968"/>
                </a:lnTo>
                <a:lnTo>
                  <a:pt x="2490216" y="86613"/>
                </a:lnTo>
                <a:lnTo>
                  <a:pt x="2465196" y="53594"/>
                </a:lnTo>
                <a:lnTo>
                  <a:pt x="2433192" y="27432"/>
                </a:lnTo>
                <a:lnTo>
                  <a:pt x="2395473" y="9398"/>
                </a:lnTo>
                <a:lnTo>
                  <a:pt x="2353564" y="635"/>
                </a:lnTo>
                <a:lnTo>
                  <a:pt x="2338832" y="0"/>
                </a:lnTo>
                <a:close/>
              </a:path>
            </a:pathLst>
          </a:custGeom>
          <a:solidFill>
            <a:srgbClr val="00AF50"/>
          </a:solidFill>
        </p:spPr>
        <p:txBody>
          <a:bodyPr wrap="square" lIns="0" tIns="0" rIns="0" bIns="0" rtlCol="0"/>
          <a:lstStyle/>
          <a:p>
            <a:endParaRPr/>
          </a:p>
        </p:txBody>
      </p:sp>
      <p:sp>
        <p:nvSpPr>
          <p:cNvPr id="44" name="object 44"/>
          <p:cNvSpPr/>
          <p:nvPr/>
        </p:nvSpPr>
        <p:spPr>
          <a:xfrm>
            <a:off x="5017008" y="4544567"/>
            <a:ext cx="2644140" cy="1054735"/>
          </a:xfrm>
          <a:custGeom>
            <a:avLst/>
            <a:gdLst/>
            <a:ahLst/>
            <a:cxnLst/>
            <a:rect l="l" t="t" r="r" b="b"/>
            <a:pathLst>
              <a:path w="2644140" h="1054735">
                <a:moveTo>
                  <a:pt x="2468625" y="0"/>
                </a:moveTo>
                <a:lnTo>
                  <a:pt x="167512" y="126"/>
                </a:lnTo>
                <a:lnTo>
                  <a:pt x="124967" y="7365"/>
                </a:lnTo>
                <a:lnTo>
                  <a:pt x="86613" y="24256"/>
                </a:lnTo>
                <a:lnTo>
                  <a:pt x="53593" y="49275"/>
                </a:lnTo>
                <a:lnTo>
                  <a:pt x="27431" y="81279"/>
                </a:lnTo>
                <a:lnTo>
                  <a:pt x="9397" y="118998"/>
                </a:lnTo>
                <a:lnTo>
                  <a:pt x="634" y="160908"/>
                </a:lnTo>
                <a:lnTo>
                  <a:pt x="0" y="175640"/>
                </a:lnTo>
                <a:lnTo>
                  <a:pt x="126" y="886586"/>
                </a:lnTo>
                <a:lnTo>
                  <a:pt x="7365" y="929131"/>
                </a:lnTo>
                <a:lnTo>
                  <a:pt x="24129" y="967612"/>
                </a:lnTo>
                <a:lnTo>
                  <a:pt x="49149" y="1000505"/>
                </a:lnTo>
                <a:lnTo>
                  <a:pt x="81152" y="1026667"/>
                </a:lnTo>
                <a:lnTo>
                  <a:pt x="118871" y="1044854"/>
                </a:lnTo>
                <a:lnTo>
                  <a:pt x="160781" y="1053617"/>
                </a:lnTo>
                <a:lnTo>
                  <a:pt x="175513" y="1054226"/>
                </a:lnTo>
                <a:lnTo>
                  <a:pt x="2476753" y="1054049"/>
                </a:lnTo>
                <a:lnTo>
                  <a:pt x="2519171" y="1046822"/>
                </a:lnTo>
                <a:lnTo>
                  <a:pt x="2557525" y="1029969"/>
                </a:lnTo>
                <a:lnTo>
                  <a:pt x="2590545" y="1004950"/>
                </a:lnTo>
                <a:lnTo>
                  <a:pt x="2616708" y="972946"/>
                </a:lnTo>
                <a:lnTo>
                  <a:pt x="2634741" y="935227"/>
                </a:lnTo>
                <a:lnTo>
                  <a:pt x="2643505" y="893190"/>
                </a:lnTo>
                <a:lnTo>
                  <a:pt x="2644140" y="878458"/>
                </a:lnTo>
                <a:lnTo>
                  <a:pt x="2644013" y="167639"/>
                </a:lnTo>
                <a:lnTo>
                  <a:pt x="2636773" y="125094"/>
                </a:lnTo>
                <a:lnTo>
                  <a:pt x="2620010" y="86613"/>
                </a:lnTo>
                <a:lnTo>
                  <a:pt x="2594991" y="53720"/>
                </a:lnTo>
                <a:lnTo>
                  <a:pt x="2562987" y="27558"/>
                </a:lnTo>
                <a:lnTo>
                  <a:pt x="2525267" y="9397"/>
                </a:lnTo>
                <a:lnTo>
                  <a:pt x="2483358" y="634"/>
                </a:lnTo>
                <a:lnTo>
                  <a:pt x="2468625" y="0"/>
                </a:lnTo>
                <a:close/>
              </a:path>
            </a:pathLst>
          </a:custGeom>
          <a:solidFill>
            <a:srgbClr val="00AF50"/>
          </a:solidFill>
        </p:spPr>
        <p:txBody>
          <a:bodyPr wrap="square" lIns="0" tIns="0" rIns="0" bIns="0" rtlCol="0"/>
          <a:lstStyle/>
          <a:p>
            <a:endParaRPr/>
          </a:p>
        </p:txBody>
      </p:sp>
      <p:sp>
        <p:nvSpPr>
          <p:cNvPr id="45" name="object 45"/>
          <p:cNvSpPr txBox="1"/>
          <p:nvPr/>
        </p:nvSpPr>
        <p:spPr>
          <a:xfrm>
            <a:off x="5260594" y="3617721"/>
            <a:ext cx="2139950" cy="1928495"/>
          </a:xfrm>
          <a:prstGeom prst="rect">
            <a:avLst/>
          </a:prstGeom>
        </p:spPr>
        <p:txBody>
          <a:bodyPr vert="horz" wrap="square" lIns="0" tIns="12700" rIns="0" bIns="0" rtlCol="0">
            <a:spAutoFit/>
          </a:bodyPr>
          <a:lstStyle/>
          <a:p>
            <a:pPr marL="45720">
              <a:lnSpc>
                <a:spcPct val="100000"/>
              </a:lnSpc>
              <a:spcBef>
                <a:spcPts val="100"/>
              </a:spcBef>
            </a:pPr>
            <a:r>
              <a:rPr sz="3500" b="1" dirty="0">
                <a:solidFill>
                  <a:srgbClr val="6F2F9F"/>
                </a:solidFill>
                <a:latin typeface="Microsoft YaHei"/>
                <a:cs typeface="Microsoft YaHei"/>
              </a:rPr>
              <a:t>適性揚才</a:t>
            </a:r>
            <a:endParaRPr sz="3500">
              <a:latin typeface="Microsoft YaHei"/>
              <a:cs typeface="Microsoft YaHei"/>
            </a:endParaRPr>
          </a:p>
          <a:p>
            <a:pPr marL="12700" marR="5080">
              <a:lnSpc>
                <a:spcPct val="100000"/>
              </a:lnSpc>
              <a:spcBef>
                <a:spcPts val="4060"/>
              </a:spcBef>
            </a:pPr>
            <a:r>
              <a:rPr sz="2800" b="1" spc="-30" dirty="0">
                <a:solidFill>
                  <a:srgbClr val="FFFFFF"/>
                </a:solidFill>
                <a:latin typeface="Microsoft JhengHei"/>
                <a:cs typeface="Microsoft JhengHei"/>
              </a:rPr>
              <a:t>無法單</a:t>
            </a:r>
            <a:r>
              <a:rPr sz="2800" b="1" spc="-35" dirty="0">
                <a:solidFill>
                  <a:srgbClr val="FFFFFF"/>
                </a:solidFill>
                <a:latin typeface="Microsoft JhengHei"/>
                <a:cs typeface="Microsoft JhengHei"/>
              </a:rPr>
              <a:t>以</a:t>
            </a:r>
            <a:r>
              <a:rPr sz="2800" b="1" spc="-30" dirty="0">
                <a:solidFill>
                  <a:srgbClr val="FFFFFF"/>
                </a:solidFill>
                <a:latin typeface="Microsoft JhengHei"/>
                <a:cs typeface="Microsoft JhengHei"/>
              </a:rPr>
              <a:t>紙筆 測驗進行評量</a:t>
            </a:r>
            <a:endParaRPr sz="2800">
              <a:latin typeface="Microsoft JhengHei"/>
              <a:cs typeface="Microsoft JhengHei"/>
            </a:endParaRPr>
          </a:p>
        </p:txBody>
      </p:sp>
      <p:grpSp>
        <p:nvGrpSpPr>
          <p:cNvPr id="46" name="object 46"/>
          <p:cNvGrpSpPr/>
          <p:nvPr/>
        </p:nvGrpSpPr>
        <p:grpSpPr>
          <a:xfrm>
            <a:off x="8534400" y="2186939"/>
            <a:ext cx="3475990" cy="2010410"/>
            <a:chOff x="8534400" y="2186939"/>
            <a:chExt cx="3475990" cy="2010410"/>
          </a:xfrm>
        </p:grpSpPr>
        <p:pic>
          <p:nvPicPr>
            <p:cNvPr id="47" name="object 47"/>
            <p:cNvPicPr/>
            <p:nvPr/>
          </p:nvPicPr>
          <p:blipFill>
            <a:blip r:embed="rId26" cstate="print"/>
            <a:stretch>
              <a:fillRect/>
            </a:stretch>
          </p:blipFill>
          <p:spPr>
            <a:xfrm>
              <a:off x="8534400" y="2186939"/>
              <a:ext cx="3435096" cy="2010156"/>
            </a:xfrm>
            <a:prstGeom prst="rect">
              <a:avLst/>
            </a:prstGeom>
          </p:spPr>
        </p:pic>
        <p:sp>
          <p:nvSpPr>
            <p:cNvPr id="48" name="object 48"/>
            <p:cNvSpPr/>
            <p:nvPr/>
          </p:nvSpPr>
          <p:spPr>
            <a:xfrm>
              <a:off x="8602980" y="2223515"/>
              <a:ext cx="3312795" cy="1887855"/>
            </a:xfrm>
            <a:custGeom>
              <a:avLst/>
              <a:gdLst/>
              <a:ahLst/>
              <a:cxnLst/>
              <a:rect l="l" t="t" r="r" b="b"/>
              <a:pathLst>
                <a:path w="3312795" h="1887854">
                  <a:moveTo>
                    <a:pt x="2998089" y="0"/>
                  </a:moveTo>
                  <a:lnTo>
                    <a:pt x="314578" y="0"/>
                  </a:lnTo>
                  <a:lnTo>
                    <a:pt x="288798" y="1016"/>
                  </a:lnTo>
                  <a:lnTo>
                    <a:pt x="239014" y="9144"/>
                  </a:lnTo>
                  <a:lnTo>
                    <a:pt x="192150" y="24764"/>
                  </a:lnTo>
                  <a:lnTo>
                    <a:pt x="148844" y="47117"/>
                  </a:lnTo>
                  <a:lnTo>
                    <a:pt x="109854" y="75692"/>
                  </a:lnTo>
                  <a:lnTo>
                    <a:pt x="75692" y="109855"/>
                  </a:lnTo>
                  <a:lnTo>
                    <a:pt x="47117" y="148844"/>
                  </a:lnTo>
                  <a:lnTo>
                    <a:pt x="24765" y="192150"/>
                  </a:lnTo>
                  <a:lnTo>
                    <a:pt x="9144" y="239013"/>
                  </a:lnTo>
                  <a:lnTo>
                    <a:pt x="1016" y="288798"/>
                  </a:lnTo>
                  <a:lnTo>
                    <a:pt x="0" y="314579"/>
                  </a:lnTo>
                  <a:lnTo>
                    <a:pt x="0" y="1573149"/>
                  </a:lnTo>
                  <a:lnTo>
                    <a:pt x="4064" y="1624203"/>
                  </a:lnTo>
                  <a:lnTo>
                    <a:pt x="16001" y="1672590"/>
                  </a:lnTo>
                  <a:lnTo>
                    <a:pt x="35051" y="1717675"/>
                  </a:lnTo>
                  <a:lnTo>
                    <a:pt x="60705" y="1758950"/>
                  </a:lnTo>
                  <a:lnTo>
                    <a:pt x="92075" y="1795526"/>
                  </a:lnTo>
                  <a:lnTo>
                    <a:pt x="128777" y="1827022"/>
                  </a:lnTo>
                  <a:lnTo>
                    <a:pt x="170052" y="1852549"/>
                  </a:lnTo>
                  <a:lnTo>
                    <a:pt x="215138" y="1871726"/>
                  </a:lnTo>
                  <a:lnTo>
                    <a:pt x="263525" y="1883664"/>
                  </a:lnTo>
                  <a:lnTo>
                    <a:pt x="314578" y="1887728"/>
                  </a:lnTo>
                  <a:lnTo>
                    <a:pt x="2998089" y="1887728"/>
                  </a:lnTo>
                  <a:lnTo>
                    <a:pt x="3049143" y="1883664"/>
                  </a:lnTo>
                  <a:lnTo>
                    <a:pt x="3097529" y="1871726"/>
                  </a:lnTo>
                  <a:lnTo>
                    <a:pt x="3142615" y="1852549"/>
                  </a:lnTo>
                  <a:lnTo>
                    <a:pt x="3183890" y="1827022"/>
                  </a:lnTo>
                  <a:lnTo>
                    <a:pt x="3220593" y="1795526"/>
                  </a:lnTo>
                  <a:lnTo>
                    <a:pt x="3251962" y="1758950"/>
                  </a:lnTo>
                  <a:lnTo>
                    <a:pt x="3277616" y="1717675"/>
                  </a:lnTo>
                  <a:lnTo>
                    <a:pt x="3296666" y="1672590"/>
                  </a:lnTo>
                  <a:lnTo>
                    <a:pt x="3308604" y="1624203"/>
                  </a:lnTo>
                  <a:lnTo>
                    <a:pt x="3312668" y="1573149"/>
                  </a:lnTo>
                  <a:lnTo>
                    <a:pt x="3312668" y="314579"/>
                  </a:lnTo>
                  <a:lnTo>
                    <a:pt x="3308604" y="263651"/>
                  </a:lnTo>
                  <a:lnTo>
                    <a:pt x="3296666" y="215137"/>
                  </a:lnTo>
                  <a:lnTo>
                    <a:pt x="3277616" y="170053"/>
                  </a:lnTo>
                  <a:lnTo>
                    <a:pt x="3251962" y="128778"/>
                  </a:lnTo>
                  <a:lnTo>
                    <a:pt x="3220593" y="92201"/>
                  </a:lnTo>
                  <a:lnTo>
                    <a:pt x="3183890" y="60706"/>
                  </a:lnTo>
                  <a:lnTo>
                    <a:pt x="3142615" y="35179"/>
                  </a:lnTo>
                  <a:lnTo>
                    <a:pt x="3097529" y="16001"/>
                  </a:lnTo>
                  <a:lnTo>
                    <a:pt x="3049143" y="4063"/>
                  </a:lnTo>
                  <a:lnTo>
                    <a:pt x="2998089" y="0"/>
                  </a:lnTo>
                  <a:close/>
                </a:path>
              </a:pathLst>
            </a:custGeom>
            <a:solidFill>
              <a:srgbClr val="6F2F9F"/>
            </a:solidFill>
          </p:spPr>
          <p:txBody>
            <a:bodyPr wrap="square" lIns="0" tIns="0" rIns="0" bIns="0" rtlCol="0"/>
            <a:lstStyle/>
            <a:p>
              <a:endParaRPr/>
            </a:p>
          </p:txBody>
        </p:sp>
        <p:sp>
          <p:nvSpPr>
            <p:cNvPr id="49" name="object 49"/>
            <p:cNvSpPr/>
            <p:nvPr/>
          </p:nvSpPr>
          <p:spPr>
            <a:xfrm>
              <a:off x="8679942" y="2228849"/>
              <a:ext cx="3311525" cy="1886585"/>
            </a:xfrm>
            <a:custGeom>
              <a:avLst/>
              <a:gdLst/>
              <a:ahLst/>
              <a:cxnLst/>
              <a:rect l="l" t="t" r="r" b="b"/>
              <a:pathLst>
                <a:path w="3311525" h="1886585">
                  <a:moveTo>
                    <a:pt x="0" y="314325"/>
                  </a:moveTo>
                  <a:lnTo>
                    <a:pt x="4063" y="263398"/>
                  </a:lnTo>
                  <a:lnTo>
                    <a:pt x="16001" y="215011"/>
                  </a:lnTo>
                  <a:lnTo>
                    <a:pt x="35051" y="169925"/>
                  </a:lnTo>
                  <a:lnTo>
                    <a:pt x="60705" y="128650"/>
                  </a:lnTo>
                  <a:lnTo>
                    <a:pt x="92075" y="92075"/>
                  </a:lnTo>
                  <a:lnTo>
                    <a:pt x="128777" y="60705"/>
                  </a:lnTo>
                  <a:lnTo>
                    <a:pt x="169925" y="35051"/>
                  </a:lnTo>
                  <a:lnTo>
                    <a:pt x="215010" y="16001"/>
                  </a:lnTo>
                  <a:lnTo>
                    <a:pt x="263398" y="4063"/>
                  </a:lnTo>
                  <a:lnTo>
                    <a:pt x="314451" y="0"/>
                  </a:lnTo>
                  <a:lnTo>
                    <a:pt x="2996691" y="0"/>
                  </a:lnTo>
                  <a:lnTo>
                    <a:pt x="3047746" y="4063"/>
                  </a:lnTo>
                  <a:lnTo>
                    <a:pt x="3096132" y="16001"/>
                  </a:lnTo>
                  <a:lnTo>
                    <a:pt x="3141217" y="35051"/>
                  </a:lnTo>
                  <a:lnTo>
                    <a:pt x="3182365" y="60705"/>
                  </a:lnTo>
                  <a:lnTo>
                    <a:pt x="3219068" y="92075"/>
                  </a:lnTo>
                  <a:lnTo>
                    <a:pt x="3250437" y="128650"/>
                  </a:lnTo>
                  <a:lnTo>
                    <a:pt x="3276091" y="169925"/>
                  </a:lnTo>
                  <a:lnTo>
                    <a:pt x="3295141" y="215011"/>
                  </a:lnTo>
                  <a:lnTo>
                    <a:pt x="3307079" y="263398"/>
                  </a:lnTo>
                  <a:lnTo>
                    <a:pt x="3311143" y="314325"/>
                  </a:lnTo>
                  <a:lnTo>
                    <a:pt x="3311143" y="1571879"/>
                  </a:lnTo>
                  <a:lnTo>
                    <a:pt x="3307079" y="1622806"/>
                  </a:lnTo>
                  <a:lnTo>
                    <a:pt x="3295141" y="1671193"/>
                  </a:lnTo>
                  <a:lnTo>
                    <a:pt x="3276091" y="1716277"/>
                  </a:lnTo>
                  <a:lnTo>
                    <a:pt x="3250437" y="1757552"/>
                  </a:lnTo>
                  <a:lnTo>
                    <a:pt x="3219068" y="1794129"/>
                  </a:lnTo>
                  <a:lnTo>
                    <a:pt x="3182365" y="1825498"/>
                  </a:lnTo>
                  <a:lnTo>
                    <a:pt x="3141217" y="1851152"/>
                  </a:lnTo>
                  <a:lnTo>
                    <a:pt x="3096132" y="1870202"/>
                  </a:lnTo>
                  <a:lnTo>
                    <a:pt x="3047746" y="1882139"/>
                  </a:lnTo>
                  <a:lnTo>
                    <a:pt x="2996691" y="1886204"/>
                  </a:lnTo>
                  <a:lnTo>
                    <a:pt x="314451" y="1886204"/>
                  </a:lnTo>
                  <a:lnTo>
                    <a:pt x="263398" y="1882139"/>
                  </a:lnTo>
                  <a:lnTo>
                    <a:pt x="215010" y="1870202"/>
                  </a:lnTo>
                  <a:lnTo>
                    <a:pt x="169925" y="1851152"/>
                  </a:lnTo>
                  <a:lnTo>
                    <a:pt x="128777" y="1825498"/>
                  </a:lnTo>
                  <a:lnTo>
                    <a:pt x="92075" y="1794129"/>
                  </a:lnTo>
                  <a:lnTo>
                    <a:pt x="60705" y="1757552"/>
                  </a:lnTo>
                  <a:lnTo>
                    <a:pt x="35051" y="1716277"/>
                  </a:lnTo>
                  <a:lnTo>
                    <a:pt x="16001" y="1671193"/>
                  </a:lnTo>
                  <a:lnTo>
                    <a:pt x="4063" y="1622806"/>
                  </a:lnTo>
                  <a:lnTo>
                    <a:pt x="0" y="1571879"/>
                  </a:lnTo>
                  <a:lnTo>
                    <a:pt x="0" y="314325"/>
                  </a:lnTo>
                  <a:close/>
                </a:path>
              </a:pathLst>
            </a:custGeom>
            <a:ln w="38100">
              <a:solidFill>
                <a:srgbClr val="FFFFFF"/>
              </a:solidFill>
            </a:ln>
          </p:spPr>
          <p:txBody>
            <a:bodyPr wrap="square" lIns="0" tIns="0" rIns="0" bIns="0" rtlCol="0"/>
            <a:lstStyle/>
            <a:p>
              <a:endParaRPr/>
            </a:p>
          </p:txBody>
        </p:sp>
      </p:grpSp>
      <p:sp>
        <p:nvSpPr>
          <p:cNvPr id="50" name="object 50"/>
          <p:cNvSpPr txBox="1"/>
          <p:nvPr/>
        </p:nvSpPr>
        <p:spPr>
          <a:xfrm>
            <a:off x="9255379" y="2762834"/>
            <a:ext cx="2138045" cy="878840"/>
          </a:xfrm>
          <a:prstGeom prst="rect">
            <a:avLst/>
          </a:prstGeom>
        </p:spPr>
        <p:txBody>
          <a:bodyPr vert="horz" wrap="square" lIns="0" tIns="12065" rIns="0" bIns="0" rtlCol="0">
            <a:spAutoFit/>
          </a:bodyPr>
          <a:lstStyle/>
          <a:p>
            <a:pPr marL="190500" marR="5080" indent="-178435">
              <a:lnSpc>
                <a:spcPct val="100000"/>
              </a:lnSpc>
              <a:spcBef>
                <a:spcPts val="95"/>
              </a:spcBef>
            </a:pPr>
            <a:r>
              <a:rPr sz="2800" b="1" spc="-35" dirty="0">
                <a:solidFill>
                  <a:srgbClr val="FFFFFF"/>
                </a:solidFill>
                <a:latin typeface="Microsoft YaHei"/>
                <a:cs typeface="Microsoft YaHei"/>
              </a:rPr>
              <a:t>學生學習歷程 </a:t>
            </a:r>
            <a:r>
              <a:rPr sz="2800" b="1" spc="-30" dirty="0">
                <a:solidFill>
                  <a:srgbClr val="FFFFFF"/>
                </a:solidFill>
                <a:latin typeface="Microsoft YaHei"/>
                <a:cs typeface="Microsoft YaHei"/>
              </a:rPr>
              <a:t>重要性提升</a:t>
            </a:r>
            <a:endParaRPr sz="2800">
              <a:latin typeface="Microsoft YaHei"/>
              <a:cs typeface="Microsoft YaHei"/>
            </a:endParaRPr>
          </a:p>
        </p:txBody>
      </p:sp>
      <p:sp>
        <p:nvSpPr>
          <p:cNvPr id="51" name="object 51"/>
          <p:cNvSpPr txBox="1"/>
          <p:nvPr/>
        </p:nvSpPr>
        <p:spPr>
          <a:xfrm>
            <a:off x="648716" y="204038"/>
            <a:ext cx="6127750" cy="514350"/>
          </a:xfrm>
          <a:prstGeom prst="rect">
            <a:avLst/>
          </a:prstGeom>
        </p:spPr>
        <p:txBody>
          <a:bodyPr vert="horz" wrap="square" lIns="0" tIns="13335" rIns="0" bIns="0" rtlCol="0">
            <a:spAutoFit/>
          </a:bodyPr>
          <a:lstStyle/>
          <a:p>
            <a:pPr marL="12700">
              <a:lnSpc>
                <a:spcPct val="100000"/>
              </a:lnSpc>
              <a:spcBef>
                <a:spcPts val="105"/>
              </a:spcBef>
            </a:pPr>
            <a:r>
              <a:rPr sz="3200" b="1" spc="5" dirty="0">
                <a:latin typeface="Microsoft YaHei"/>
                <a:cs typeface="Microsoft YaHei"/>
              </a:rPr>
              <a:t>為什麼要建置學生學</a:t>
            </a:r>
            <a:r>
              <a:rPr sz="3200" b="1" spc="-15" dirty="0">
                <a:latin typeface="Microsoft YaHei"/>
                <a:cs typeface="Microsoft YaHei"/>
              </a:rPr>
              <a:t>習</a:t>
            </a:r>
            <a:r>
              <a:rPr sz="3200" b="1" spc="-10" dirty="0">
                <a:latin typeface="Microsoft YaHei"/>
                <a:cs typeface="Microsoft YaHei"/>
              </a:rPr>
              <a:t>歷</a:t>
            </a:r>
            <a:r>
              <a:rPr sz="3200" b="1" dirty="0">
                <a:latin typeface="Microsoft YaHei"/>
                <a:cs typeface="Microsoft YaHei"/>
              </a:rPr>
              <a:t>程檔</a:t>
            </a:r>
            <a:r>
              <a:rPr sz="3200" b="1" spc="-10" dirty="0">
                <a:latin typeface="Microsoft YaHei"/>
                <a:cs typeface="Microsoft YaHei"/>
              </a:rPr>
              <a:t>案</a:t>
            </a:r>
            <a:r>
              <a:rPr sz="3200" b="1" spc="5" dirty="0">
                <a:latin typeface="Microsoft YaHei"/>
                <a:cs typeface="Microsoft YaHei"/>
              </a:rPr>
              <a:t>？</a:t>
            </a:r>
            <a:endParaRPr sz="3200" dirty="0">
              <a:latin typeface="Microsoft YaHei"/>
              <a:cs typeface="Microsoft YaHei"/>
            </a:endParaRPr>
          </a:p>
        </p:txBody>
      </p:sp>
      <p:pic>
        <p:nvPicPr>
          <p:cNvPr id="52" name="object 52"/>
          <p:cNvPicPr/>
          <p:nvPr/>
        </p:nvPicPr>
        <p:blipFill>
          <a:blip r:embed="rId27" cstate="print"/>
          <a:stretch>
            <a:fillRect/>
          </a:stretch>
        </p:blipFill>
        <p:spPr>
          <a:xfrm>
            <a:off x="1335277" y="2002282"/>
            <a:ext cx="2438781" cy="381000"/>
          </a:xfrm>
          <a:prstGeom prst="rect">
            <a:avLst/>
          </a:prstGeom>
        </p:spPr>
      </p:pic>
      <p:sp>
        <p:nvSpPr>
          <p:cNvPr id="53" name="object 53"/>
          <p:cNvSpPr txBox="1"/>
          <p:nvPr/>
        </p:nvSpPr>
        <p:spPr>
          <a:xfrm>
            <a:off x="5552059" y="2234895"/>
            <a:ext cx="1433830" cy="878840"/>
          </a:xfrm>
          <a:prstGeom prst="rect">
            <a:avLst/>
          </a:prstGeom>
        </p:spPr>
        <p:txBody>
          <a:bodyPr vert="horz" wrap="square" lIns="0" tIns="12065" rIns="0" bIns="0" rtlCol="0">
            <a:spAutoFit/>
          </a:bodyPr>
          <a:lstStyle/>
          <a:p>
            <a:pPr marL="12700" marR="5080">
              <a:lnSpc>
                <a:spcPct val="100000"/>
              </a:lnSpc>
              <a:spcBef>
                <a:spcPts val="95"/>
              </a:spcBef>
            </a:pPr>
            <a:r>
              <a:rPr sz="2800" b="1" spc="-35" dirty="0">
                <a:solidFill>
                  <a:srgbClr val="FFFFFF"/>
                </a:solidFill>
                <a:latin typeface="Microsoft JhengHei"/>
                <a:cs typeface="Microsoft JhengHei"/>
              </a:rPr>
              <a:t>共同考科 </a:t>
            </a:r>
            <a:r>
              <a:rPr sz="2800" b="1" spc="-30" dirty="0">
                <a:solidFill>
                  <a:srgbClr val="FFFFFF"/>
                </a:solidFill>
                <a:latin typeface="Microsoft JhengHei"/>
                <a:cs typeface="Microsoft JhengHei"/>
              </a:rPr>
              <a:t>比重下降</a:t>
            </a:r>
            <a:endParaRPr sz="2800">
              <a:latin typeface="Microsoft JhengHei"/>
              <a:cs typeface="Microsoft JhengHei"/>
            </a:endParaRPr>
          </a:p>
        </p:txBody>
      </p:sp>
      <p:grpSp>
        <p:nvGrpSpPr>
          <p:cNvPr id="54" name="object 54"/>
          <p:cNvGrpSpPr/>
          <p:nvPr/>
        </p:nvGrpSpPr>
        <p:grpSpPr>
          <a:xfrm>
            <a:off x="9102852" y="4137647"/>
            <a:ext cx="2689860" cy="1681480"/>
            <a:chOff x="9102852" y="4137647"/>
            <a:chExt cx="2689860" cy="1681480"/>
          </a:xfrm>
        </p:grpSpPr>
        <p:pic>
          <p:nvPicPr>
            <p:cNvPr id="55" name="object 55"/>
            <p:cNvPicPr/>
            <p:nvPr/>
          </p:nvPicPr>
          <p:blipFill>
            <a:blip r:embed="rId28" cstate="print"/>
            <a:stretch>
              <a:fillRect/>
            </a:stretch>
          </p:blipFill>
          <p:spPr>
            <a:xfrm>
              <a:off x="9352775" y="4325024"/>
              <a:ext cx="2191537" cy="1088298"/>
            </a:xfrm>
            <a:prstGeom prst="rect">
              <a:avLst/>
            </a:prstGeom>
          </p:spPr>
        </p:pic>
        <p:pic>
          <p:nvPicPr>
            <p:cNvPr id="56" name="object 56"/>
            <p:cNvPicPr/>
            <p:nvPr/>
          </p:nvPicPr>
          <p:blipFill>
            <a:blip r:embed="rId29" cstate="print"/>
            <a:stretch>
              <a:fillRect/>
            </a:stretch>
          </p:blipFill>
          <p:spPr>
            <a:xfrm>
              <a:off x="9102852" y="4137647"/>
              <a:ext cx="2689859" cy="1680972"/>
            </a:xfrm>
            <a:prstGeom prst="rect">
              <a:avLst/>
            </a:prstGeom>
          </p:spPr>
        </p:pic>
        <p:pic>
          <p:nvPicPr>
            <p:cNvPr id="57" name="object 57"/>
            <p:cNvPicPr/>
            <p:nvPr/>
          </p:nvPicPr>
          <p:blipFill>
            <a:blip r:embed="rId30" cstate="print"/>
            <a:stretch>
              <a:fillRect/>
            </a:stretch>
          </p:blipFill>
          <p:spPr>
            <a:xfrm>
              <a:off x="9390888" y="4343400"/>
              <a:ext cx="2119883" cy="1016508"/>
            </a:xfrm>
            <a:prstGeom prst="rect">
              <a:avLst/>
            </a:prstGeom>
          </p:spPr>
        </p:pic>
      </p:grpSp>
      <p:sp>
        <p:nvSpPr>
          <p:cNvPr id="58" name="object 58"/>
          <p:cNvSpPr txBox="1"/>
          <p:nvPr/>
        </p:nvSpPr>
        <p:spPr>
          <a:xfrm>
            <a:off x="9390888" y="4343400"/>
            <a:ext cx="2120265" cy="1016635"/>
          </a:xfrm>
          <a:prstGeom prst="rect">
            <a:avLst/>
          </a:prstGeom>
          <a:ln w="9525">
            <a:solidFill>
              <a:srgbClr val="BD4A47"/>
            </a:solidFill>
          </a:ln>
        </p:spPr>
        <p:txBody>
          <a:bodyPr vert="horz" wrap="square" lIns="0" tIns="0" rIns="0" bIns="0" rtlCol="0">
            <a:spAutoFit/>
          </a:bodyPr>
          <a:lstStyle/>
          <a:p>
            <a:pPr marL="213360">
              <a:lnSpc>
                <a:spcPts val="7190"/>
              </a:lnSpc>
            </a:pPr>
            <a:r>
              <a:rPr sz="6000" spc="-5" dirty="0">
                <a:latin typeface="Calibri"/>
                <a:cs typeface="Calibri"/>
              </a:rPr>
              <a:t>&gt;20%</a:t>
            </a:r>
            <a:endParaRPr sz="6000">
              <a:latin typeface="Calibri"/>
              <a:cs typeface="Calibri"/>
            </a:endParaRPr>
          </a:p>
        </p:txBody>
      </p:sp>
      <p:sp>
        <p:nvSpPr>
          <p:cNvPr id="60" name="投影片編號版面配置區 59">
            <a:extLst>
              <a:ext uri="{FF2B5EF4-FFF2-40B4-BE49-F238E27FC236}">
                <a16:creationId xmlns:a16="http://schemas.microsoft.com/office/drawing/2014/main" id="{51302E29-7398-3E51-65F1-39C4AD8DFFAA}"/>
              </a:ext>
            </a:extLst>
          </p:cNvPr>
          <p:cNvSpPr>
            <a:spLocks noGrp="1"/>
          </p:cNvSpPr>
          <p:nvPr>
            <p:ph type="sldNum" sz="quarter" idx="7"/>
          </p:nvPr>
        </p:nvSpPr>
        <p:spPr/>
        <p:txBody>
          <a:bodyPr/>
          <a:lstStyle/>
          <a:p>
            <a:fld id="{B6F15528-21DE-4FAA-801E-634DDDAF4B2B}" type="slidenum">
              <a:rPr lang="en-US" altLang="zh-TW" smtClean="0"/>
              <a:t>7</a:t>
            </a:fld>
            <a:endParaRPr lang="zh-TW" altLang="en-US"/>
          </a:p>
        </p:txBody>
      </p:sp>
    </p:spTree>
    <p:extLst>
      <p:ext uri="{BB962C8B-B14F-4D97-AF65-F5344CB8AC3E}">
        <p14:creationId xmlns:p14="http://schemas.microsoft.com/office/powerpoint/2010/main" val="1922406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74904" y="0"/>
            <a:ext cx="142240" cy="961390"/>
          </a:xfrm>
          <a:custGeom>
            <a:avLst/>
            <a:gdLst/>
            <a:ahLst/>
            <a:cxnLst/>
            <a:rect l="l" t="t" r="r" b="b"/>
            <a:pathLst>
              <a:path w="142240" h="961390">
                <a:moveTo>
                  <a:pt x="60960" y="0"/>
                </a:moveTo>
                <a:lnTo>
                  <a:pt x="0" y="0"/>
                </a:lnTo>
                <a:lnTo>
                  <a:pt x="0" y="961263"/>
                </a:lnTo>
                <a:lnTo>
                  <a:pt x="60960" y="961263"/>
                </a:lnTo>
                <a:lnTo>
                  <a:pt x="60960" y="0"/>
                </a:lnTo>
                <a:close/>
              </a:path>
              <a:path w="142240" h="961390">
                <a:moveTo>
                  <a:pt x="141732" y="0"/>
                </a:moveTo>
                <a:lnTo>
                  <a:pt x="80772" y="0"/>
                </a:lnTo>
                <a:lnTo>
                  <a:pt x="80772" y="961263"/>
                </a:lnTo>
                <a:lnTo>
                  <a:pt x="141732" y="961263"/>
                </a:lnTo>
                <a:lnTo>
                  <a:pt x="141732" y="0"/>
                </a:lnTo>
                <a:close/>
              </a:path>
            </a:pathLst>
          </a:custGeom>
          <a:solidFill>
            <a:srgbClr val="1A7AAD"/>
          </a:solidFill>
        </p:spPr>
        <p:txBody>
          <a:bodyPr wrap="square" lIns="0" tIns="0" rIns="0" bIns="0" rtlCol="0"/>
          <a:lstStyle/>
          <a:p>
            <a:endParaRPr/>
          </a:p>
        </p:txBody>
      </p:sp>
      <p:sp>
        <p:nvSpPr>
          <p:cNvPr id="3" name="object 3"/>
          <p:cNvSpPr/>
          <p:nvPr/>
        </p:nvSpPr>
        <p:spPr>
          <a:xfrm>
            <a:off x="11736324" y="6617220"/>
            <a:ext cx="139700" cy="240665"/>
          </a:xfrm>
          <a:custGeom>
            <a:avLst/>
            <a:gdLst/>
            <a:ahLst/>
            <a:cxnLst/>
            <a:rect l="l" t="t" r="r" b="b"/>
            <a:pathLst>
              <a:path w="139700" h="240665">
                <a:moveTo>
                  <a:pt x="60960" y="0"/>
                </a:moveTo>
                <a:lnTo>
                  <a:pt x="0" y="0"/>
                </a:lnTo>
                <a:lnTo>
                  <a:pt x="0" y="240284"/>
                </a:lnTo>
                <a:lnTo>
                  <a:pt x="60960" y="240284"/>
                </a:lnTo>
                <a:lnTo>
                  <a:pt x="60960" y="0"/>
                </a:lnTo>
                <a:close/>
              </a:path>
              <a:path w="139700" h="240665">
                <a:moveTo>
                  <a:pt x="139585" y="0"/>
                </a:moveTo>
                <a:lnTo>
                  <a:pt x="79248" y="0"/>
                </a:lnTo>
                <a:lnTo>
                  <a:pt x="79248" y="240284"/>
                </a:lnTo>
                <a:lnTo>
                  <a:pt x="139585" y="240284"/>
                </a:lnTo>
                <a:lnTo>
                  <a:pt x="139585" y="0"/>
                </a:lnTo>
                <a:close/>
              </a:path>
            </a:pathLst>
          </a:custGeom>
          <a:solidFill>
            <a:srgbClr val="1A7AAD"/>
          </a:solidFill>
        </p:spPr>
        <p:txBody>
          <a:bodyPr wrap="square" lIns="0" tIns="0" rIns="0" bIns="0" rtlCol="0"/>
          <a:lstStyle/>
          <a:p>
            <a:endParaRPr/>
          </a:p>
        </p:txBody>
      </p:sp>
      <p:sp>
        <p:nvSpPr>
          <p:cNvPr id="4" name="object 4"/>
          <p:cNvSpPr/>
          <p:nvPr/>
        </p:nvSpPr>
        <p:spPr>
          <a:xfrm>
            <a:off x="11452859" y="0"/>
            <a:ext cx="565150" cy="768350"/>
          </a:xfrm>
          <a:custGeom>
            <a:avLst/>
            <a:gdLst/>
            <a:ahLst/>
            <a:cxnLst/>
            <a:rect l="l" t="t" r="r" b="b"/>
            <a:pathLst>
              <a:path w="565150" h="768350">
                <a:moveTo>
                  <a:pt x="565023" y="0"/>
                </a:moveTo>
                <a:lnTo>
                  <a:pt x="0" y="0"/>
                </a:lnTo>
                <a:lnTo>
                  <a:pt x="0" y="614299"/>
                </a:lnTo>
                <a:lnTo>
                  <a:pt x="282448" y="767841"/>
                </a:lnTo>
                <a:lnTo>
                  <a:pt x="565023" y="614299"/>
                </a:lnTo>
                <a:lnTo>
                  <a:pt x="565023" y="0"/>
                </a:lnTo>
                <a:close/>
              </a:path>
            </a:pathLst>
          </a:custGeom>
          <a:solidFill>
            <a:srgbClr val="205868"/>
          </a:solidFill>
        </p:spPr>
        <p:txBody>
          <a:bodyPr wrap="square" lIns="0" tIns="0" rIns="0" bIns="0" rtlCol="0"/>
          <a:lstStyle/>
          <a:p>
            <a:endParaRPr/>
          </a:p>
        </p:txBody>
      </p:sp>
      <p:grpSp>
        <p:nvGrpSpPr>
          <p:cNvPr id="5" name="object 5"/>
          <p:cNvGrpSpPr/>
          <p:nvPr/>
        </p:nvGrpSpPr>
        <p:grpSpPr>
          <a:xfrm>
            <a:off x="306324" y="1131061"/>
            <a:ext cx="11487785" cy="5410200"/>
            <a:chOff x="306324" y="1131061"/>
            <a:chExt cx="11487785" cy="5410200"/>
          </a:xfrm>
        </p:grpSpPr>
        <p:pic>
          <p:nvPicPr>
            <p:cNvPr id="6" name="object 6"/>
            <p:cNvPicPr/>
            <p:nvPr/>
          </p:nvPicPr>
          <p:blipFill>
            <a:blip r:embed="rId2" cstate="print"/>
            <a:stretch>
              <a:fillRect/>
            </a:stretch>
          </p:blipFill>
          <p:spPr>
            <a:xfrm>
              <a:off x="6614737" y="1131061"/>
              <a:ext cx="5179113" cy="5409693"/>
            </a:xfrm>
            <a:prstGeom prst="rect">
              <a:avLst/>
            </a:prstGeom>
          </p:spPr>
        </p:pic>
        <p:pic>
          <p:nvPicPr>
            <p:cNvPr id="7" name="object 7"/>
            <p:cNvPicPr/>
            <p:nvPr/>
          </p:nvPicPr>
          <p:blipFill>
            <a:blip r:embed="rId3" cstate="print"/>
            <a:stretch>
              <a:fillRect/>
            </a:stretch>
          </p:blipFill>
          <p:spPr>
            <a:xfrm>
              <a:off x="6647688" y="1152143"/>
              <a:ext cx="5108448" cy="5327904"/>
            </a:xfrm>
            <a:prstGeom prst="rect">
              <a:avLst/>
            </a:prstGeom>
          </p:spPr>
        </p:pic>
        <p:sp>
          <p:nvSpPr>
            <p:cNvPr id="8" name="object 8"/>
            <p:cNvSpPr/>
            <p:nvPr/>
          </p:nvSpPr>
          <p:spPr>
            <a:xfrm>
              <a:off x="6647688" y="1152143"/>
              <a:ext cx="5108575" cy="5327650"/>
            </a:xfrm>
            <a:custGeom>
              <a:avLst/>
              <a:gdLst/>
              <a:ahLst/>
              <a:cxnLst/>
              <a:rect l="l" t="t" r="r" b="b"/>
              <a:pathLst>
                <a:path w="5108575" h="5327650">
                  <a:moveTo>
                    <a:pt x="0" y="5327523"/>
                  </a:moveTo>
                  <a:lnTo>
                    <a:pt x="5108321" y="5327523"/>
                  </a:lnTo>
                  <a:lnTo>
                    <a:pt x="5108321" y="0"/>
                  </a:lnTo>
                  <a:lnTo>
                    <a:pt x="0" y="0"/>
                  </a:lnTo>
                  <a:lnTo>
                    <a:pt x="0" y="5327523"/>
                  </a:lnTo>
                  <a:close/>
                </a:path>
              </a:pathLst>
            </a:custGeom>
            <a:ln w="9144">
              <a:solidFill>
                <a:srgbClr val="DADADA"/>
              </a:solidFill>
            </a:ln>
          </p:spPr>
          <p:txBody>
            <a:bodyPr wrap="square" lIns="0" tIns="0" rIns="0" bIns="0" rtlCol="0"/>
            <a:lstStyle/>
            <a:p>
              <a:endParaRPr/>
            </a:p>
          </p:txBody>
        </p:sp>
        <p:sp>
          <p:nvSpPr>
            <p:cNvPr id="9" name="object 9"/>
            <p:cNvSpPr/>
            <p:nvPr/>
          </p:nvSpPr>
          <p:spPr>
            <a:xfrm>
              <a:off x="10635995" y="6031992"/>
              <a:ext cx="379730" cy="486409"/>
            </a:xfrm>
            <a:custGeom>
              <a:avLst/>
              <a:gdLst/>
              <a:ahLst/>
              <a:cxnLst/>
              <a:rect l="l" t="t" r="r" b="b"/>
              <a:pathLst>
                <a:path w="379729" h="486409">
                  <a:moveTo>
                    <a:pt x="379222" y="0"/>
                  </a:moveTo>
                  <a:lnTo>
                    <a:pt x="0" y="0"/>
                  </a:lnTo>
                  <a:lnTo>
                    <a:pt x="0" y="485901"/>
                  </a:lnTo>
                  <a:lnTo>
                    <a:pt x="379222" y="485901"/>
                  </a:lnTo>
                  <a:lnTo>
                    <a:pt x="379222" y="0"/>
                  </a:lnTo>
                  <a:close/>
                </a:path>
              </a:pathLst>
            </a:custGeom>
            <a:solidFill>
              <a:srgbClr val="536D79"/>
            </a:solidFill>
          </p:spPr>
          <p:txBody>
            <a:bodyPr wrap="square" lIns="0" tIns="0" rIns="0" bIns="0" rtlCol="0"/>
            <a:lstStyle/>
            <a:p>
              <a:endParaRPr/>
            </a:p>
          </p:txBody>
        </p:sp>
        <p:sp>
          <p:nvSpPr>
            <p:cNvPr id="10" name="object 10"/>
            <p:cNvSpPr/>
            <p:nvPr/>
          </p:nvSpPr>
          <p:spPr>
            <a:xfrm>
              <a:off x="11012424" y="5887212"/>
              <a:ext cx="377825" cy="631190"/>
            </a:xfrm>
            <a:custGeom>
              <a:avLst/>
              <a:gdLst/>
              <a:ahLst/>
              <a:cxnLst/>
              <a:rect l="l" t="t" r="r" b="b"/>
              <a:pathLst>
                <a:path w="377825" h="631190">
                  <a:moveTo>
                    <a:pt x="377444" y="0"/>
                  </a:moveTo>
                  <a:lnTo>
                    <a:pt x="0" y="0"/>
                  </a:lnTo>
                  <a:lnTo>
                    <a:pt x="0" y="630682"/>
                  </a:lnTo>
                  <a:lnTo>
                    <a:pt x="377444" y="630682"/>
                  </a:lnTo>
                  <a:lnTo>
                    <a:pt x="377444" y="0"/>
                  </a:lnTo>
                  <a:close/>
                </a:path>
              </a:pathLst>
            </a:custGeom>
            <a:solidFill>
              <a:srgbClr val="5EC5D2"/>
            </a:solidFill>
          </p:spPr>
          <p:txBody>
            <a:bodyPr wrap="square" lIns="0" tIns="0" rIns="0" bIns="0" rtlCol="0"/>
            <a:lstStyle/>
            <a:p>
              <a:endParaRPr/>
            </a:p>
          </p:txBody>
        </p:sp>
        <p:sp>
          <p:nvSpPr>
            <p:cNvPr id="11" name="object 11"/>
            <p:cNvSpPr/>
            <p:nvPr/>
          </p:nvSpPr>
          <p:spPr>
            <a:xfrm>
              <a:off x="11387328" y="5756148"/>
              <a:ext cx="377825" cy="755650"/>
            </a:xfrm>
            <a:custGeom>
              <a:avLst/>
              <a:gdLst/>
              <a:ahLst/>
              <a:cxnLst/>
              <a:rect l="l" t="t" r="r" b="b"/>
              <a:pathLst>
                <a:path w="377825" h="755650">
                  <a:moveTo>
                    <a:pt x="377444" y="0"/>
                  </a:moveTo>
                  <a:lnTo>
                    <a:pt x="0" y="0"/>
                  </a:lnTo>
                  <a:lnTo>
                    <a:pt x="0" y="755522"/>
                  </a:lnTo>
                  <a:lnTo>
                    <a:pt x="377444" y="755522"/>
                  </a:lnTo>
                  <a:lnTo>
                    <a:pt x="377444" y="0"/>
                  </a:lnTo>
                  <a:close/>
                </a:path>
              </a:pathLst>
            </a:custGeom>
            <a:solidFill>
              <a:srgbClr val="F16C63"/>
            </a:solidFill>
          </p:spPr>
          <p:txBody>
            <a:bodyPr wrap="square" lIns="0" tIns="0" rIns="0" bIns="0" rtlCol="0"/>
            <a:lstStyle/>
            <a:p>
              <a:endParaRPr/>
            </a:p>
          </p:txBody>
        </p:sp>
        <p:sp>
          <p:nvSpPr>
            <p:cNvPr id="12" name="object 12"/>
            <p:cNvSpPr/>
            <p:nvPr/>
          </p:nvSpPr>
          <p:spPr>
            <a:xfrm>
              <a:off x="10261092" y="6152387"/>
              <a:ext cx="379730" cy="365760"/>
            </a:xfrm>
            <a:custGeom>
              <a:avLst/>
              <a:gdLst/>
              <a:ahLst/>
              <a:cxnLst/>
              <a:rect l="l" t="t" r="r" b="b"/>
              <a:pathLst>
                <a:path w="379729" h="365759">
                  <a:moveTo>
                    <a:pt x="379222" y="0"/>
                  </a:moveTo>
                  <a:lnTo>
                    <a:pt x="0" y="0"/>
                  </a:lnTo>
                  <a:lnTo>
                    <a:pt x="0" y="365760"/>
                  </a:lnTo>
                  <a:lnTo>
                    <a:pt x="379222" y="365760"/>
                  </a:lnTo>
                  <a:lnTo>
                    <a:pt x="379222" y="0"/>
                  </a:lnTo>
                  <a:close/>
                </a:path>
              </a:pathLst>
            </a:custGeom>
            <a:solidFill>
              <a:srgbClr val="E36C09"/>
            </a:solidFill>
          </p:spPr>
          <p:txBody>
            <a:bodyPr wrap="square" lIns="0" tIns="0" rIns="0" bIns="0" rtlCol="0"/>
            <a:lstStyle/>
            <a:p>
              <a:endParaRPr/>
            </a:p>
          </p:txBody>
        </p:sp>
        <p:pic>
          <p:nvPicPr>
            <p:cNvPr id="13" name="object 13"/>
            <p:cNvPicPr/>
            <p:nvPr/>
          </p:nvPicPr>
          <p:blipFill>
            <a:blip r:embed="rId4" cstate="print"/>
            <a:stretch>
              <a:fillRect/>
            </a:stretch>
          </p:blipFill>
          <p:spPr>
            <a:xfrm>
              <a:off x="4811268" y="2016252"/>
              <a:ext cx="1900427" cy="4062984"/>
            </a:xfrm>
            <a:prstGeom prst="rect">
              <a:avLst/>
            </a:prstGeom>
          </p:spPr>
        </p:pic>
        <p:pic>
          <p:nvPicPr>
            <p:cNvPr id="14" name="object 14"/>
            <p:cNvPicPr/>
            <p:nvPr/>
          </p:nvPicPr>
          <p:blipFill>
            <a:blip r:embed="rId5" cstate="print"/>
            <a:stretch>
              <a:fillRect/>
            </a:stretch>
          </p:blipFill>
          <p:spPr>
            <a:xfrm>
              <a:off x="4873752" y="2124455"/>
              <a:ext cx="1775459" cy="3805428"/>
            </a:xfrm>
            <a:prstGeom prst="rect">
              <a:avLst/>
            </a:prstGeom>
          </p:spPr>
        </p:pic>
        <p:sp>
          <p:nvSpPr>
            <p:cNvPr id="15" name="object 15"/>
            <p:cNvSpPr/>
            <p:nvPr/>
          </p:nvSpPr>
          <p:spPr>
            <a:xfrm>
              <a:off x="4874514" y="2125217"/>
              <a:ext cx="1775460" cy="3806825"/>
            </a:xfrm>
            <a:custGeom>
              <a:avLst/>
              <a:gdLst/>
              <a:ahLst/>
              <a:cxnLst/>
              <a:rect l="l" t="t" r="r" b="b"/>
              <a:pathLst>
                <a:path w="1775459" h="3806825">
                  <a:moveTo>
                    <a:pt x="0" y="951738"/>
                  </a:moveTo>
                  <a:lnTo>
                    <a:pt x="887730" y="951738"/>
                  </a:lnTo>
                  <a:lnTo>
                    <a:pt x="887730" y="0"/>
                  </a:lnTo>
                  <a:lnTo>
                    <a:pt x="1775460" y="1903349"/>
                  </a:lnTo>
                  <a:lnTo>
                    <a:pt x="887730" y="3806825"/>
                  </a:lnTo>
                  <a:lnTo>
                    <a:pt x="887730" y="2855087"/>
                  </a:lnTo>
                  <a:lnTo>
                    <a:pt x="0" y="2855087"/>
                  </a:lnTo>
                  <a:lnTo>
                    <a:pt x="0" y="951738"/>
                  </a:lnTo>
                  <a:close/>
                </a:path>
              </a:pathLst>
            </a:custGeom>
            <a:ln w="38100">
              <a:solidFill>
                <a:srgbClr val="FFFFFF"/>
              </a:solidFill>
            </a:ln>
          </p:spPr>
          <p:txBody>
            <a:bodyPr wrap="square" lIns="0" tIns="0" rIns="0" bIns="0" rtlCol="0"/>
            <a:lstStyle/>
            <a:p>
              <a:endParaRPr/>
            </a:p>
          </p:txBody>
        </p:sp>
        <p:sp>
          <p:nvSpPr>
            <p:cNvPr id="16" name="object 16"/>
            <p:cNvSpPr/>
            <p:nvPr/>
          </p:nvSpPr>
          <p:spPr>
            <a:xfrm>
              <a:off x="306324" y="1152143"/>
              <a:ext cx="4837430" cy="5327650"/>
            </a:xfrm>
            <a:custGeom>
              <a:avLst/>
              <a:gdLst/>
              <a:ahLst/>
              <a:cxnLst/>
              <a:rect l="l" t="t" r="r" b="b"/>
              <a:pathLst>
                <a:path w="4837430" h="5327650">
                  <a:moveTo>
                    <a:pt x="4836922" y="0"/>
                  </a:moveTo>
                  <a:lnTo>
                    <a:pt x="0" y="0"/>
                  </a:lnTo>
                  <a:lnTo>
                    <a:pt x="0" y="5327523"/>
                  </a:lnTo>
                  <a:lnTo>
                    <a:pt x="4836922" y="5327523"/>
                  </a:lnTo>
                  <a:lnTo>
                    <a:pt x="4836922" y="0"/>
                  </a:lnTo>
                  <a:close/>
                </a:path>
              </a:pathLst>
            </a:custGeom>
            <a:solidFill>
              <a:srgbClr val="FFFFFF"/>
            </a:solidFill>
          </p:spPr>
          <p:txBody>
            <a:bodyPr wrap="square" lIns="0" tIns="0" rIns="0" bIns="0" rtlCol="0"/>
            <a:lstStyle/>
            <a:p>
              <a:endParaRPr/>
            </a:p>
          </p:txBody>
        </p:sp>
        <p:sp>
          <p:nvSpPr>
            <p:cNvPr id="17" name="object 17"/>
            <p:cNvSpPr/>
            <p:nvPr/>
          </p:nvSpPr>
          <p:spPr>
            <a:xfrm>
              <a:off x="459486" y="1152905"/>
              <a:ext cx="4777740" cy="5329555"/>
            </a:xfrm>
            <a:custGeom>
              <a:avLst/>
              <a:gdLst/>
              <a:ahLst/>
              <a:cxnLst/>
              <a:rect l="l" t="t" r="r" b="b"/>
              <a:pathLst>
                <a:path w="4777740" h="5329555">
                  <a:moveTo>
                    <a:pt x="0" y="5329047"/>
                  </a:moveTo>
                  <a:lnTo>
                    <a:pt x="4777486" y="5329047"/>
                  </a:lnTo>
                  <a:lnTo>
                    <a:pt x="4777486" y="0"/>
                  </a:lnTo>
                  <a:lnTo>
                    <a:pt x="0" y="0"/>
                  </a:lnTo>
                  <a:lnTo>
                    <a:pt x="0" y="5329047"/>
                  </a:lnTo>
                  <a:close/>
                </a:path>
              </a:pathLst>
            </a:custGeom>
            <a:ln w="25908">
              <a:solidFill>
                <a:srgbClr val="BE341F"/>
              </a:solidFill>
              <a:prstDash val="lgDash"/>
            </a:ln>
          </p:spPr>
          <p:txBody>
            <a:bodyPr wrap="square" lIns="0" tIns="0" rIns="0" bIns="0" rtlCol="0"/>
            <a:lstStyle/>
            <a:p>
              <a:endParaRPr/>
            </a:p>
          </p:txBody>
        </p:sp>
        <p:pic>
          <p:nvPicPr>
            <p:cNvPr id="18" name="object 18"/>
            <p:cNvPicPr/>
            <p:nvPr/>
          </p:nvPicPr>
          <p:blipFill>
            <a:blip r:embed="rId6" cstate="print"/>
            <a:stretch>
              <a:fillRect/>
            </a:stretch>
          </p:blipFill>
          <p:spPr>
            <a:xfrm>
              <a:off x="944879" y="4358639"/>
              <a:ext cx="1473708" cy="1117092"/>
            </a:xfrm>
            <a:prstGeom prst="rect">
              <a:avLst/>
            </a:prstGeom>
          </p:spPr>
        </p:pic>
      </p:grpSp>
      <p:sp>
        <p:nvSpPr>
          <p:cNvPr id="19" name="object 19"/>
          <p:cNvSpPr txBox="1">
            <a:spLocks noGrp="1"/>
          </p:cNvSpPr>
          <p:nvPr>
            <p:ph type="title"/>
          </p:nvPr>
        </p:nvSpPr>
        <p:spPr>
          <a:xfrm>
            <a:off x="689254" y="360680"/>
            <a:ext cx="5721985" cy="513715"/>
          </a:xfrm>
          <a:prstGeom prst="rect">
            <a:avLst/>
          </a:prstGeom>
        </p:spPr>
        <p:txBody>
          <a:bodyPr vert="horz" wrap="square" lIns="0" tIns="13335" rIns="0" bIns="0" rtlCol="0">
            <a:spAutoFit/>
          </a:bodyPr>
          <a:lstStyle/>
          <a:p>
            <a:pPr marL="12700">
              <a:lnSpc>
                <a:spcPct val="100000"/>
              </a:lnSpc>
              <a:spcBef>
                <a:spcPts val="105"/>
              </a:spcBef>
            </a:pPr>
            <a:r>
              <a:rPr sz="3200" b="1" u="sng" dirty="0">
                <a:solidFill>
                  <a:srgbClr val="000000"/>
                </a:solidFill>
                <a:uFill>
                  <a:solidFill>
                    <a:srgbClr val="DADADA"/>
                  </a:solidFill>
                </a:uFill>
                <a:latin typeface="Microsoft YaHei"/>
                <a:cs typeface="Microsoft YaHei"/>
              </a:rPr>
              <a:t>學生學習歷程檔案有什</a:t>
            </a:r>
            <a:r>
              <a:rPr sz="3200" b="1" u="sng" spc="-15" dirty="0">
                <a:solidFill>
                  <a:srgbClr val="000000"/>
                </a:solidFill>
                <a:uFill>
                  <a:solidFill>
                    <a:srgbClr val="DADADA"/>
                  </a:solidFill>
                </a:uFill>
                <a:latin typeface="Microsoft YaHei"/>
                <a:cs typeface="Microsoft YaHei"/>
              </a:rPr>
              <a:t>麼</a:t>
            </a:r>
            <a:r>
              <a:rPr sz="3200" b="1" u="sng" dirty="0">
                <a:solidFill>
                  <a:srgbClr val="000000"/>
                </a:solidFill>
                <a:uFill>
                  <a:solidFill>
                    <a:srgbClr val="DADADA"/>
                  </a:solidFill>
                </a:uFill>
                <a:latin typeface="Microsoft YaHei"/>
                <a:cs typeface="Microsoft YaHei"/>
              </a:rPr>
              <a:t>作</a:t>
            </a:r>
            <a:r>
              <a:rPr sz="3200" b="1" dirty="0">
                <a:solidFill>
                  <a:srgbClr val="000000"/>
                </a:solidFill>
                <a:latin typeface="Microsoft YaHei"/>
                <a:cs typeface="Microsoft YaHei"/>
              </a:rPr>
              <a:t>用？</a:t>
            </a:r>
            <a:endParaRPr sz="3200">
              <a:latin typeface="Microsoft YaHei"/>
              <a:cs typeface="Microsoft YaHei"/>
            </a:endParaRPr>
          </a:p>
        </p:txBody>
      </p:sp>
      <p:sp>
        <p:nvSpPr>
          <p:cNvPr id="20" name="object 20"/>
          <p:cNvSpPr txBox="1"/>
          <p:nvPr/>
        </p:nvSpPr>
        <p:spPr>
          <a:xfrm>
            <a:off x="659282" y="5623966"/>
            <a:ext cx="2143760" cy="452120"/>
          </a:xfrm>
          <a:prstGeom prst="rect">
            <a:avLst/>
          </a:prstGeom>
        </p:spPr>
        <p:txBody>
          <a:bodyPr vert="horz" wrap="square" lIns="0" tIns="12065" rIns="0" bIns="0" rtlCol="0">
            <a:spAutoFit/>
          </a:bodyPr>
          <a:lstStyle/>
          <a:p>
            <a:pPr>
              <a:lnSpc>
                <a:spcPct val="100000"/>
              </a:lnSpc>
              <a:spcBef>
                <a:spcPts val="95"/>
              </a:spcBef>
            </a:pPr>
            <a:r>
              <a:rPr sz="2800" b="1" spc="-5" dirty="0">
                <a:latin typeface="Microsoft JhengHei"/>
                <a:cs typeface="Microsoft JhengHei"/>
              </a:rPr>
              <a:t>適性學習軌跡</a:t>
            </a:r>
            <a:endParaRPr sz="2800">
              <a:latin typeface="Microsoft JhengHei"/>
              <a:cs typeface="Microsoft JhengHei"/>
            </a:endParaRPr>
          </a:p>
        </p:txBody>
      </p:sp>
      <p:grpSp>
        <p:nvGrpSpPr>
          <p:cNvPr id="21" name="object 21"/>
          <p:cNvGrpSpPr/>
          <p:nvPr/>
        </p:nvGrpSpPr>
        <p:grpSpPr>
          <a:xfrm>
            <a:off x="1028700" y="1298447"/>
            <a:ext cx="6362700" cy="4110354"/>
            <a:chOff x="1028700" y="1298447"/>
            <a:chExt cx="6362700" cy="4110354"/>
          </a:xfrm>
        </p:grpSpPr>
        <p:pic>
          <p:nvPicPr>
            <p:cNvPr id="22" name="object 22"/>
            <p:cNvPicPr/>
            <p:nvPr/>
          </p:nvPicPr>
          <p:blipFill>
            <a:blip r:embed="rId7" cstate="print"/>
            <a:stretch>
              <a:fillRect/>
            </a:stretch>
          </p:blipFill>
          <p:spPr>
            <a:xfrm>
              <a:off x="1028700" y="1370075"/>
              <a:ext cx="1333500" cy="1117091"/>
            </a:xfrm>
            <a:prstGeom prst="rect">
              <a:avLst/>
            </a:prstGeom>
          </p:spPr>
        </p:pic>
        <p:pic>
          <p:nvPicPr>
            <p:cNvPr id="23" name="object 23"/>
            <p:cNvPicPr/>
            <p:nvPr/>
          </p:nvPicPr>
          <p:blipFill>
            <a:blip r:embed="rId8" cstate="print"/>
            <a:stretch>
              <a:fillRect/>
            </a:stretch>
          </p:blipFill>
          <p:spPr>
            <a:xfrm>
              <a:off x="3427476" y="1298447"/>
              <a:ext cx="1115568" cy="1115567"/>
            </a:xfrm>
            <a:prstGeom prst="rect">
              <a:avLst/>
            </a:prstGeom>
          </p:spPr>
        </p:pic>
        <p:pic>
          <p:nvPicPr>
            <p:cNvPr id="24" name="object 24"/>
            <p:cNvPicPr/>
            <p:nvPr/>
          </p:nvPicPr>
          <p:blipFill>
            <a:blip r:embed="rId9" cstate="print"/>
            <a:stretch>
              <a:fillRect/>
            </a:stretch>
          </p:blipFill>
          <p:spPr>
            <a:xfrm>
              <a:off x="3334511" y="4293108"/>
              <a:ext cx="445008" cy="1115568"/>
            </a:xfrm>
            <a:prstGeom prst="rect">
              <a:avLst/>
            </a:prstGeom>
          </p:spPr>
        </p:pic>
        <p:sp>
          <p:nvSpPr>
            <p:cNvPr id="25" name="object 25"/>
            <p:cNvSpPr/>
            <p:nvPr/>
          </p:nvSpPr>
          <p:spPr>
            <a:xfrm>
              <a:off x="3767327" y="4498847"/>
              <a:ext cx="869950" cy="844550"/>
            </a:xfrm>
            <a:custGeom>
              <a:avLst/>
              <a:gdLst/>
              <a:ahLst/>
              <a:cxnLst/>
              <a:rect l="l" t="t" r="r" b="b"/>
              <a:pathLst>
                <a:path w="869950" h="844550">
                  <a:moveTo>
                    <a:pt x="729107" y="0"/>
                  </a:moveTo>
                  <a:lnTo>
                    <a:pt x="130810" y="381"/>
                  </a:lnTo>
                  <a:lnTo>
                    <a:pt x="89154" y="9778"/>
                  </a:lnTo>
                  <a:lnTo>
                    <a:pt x="53212" y="30479"/>
                  </a:lnTo>
                  <a:lnTo>
                    <a:pt x="25019" y="60578"/>
                  </a:lnTo>
                  <a:lnTo>
                    <a:pt x="6604" y="98043"/>
                  </a:lnTo>
                  <a:lnTo>
                    <a:pt x="0" y="140715"/>
                  </a:lnTo>
                  <a:lnTo>
                    <a:pt x="381" y="713232"/>
                  </a:lnTo>
                  <a:lnTo>
                    <a:pt x="9779" y="754888"/>
                  </a:lnTo>
                  <a:lnTo>
                    <a:pt x="30480" y="790829"/>
                  </a:lnTo>
                  <a:lnTo>
                    <a:pt x="60579" y="819022"/>
                  </a:lnTo>
                  <a:lnTo>
                    <a:pt x="98044" y="837438"/>
                  </a:lnTo>
                  <a:lnTo>
                    <a:pt x="140716" y="844041"/>
                  </a:lnTo>
                  <a:lnTo>
                    <a:pt x="739013" y="843660"/>
                  </a:lnTo>
                  <a:lnTo>
                    <a:pt x="780669" y="834263"/>
                  </a:lnTo>
                  <a:lnTo>
                    <a:pt x="816610" y="813561"/>
                  </a:lnTo>
                  <a:lnTo>
                    <a:pt x="844804" y="783463"/>
                  </a:lnTo>
                  <a:lnTo>
                    <a:pt x="863219" y="745997"/>
                  </a:lnTo>
                  <a:lnTo>
                    <a:pt x="869823" y="703326"/>
                  </a:lnTo>
                  <a:lnTo>
                    <a:pt x="869442" y="130809"/>
                  </a:lnTo>
                  <a:lnTo>
                    <a:pt x="860044" y="89153"/>
                  </a:lnTo>
                  <a:lnTo>
                    <a:pt x="839343" y="53212"/>
                  </a:lnTo>
                  <a:lnTo>
                    <a:pt x="809244" y="25018"/>
                  </a:lnTo>
                  <a:lnTo>
                    <a:pt x="771779" y="6603"/>
                  </a:lnTo>
                  <a:lnTo>
                    <a:pt x="729107" y="0"/>
                  </a:lnTo>
                  <a:close/>
                </a:path>
              </a:pathLst>
            </a:custGeom>
            <a:solidFill>
              <a:srgbClr val="F8841D"/>
            </a:solidFill>
          </p:spPr>
          <p:txBody>
            <a:bodyPr wrap="square" lIns="0" tIns="0" rIns="0" bIns="0" rtlCol="0"/>
            <a:lstStyle/>
            <a:p>
              <a:endParaRPr/>
            </a:p>
          </p:txBody>
        </p:sp>
        <p:sp>
          <p:nvSpPr>
            <p:cNvPr id="26" name="object 26"/>
            <p:cNvSpPr/>
            <p:nvPr/>
          </p:nvSpPr>
          <p:spPr>
            <a:xfrm>
              <a:off x="3902964" y="4623815"/>
              <a:ext cx="598805" cy="595630"/>
            </a:xfrm>
            <a:custGeom>
              <a:avLst/>
              <a:gdLst/>
              <a:ahLst/>
              <a:cxnLst/>
              <a:rect l="l" t="t" r="r" b="b"/>
              <a:pathLst>
                <a:path w="598804" h="595629">
                  <a:moveTo>
                    <a:pt x="303276" y="296291"/>
                  </a:moveTo>
                  <a:lnTo>
                    <a:pt x="299847" y="292608"/>
                  </a:lnTo>
                  <a:lnTo>
                    <a:pt x="291465" y="292608"/>
                  </a:lnTo>
                  <a:lnTo>
                    <a:pt x="288036" y="296291"/>
                  </a:lnTo>
                  <a:lnTo>
                    <a:pt x="288036" y="305308"/>
                  </a:lnTo>
                  <a:lnTo>
                    <a:pt x="291465" y="308991"/>
                  </a:lnTo>
                  <a:lnTo>
                    <a:pt x="299847" y="308991"/>
                  </a:lnTo>
                  <a:lnTo>
                    <a:pt x="303276" y="305308"/>
                  </a:lnTo>
                  <a:lnTo>
                    <a:pt x="303276" y="296291"/>
                  </a:lnTo>
                  <a:close/>
                </a:path>
                <a:path w="598804" h="595629">
                  <a:moveTo>
                    <a:pt x="397256" y="152400"/>
                  </a:moveTo>
                  <a:lnTo>
                    <a:pt x="312547" y="235597"/>
                  </a:lnTo>
                  <a:lnTo>
                    <a:pt x="312547" y="289433"/>
                  </a:lnTo>
                  <a:lnTo>
                    <a:pt x="312547" y="308991"/>
                  </a:lnTo>
                  <a:lnTo>
                    <a:pt x="302641" y="313817"/>
                  </a:lnTo>
                  <a:lnTo>
                    <a:pt x="287655" y="313817"/>
                  </a:lnTo>
                  <a:lnTo>
                    <a:pt x="282702" y="308991"/>
                  </a:lnTo>
                  <a:lnTo>
                    <a:pt x="282702" y="289433"/>
                  </a:lnTo>
                  <a:lnTo>
                    <a:pt x="287655" y="284480"/>
                  </a:lnTo>
                  <a:lnTo>
                    <a:pt x="302641" y="284480"/>
                  </a:lnTo>
                  <a:lnTo>
                    <a:pt x="312547" y="289433"/>
                  </a:lnTo>
                  <a:lnTo>
                    <a:pt x="312547" y="235597"/>
                  </a:lnTo>
                  <a:lnTo>
                    <a:pt x="262763" y="284480"/>
                  </a:lnTo>
                  <a:lnTo>
                    <a:pt x="262763" y="294259"/>
                  </a:lnTo>
                  <a:lnTo>
                    <a:pt x="217932" y="406781"/>
                  </a:lnTo>
                  <a:lnTo>
                    <a:pt x="317500" y="328549"/>
                  </a:lnTo>
                  <a:lnTo>
                    <a:pt x="327533" y="323596"/>
                  </a:lnTo>
                  <a:lnTo>
                    <a:pt x="327533" y="313817"/>
                  </a:lnTo>
                  <a:lnTo>
                    <a:pt x="327533" y="308991"/>
                  </a:lnTo>
                  <a:lnTo>
                    <a:pt x="338455" y="284480"/>
                  </a:lnTo>
                  <a:lnTo>
                    <a:pt x="397256" y="152400"/>
                  </a:lnTo>
                  <a:close/>
                </a:path>
                <a:path w="598804" h="595629">
                  <a:moveTo>
                    <a:pt x="598424" y="297688"/>
                  </a:moveTo>
                  <a:lnTo>
                    <a:pt x="589534" y="225679"/>
                  </a:lnTo>
                  <a:lnTo>
                    <a:pt x="574421" y="181229"/>
                  </a:lnTo>
                  <a:lnTo>
                    <a:pt x="552831" y="140208"/>
                  </a:lnTo>
                  <a:lnTo>
                    <a:pt x="529717" y="109321"/>
                  </a:lnTo>
                  <a:lnTo>
                    <a:pt x="529717" y="317246"/>
                  </a:lnTo>
                  <a:lnTo>
                    <a:pt x="528320" y="334010"/>
                  </a:lnTo>
                  <a:lnTo>
                    <a:pt x="516763" y="381762"/>
                  </a:lnTo>
                  <a:lnTo>
                    <a:pt x="494919" y="425196"/>
                  </a:lnTo>
                  <a:lnTo>
                    <a:pt x="464185" y="463042"/>
                  </a:lnTo>
                  <a:lnTo>
                    <a:pt x="425831" y="494030"/>
                  </a:lnTo>
                  <a:lnTo>
                    <a:pt x="381127" y="516763"/>
                  </a:lnTo>
                  <a:lnTo>
                    <a:pt x="331343" y="529971"/>
                  </a:lnTo>
                  <a:lnTo>
                    <a:pt x="313982" y="532003"/>
                  </a:lnTo>
                  <a:lnTo>
                    <a:pt x="313982" y="497840"/>
                  </a:lnTo>
                  <a:lnTo>
                    <a:pt x="279654" y="497840"/>
                  </a:lnTo>
                  <a:lnTo>
                    <a:pt x="279654" y="532003"/>
                  </a:lnTo>
                  <a:lnTo>
                    <a:pt x="266065" y="530479"/>
                  </a:lnTo>
                  <a:lnTo>
                    <a:pt x="227838" y="521970"/>
                  </a:lnTo>
                  <a:lnTo>
                    <a:pt x="181610" y="501777"/>
                  </a:lnTo>
                  <a:lnTo>
                    <a:pt x="149987" y="479933"/>
                  </a:lnTo>
                  <a:lnTo>
                    <a:pt x="137287" y="473456"/>
                  </a:lnTo>
                  <a:lnTo>
                    <a:pt x="137287" y="468630"/>
                  </a:lnTo>
                  <a:lnTo>
                    <a:pt x="132461" y="468630"/>
                  </a:lnTo>
                  <a:lnTo>
                    <a:pt x="132461" y="463677"/>
                  </a:lnTo>
                  <a:lnTo>
                    <a:pt x="127508" y="463677"/>
                  </a:lnTo>
                  <a:lnTo>
                    <a:pt x="122682" y="458851"/>
                  </a:lnTo>
                  <a:lnTo>
                    <a:pt x="122682" y="453898"/>
                  </a:lnTo>
                  <a:lnTo>
                    <a:pt x="117729" y="453898"/>
                  </a:lnTo>
                  <a:lnTo>
                    <a:pt x="96139" y="421767"/>
                  </a:lnTo>
                  <a:lnTo>
                    <a:pt x="78613" y="386715"/>
                  </a:lnTo>
                  <a:lnTo>
                    <a:pt x="67183" y="349758"/>
                  </a:lnTo>
                  <a:lnTo>
                    <a:pt x="63881" y="324612"/>
                  </a:lnTo>
                  <a:lnTo>
                    <a:pt x="98044" y="317246"/>
                  </a:lnTo>
                  <a:lnTo>
                    <a:pt x="98044" y="283083"/>
                  </a:lnTo>
                  <a:lnTo>
                    <a:pt x="63754" y="283083"/>
                  </a:lnTo>
                  <a:lnTo>
                    <a:pt x="65786" y="265684"/>
                  </a:lnTo>
                  <a:lnTo>
                    <a:pt x="78613" y="216154"/>
                  </a:lnTo>
                  <a:lnTo>
                    <a:pt x="100838" y="171577"/>
                  </a:lnTo>
                  <a:lnTo>
                    <a:pt x="131191" y="132969"/>
                  </a:lnTo>
                  <a:lnTo>
                    <a:pt x="168910" y="101727"/>
                  </a:lnTo>
                  <a:lnTo>
                    <a:pt x="212852" y="78740"/>
                  </a:lnTo>
                  <a:lnTo>
                    <a:pt x="262128" y="65532"/>
                  </a:lnTo>
                  <a:lnTo>
                    <a:pt x="279654" y="63500"/>
                  </a:lnTo>
                  <a:lnTo>
                    <a:pt x="279654" y="97663"/>
                  </a:lnTo>
                  <a:lnTo>
                    <a:pt x="313982" y="97663"/>
                  </a:lnTo>
                  <a:lnTo>
                    <a:pt x="313982" y="63512"/>
                  </a:lnTo>
                  <a:lnTo>
                    <a:pt x="327279" y="65659"/>
                  </a:lnTo>
                  <a:lnTo>
                    <a:pt x="340106" y="68199"/>
                  </a:lnTo>
                  <a:lnTo>
                    <a:pt x="388620" y="81788"/>
                  </a:lnTo>
                  <a:lnTo>
                    <a:pt x="407162" y="92710"/>
                  </a:lnTo>
                  <a:lnTo>
                    <a:pt x="411988" y="92710"/>
                  </a:lnTo>
                  <a:lnTo>
                    <a:pt x="421894" y="102489"/>
                  </a:lnTo>
                  <a:lnTo>
                    <a:pt x="426720" y="102489"/>
                  </a:lnTo>
                  <a:lnTo>
                    <a:pt x="431673" y="107442"/>
                  </a:lnTo>
                  <a:lnTo>
                    <a:pt x="436499" y="107442"/>
                  </a:lnTo>
                  <a:lnTo>
                    <a:pt x="456184" y="126873"/>
                  </a:lnTo>
                  <a:lnTo>
                    <a:pt x="461137" y="126873"/>
                  </a:lnTo>
                  <a:lnTo>
                    <a:pt x="461137" y="131826"/>
                  </a:lnTo>
                  <a:lnTo>
                    <a:pt x="465963" y="136652"/>
                  </a:lnTo>
                  <a:lnTo>
                    <a:pt x="470916" y="136652"/>
                  </a:lnTo>
                  <a:lnTo>
                    <a:pt x="470916" y="141605"/>
                  </a:lnTo>
                  <a:lnTo>
                    <a:pt x="475742" y="141605"/>
                  </a:lnTo>
                  <a:lnTo>
                    <a:pt x="475742" y="146431"/>
                  </a:lnTo>
                  <a:lnTo>
                    <a:pt x="480695" y="151257"/>
                  </a:lnTo>
                  <a:lnTo>
                    <a:pt x="480695" y="156210"/>
                  </a:lnTo>
                  <a:lnTo>
                    <a:pt x="485648" y="156210"/>
                  </a:lnTo>
                  <a:lnTo>
                    <a:pt x="485648" y="161036"/>
                  </a:lnTo>
                  <a:lnTo>
                    <a:pt x="495427" y="170815"/>
                  </a:lnTo>
                  <a:lnTo>
                    <a:pt x="495427" y="175768"/>
                  </a:lnTo>
                  <a:lnTo>
                    <a:pt x="505206" y="185420"/>
                  </a:lnTo>
                  <a:lnTo>
                    <a:pt x="505206" y="190373"/>
                  </a:lnTo>
                  <a:lnTo>
                    <a:pt x="510794" y="202057"/>
                  </a:lnTo>
                  <a:lnTo>
                    <a:pt x="515747" y="213741"/>
                  </a:lnTo>
                  <a:lnTo>
                    <a:pt x="528574" y="262509"/>
                  </a:lnTo>
                  <a:lnTo>
                    <a:pt x="529590" y="275590"/>
                  </a:lnTo>
                  <a:lnTo>
                    <a:pt x="500380" y="283083"/>
                  </a:lnTo>
                  <a:lnTo>
                    <a:pt x="500380" y="317246"/>
                  </a:lnTo>
                  <a:lnTo>
                    <a:pt x="529717" y="317246"/>
                  </a:lnTo>
                  <a:lnTo>
                    <a:pt x="529717" y="109321"/>
                  </a:lnTo>
                  <a:lnTo>
                    <a:pt x="525272" y="103378"/>
                  </a:lnTo>
                  <a:lnTo>
                    <a:pt x="492506" y="71120"/>
                  </a:lnTo>
                  <a:lnTo>
                    <a:pt x="482727" y="63500"/>
                  </a:lnTo>
                  <a:lnTo>
                    <a:pt x="474472" y="57023"/>
                  </a:lnTo>
                  <a:lnTo>
                    <a:pt x="435229" y="32893"/>
                  </a:lnTo>
                  <a:lnTo>
                    <a:pt x="392430" y="14986"/>
                  </a:lnTo>
                  <a:lnTo>
                    <a:pt x="346964" y="3810"/>
                  </a:lnTo>
                  <a:lnTo>
                    <a:pt x="299212" y="0"/>
                  </a:lnTo>
                  <a:lnTo>
                    <a:pt x="250317" y="3810"/>
                  </a:lnTo>
                  <a:lnTo>
                    <a:pt x="204089" y="14986"/>
                  </a:lnTo>
                  <a:lnTo>
                    <a:pt x="161036" y="32893"/>
                  </a:lnTo>
                  <a:lnTo>
                    <a:pt x="121793" y="57023"/>
                  </a:lnTo>
                  <a:lnTo>
                    <a:pt x="87122" y="86614"/>
                  </a:lnTo>
                  <a:lnTo>
                    <a:pt x="57277" y="121285"/>
                  </a:lnTo>
                  <a:lnTo>
                    <a:pt x="33147" y="160274"/>
                  </a:lnTo>
                  <a:lnTo>
                    <a:pt x="15113" y="203073"/>
                  </a:lnTo>
                  <a:lnTo>
                    <a:pt x="3937" y="249047"/>
                  </a:lnTo>
                  <a:lnTo>
                    <a:pt x="0" y="297688"/>
                  </a:lnTo>
                  <a:lnTo>
                    <a:pt x="1016" y="322326"/>
                  </a:lnTo>
                  <a:lnTo>
                    <a:pt x="8636" y="369824"/>
                  </a:lnTo>
                  <a:lnTo>
                    <a:pt x="23241" y="414274"/>
                  </a:lnTo>
                  <a:lnTo>
                    <a:pt x="44450" y="455295"/>
                  </a:lnTo>
                  <a:lnTo>
                    <a:pt x="71501" y="492125"/>
                  </a:lnTo>
                  <a:lnTo>
                    <a:pt x="103886" y="524383"/>
                  </a:lnTo>
                  <a:lnTo>
                    <a:pt x="140970" y="551307"/>
                  </a:lnTo>
                  <a:lnTo>
                    <a:pt x="182118" y="572262"/>
                  </a:lnTo>
                  <a:lnTo>
                    <a:pt x="226822" y="587006"/>
                  </a:lnTo>
                  <a:lnTo>
                    <a:pt x="274447" y="594487"/>
                  </a:lnTo>
                  <a:lnTo>
                    <a:pt x="299212" y="595503"/>
                  </a:lnTo>
                  <a:lnTo>
                    <a:pt x="323342" y="594487"/>
                  </a:lnTo>
                  <a:lnTo>
                    <a:pt x="370078" y="587006"/>
                  </a:lnTo>
                  <a:lnTo>
                    <a:pt x="414274" y="572262"/>
                  </a:lnTo>
                  <a:lnTo>
                    <a:pt x="455295" y="551307"/>
                  </a:lnTo>
                  <a:lnTo>
                    <a:pt x="525272" y="492125"/>
                  </a:lnTo>
                  <a:lnTo>
                    <a:pt x="552831" y="455295"/>
                  </a:lnTo>
                  <a:lnTo>
                    <a:pt x="574421" y="414274"/>
                  </a:lnTo>
                  <a:lnTo>
                    <a:pt x="589534" y="369824"/>
                  </a:lnTo>
                  <a:lnTo>
                    <a:pt x="597408" y="322326"/>
                  </a:lnTo>
                  <a:lnTo>
                    <a:pt x="598424" y="297688"/>
                  </a:lnTo>
                  <a:close/>
                </a:path>
              </a:pathLst>
            </a:custGeom>
            <a:solidFill>
              <a:srgbClr val="FFFFFF"/>
            </a:solidFill>
          </p:spPr>
          <p:txBody>
            <a:bodyPr wrap="square" lIns="0" tIns="0" rIns="0" bIns="0" rtlCol="0"/>
            <a:lstStyle/>
            <a:p>
              <a:endParaRPr/>
            </a:p>
          </p:txBody>
        </p:sp>
        <p:pic>
          <p:nvPicPr>
            <p:cNvPr id="27" name="object 27"/>
            <p:cNvPicPr/>
            <p:nvPr/>
          </p:nvPicPr>
          <p:blipFill>
            <a:blip r:embed="rId10" cstate="print"/>
            <a:stretch>
              <a:fillRect/>
            </a:stretch>
          </p:blipFill>
          <p:spPr>
            <a:xfrm>
              <a:off x="6765035" y="1845563"/>
              <a:ext cx="626364" cy="662939"/>
            </a:xfrm>
            <a:prstGeom prst="rect">
              <a:avLst/>
            </a:prstGeom>
          </p:spPr>
        </p:pic>
        <p:sp>
          <p:nvSpPr>
            <p:cNvPr id="28" name="object 28"/>
            <p:cNvSpPr/>
            <p:nvPr/>
          </p:nvSpPr>
          <p:spPr>
            <a:xfrm>
              <a:off x="6825996" y="1886711"/>
              <a:ext cx="502920" cy="541020"/>
            </a:xfrm>
            <a:custGeom>
              <a:avLst/>
              <a:gdLst/>
              <a:ahLst/>
              <a:cxnLst/>
              <a:rect l="l" t="t" r="r" b="b"/>
              <a:pathLst>
                <a:path w="502920" h="541019">
                  <a:moveTo>
                    <a:pt x="251459" y="0"/>
                  </a:moveTo>
                  <a:lnTo>
                    <a:pt x="210693" y="3555"/>
                  </a:lnTo>
                  <a:lnTo>
                    <a:pt x="171957" y="13842"/>
                  </a:lnTo>
                  <a:lnTo>
                    <a:pt x="135889" y="30225"/>
                  </a:lnTo>
                  <a:lnTo>
                    <a:pt x="102997" y="52197"/>
                  </a:lnTo>
                  <a:lnTo>
                    <a:pt x="73659" y="79248"/>
                  </a:lnTo>
                  <a:lnTo>
                    <a:pt x="48513" y="110743"/>
                  </a:lnTo>
                  <a:lnTo>
                    <a:pt x="28067" y="146176"/>
                  </a:lnTo>
                  <a:lnTo>
                    <a:pt x="12826" y="184912"/>
                  </a:lnTo>
                  <a:lnTo>
                    <a:pt x="3301" y="226567"/>
                  </a:lnTo>
                  <a:lnTo>
                    <a:pt x="0" y="270383"/>
                  </a:lnTo>
                  <a:lnTo>
                    <a:pt x="888" y="292608"/>
                  </a:lnTo>
                  <a:lnTo>
                    <a:pt x="7365" y="335407"/>
                  </a:lnTo>
                  <a:lnTo>
                    <a:pt x="19811" y="375665"/>
                  </a:lnTo>
                  <a:lnTo>
                    <a:pt x="37719" y="412750"/>
                  </a:lnTo>
                  <a:lnTo>
                    <a:pt x="60578" y="446404"/>
                  </a:lnTo>
                  <a:lnTo>
                    <a:pt x="87756" y="475741"/>
                  </a:lnTo>
                  <a:lnTo>
                    <a:pt x="118999" y="500252"/>
                  </a:lnTo>
                  <a:lnTo>
                    <a:pt x="153543" y="519557"/>
                  </a:lnTo>
                  <a:lnTo>
                    <a:pt x="191007" y="532891"/>
                  </a:lnTo>
                  <a:lnTo>
                    <a:pt x="230885" y="539876"/>
                  </a:lnTo>
                  <a:lnTo>
                    <a:pt x="251459" y="540765"/>
                  </a:lnTo>
                  <a:lnTo>
                    <a:pt x="272033" y="539876"/>
                  </a:lnTo>
                  <a:lnTo>
                    <a:pt x="311911" y="532891"/>
                  </a:lnTo>
                  <a:lnTo>
                    <a:pt x="349376" y="519557"/>
                  </a:lnTo>
                  <a:lnTo>
                    <a:pt x="383921" y="500252"/>
                  </a:lnTo>
                  <a:lnTo>
                    <a:pt x="415162" y="475741"/>
                  </a:lnTo>
                  <a:lnTo>
                    <a:pt x="442340" y="446404"/>
                  </a:lnTo>
                  <a:lnTo>
                    <a:pt x="465200" y="412750"/>
                  </a:lnTo>
                  <a:lnTo>
                    <a:pt x="483107" y="375665"/>
                  </a:lnTo>
                  <a:lnTo>
                    <a:pt x="495553" y="335407"/>
                  </a:lnTo>
                  <a:lnTo>
                    <a:pt x="502030" y="292608"/>
                  </a:lnTo>
                  <a:lnTo>
                    <a:pt x="502920" y="270383"/>
                  </a:lnTo>
                  <a:lnTo>
                    <a:pt x="502030" y="248158"/>
                  </a:lnTo>
                  <a:lnTo>
                    <a:pt x="495553" y="205359"/>
                  </a:lnTo>
                  <a:lnTo>
                    <a:pt x="483107" y="165100"/>
                  </a:lnTo>
                  <a:lnTo>
                    <a:pt x="465200" y="128015"/>
                  </a:lnTo>
                  <a:lnTo>
                    <a:pt x="442340" y="94361"/>
                  </a:lnTo>
                  <a:lnTo>
                    <a:pt x="415162" y="65024"/>
                  </a:lnTo>
                  <a:lnTo>
                    <a:pt x="383921" y="40512"/>
                  </a:lnTo>
                  <a:lnTo>
                    <a:pt x="349376" y="21209"/>
                  </a:lnTo>
                  <a:lnTo>
                    <a:pt x="311911" y="7874"/>
                  </a:lnTo>
                  <a:lnTo>
                    <a:pt x="272033" y="888"/>
                  </a:lnTo>
                  <a:lnTo>
                    <a:pt x="251459" y="0"/>
                  </a:lnTo>
                  <a:close/>
                </a:path>
              </a:pathLst>
            </a:custGeom>
            <a:solidFill>
              <a:srgbClr val="94BB48"/>
            </a:solidFill>
          </p:spPr>
          <p:txBody>
            <a:bodyPr wrap="square" lIns="0" tIns="0" rIns="0" bIns="0" rtlCol="0"/>
            <a:lstStyle/>
            <a:p>
              <a:endParaRPr/>
            </a:p>
          </p:txBody>
        </p:sp>
        <p:sp>
          <p:nvSpPr>
            <p:cNvPr id="29" name="object 29"/>
            <p:cNvSpPr/>
            <p:nvPr/>
          </p:nvSpPr>
          <p:spPr>
            <a:xfrm>
              <a:off x="6826758" y="1887473"/>
              <a:ext cx="502920" cy="541020"/>
            </a:xfrm>
            <a:custGeom>
              <a:avLst/>
              <a:gdLst/>
              <a:ahLst/>
              <a:cxnLst/>
              <a:rect l="l" t="t" r="r" b="b"/>
              <a:pathLst>
                <a:path w="502920" h="541019">
                  <a:moveTo>
                    <a:pt x="0" y="270383"/>
                  </a:moveTo>
                  <a:lnTo>
                    <a:pt x="3301" y="226567"/>
                  </a:lnTo>
                  <a:lnTo>
                    <a:pt x="12826" y="184912"/>
                  </a:lnTo>
                  <a:lnTo>
                    <a:pt x="28067" y="146176"/>
                  </a:lnTo>
                  <a:lnTo>
                    <a:pt x="48514" y="110743"/>
                  </a:lnTo>
                  <a:lnTo>
                    <a:pt x="73660" y="79248"/>
                  </a:lnTo>
                  <a:lnTo>
                    <a:pt x="102997" y="52197"/>
                  </a:lnTo>
                  <a:lnTo>
                    <a:pt x="135890" y="30225"/>
                  </a:lnTo>
                  <a:lnTo>
                    <a:pt x="171958" y="13842"/>
                  </a:lnTo>
                  <a:lnTo>
                    <a:pt x="210693" y="3555"/>
                  </a:lnTo>
                  <a:lnTo>
                    <a:pt x="251460" y="0"/>
                  </a:lnTo>
                  <a:lnTo>
                    <a:pt x="272034" y="888"/>
                  </a:lnTo>
                  <a:lnTo>
                    <a:pt x="311912" y="7874"/>
                  </a:lnTo>
                  <a:lnTo>
                    <a:pt x="349376" y="21209"/>
                  </a:lnTo>
                  <a:lnTo>
                    <a:pt x="383921" y="40512"/>
                  </a:lnTo>
                  <a:lnTo>
                    <a:pt x="415163" y="65024"/>
                  </a:lnTo>
                  <a:lnTo>
                    <a:pt x="442341" y="94361"/>
                  </a:lnTo>
                  <a:lnTo>
                    <a:pt x="465200" y="128015"/>
                  </a:lnTo>
                  <a:lnTo>
                    <a:pt x="483108" y="165100"/>
                  </a:lnTo>
                  <a:lnTo>
                    <a:pt x="495553" y="205359"/>
                  </a:lnTo>
                  <a:lnTo>
                    <a:pt x="502031" y="248158"/>
                  </a:lnTo>
                  <a:lnTo>
                    <a:pt x="502920" y="270383"/>
                  </a:lnTo>
                  <a:lnTo>
                    <a:pt x="502031" y="292608"/>
                  </a:lnTo>
                  <a:lnTo>
                    <a:pt x="495553" y="335406"/>
                  </a:lnTo>
                  <a:lnTo>
                    <a:pt x="483108" y="375665"/>
                  </a:lnTo>
                  <a:lnTo>
                    <a:pt x="465200" y="412750"/>
                  </a:lnTo>
                  <a:lnTo>
                    <a:pt x="442341" y="446404"/>
                  </a:lnTo>
                  <a:lnTo>
                    <a:pt x="415163" y="475741"/>
                  </a:lnTo>
                  <a:lnTo>
                    <a:pt x="383921" y="500252"/>
                  </a:lnTo>
                  <a:lnTo>
                    <a:pt x="349376" y="519556"/>
                  </a:lnTo>
                  <a:lnTo>
                    <a:pt x="311912" y="532891"/>
                  </a:lnTo>
                  <a:lnTo>
                    <a:pt x="272034" y="539876"/>
                  </a:lnTo>
                  <a:lnTo>
                    <a:pt x="251460" y="540765"/>
                  </a:lnTo>
                  <a:lnTo>
                    <a:pt x="230886" y="539876"/>
                  </a:lnTo>
                  <a:lnTo>
                    <a:pt x="191008" y="532891"/>
                  </a:lnTo>
                  <a:lnTo>
                    <a:pt x="153543" y="519556"/>
                  </a:lnTo>
                  <a:lnTo>
                    <a:pt x="118999" y="500252"/>
                  </a:lnTo>
                  <a:lnTo>
                    <a:pt x="87757" y="475741"/>
                  </a:lnTo>
                  <a:lnTo>
                    <a:pt x="60578" y="446404"/>
                  </a:lnTo>
                  <a:lnTo>
                    <a:pt x="37719" y="412750"/>
                  </a:lnTo>
                  <a:lnTo>
                    <a:pt x="19812" y="375665"/>
                  </a:lnTo>
                  <a:lnTo>
                    <a:pt x="7366" y="335406"/>
                  </a:lnTo>
                  <a:lnTo>
                    <a:pt x="889" y="292608"/>
                  </a:lnTo>
                  <a:lnTo>
                    <a:pt x="0" y="270383"/>
                  </a:lnTo>
                  <a:close/>
                </a:path>
              </a:pathLst>
            </a:custGeom>
            <a:ln w="38100">
              <a:solidFill>
                <a:srgbClr val="FFFFFF"/>
              </a:solidFill>
            </a:ln>
          </p:spPr>
          <p:txBody>
            <a:bodyPr wrap="square" lIns="0" tIns="0" rIns="0" bIns="0" rtlCol="0"/>
            <a:lstStyle/>
            <a:p>
              <a:endParaRPr/>
            </a:p>
          </p:txBody>
        </p:sp>
      </p:grpSp>
      <p:sp>
        <p:nvSpPr>
          <p:cNvPr id="30" name="object 30"/>
          <p:cNvSpPr txBox="1"/>
          <p:nvPr/>
        </p:nvSpPr>
        <p:spPr>
          <a:xfrm>
            <a:off x="788212" y="2532404"/>
            <a:ext cx="1788160" cy="1135380"/>
          </a:xfrm>
          <a:prstGeom prst="rect">
            <a:avLst/>
          </a:prstGeom>
        </p:spPr>
        <p:txBody>
          <a:bodyPr vert="horz" wrap="square" lIns="0" tIns="12700" rIns="0" bIns="0" rtlCol="0">
            <a:spAutoFit/>
          </a:bodyPr>
          <a:lstStyle/>
          <a:p>
            <a:pPr marL="127635" marR="5080" indent="-128270">
              <a:lnSpc>
                <a:spcPct val="130000"/>
              </a:lnSpc>
              <a:spcBef>
                <a:spcPts val="100"/>
              </a:spcBef>
            </a:pPr>
            <a:r>
              <a:rPr sz="2800" b="1" spc="-5" dirty="0">
                <a:latin typeface="Microsoft JhengHei"/>
                <a:cs typeface="Microsoft JhengHei"/>
              </a:rPr>
              <a:t>回應新課綱 課程特色</a:t>
            </a:r>
            <a:endParaRPr sz="2800">
              <a:latin typeface="Microsoft JhengHei"/>
              <a:cs typeface="Microsoft JhengHei"/>
            </a:endParaRPr>
          </a:p>
        </p:txBody>
      </p:sp>
      <p:sp>
        <p:nvSpPr>
          <p:cNvPr id="31" name="object 31"/>
          <p:cNvSpPr txBox="1"/>
          <p:nvPr/>
        </p:nvSpPr>
        <p:spPr>
          <a:xfrm>
            <a:off x="3004692" y="2516944"/>
            <a:ext cx="2143760" cy="1134745"/>
          </a:xfrm>
          <a:prstGeom prst="rect">
            <a:avLst/>
          </a:prstGeom>
        </p:spPr>
        <p:txBody>
          <a:bodyPr vert="horz" wrap="square" lIns="0" tIns="12065" rIns="0" bIns="0" rtlCol="0">
            <a:spAutoFit/>
          </a:bodyPr>
          <a:lstStyle/>
          <a:p>
            <a:pPr marR="5080">
              <a:lnSpc>
                <a:spcPct val="130000"/>
              </a:lnSpc>
              <a:spcBef>
                <a:spcPts val="95"/>
              </a:spcBef>
            </a:pPr>
            <a:r>
              <a:rPr sz="2800" b="1" spc="-5" dirty="0">
                <a:latin typeface="Microsoft JhengHei"/>
                <a:cs typeface="Microsoft JhengHei"/>
              </a:rPr>
              <a:t>呈現考試難評 </a:t>
            </a:r>
            <a:r>
              <a:rPr sz="2800" b="1" spc="-10" dirty="0">
                <a:latin typeface="Microsoft JhengHei"/>
                <a:cs typeface="Microsoft JhengHei"/>
              </a:rPr>
              <a:t>量的學習成果</a:t>
            </a:r>
            <a:endParaRPr sz="2800">
              <a:latin typeface="Microsoft JhengHei"/>
              <a:cs typeface="Microsoft JhengHei"/>
            </a:endParaRPr>
          </a:p>
        </p:txBody>
      </p:sp>
      <p:sp>
        <p:nvSpPr>
          <p:cNvPr id="32" name="object 32"/>
          <p:cNvSpPr txBox="1"/>
          <p:nvPr/>
        </p:nvSpPr>
        <p:spPr>
          <a:xfrm>
            <a:off x="3283965" y="5608726"/>
            <a:ext cx="1788160" cy="452120"/>
          </a:xfrm>
          <a:prstGeom prst="rect">
            <a:avLst/>
          </a:prstGeom>
        </p:spPr>
        <p:txBody>
          <a:bodyPr vert="horz" wrap="square" lIns="0" tIns="12065" rIns="0" bIns="0" rtlCol="0">
            <a:spAutoFit/>
          </a:bodyPr>
          <a:lstStyle/>
          <a:p>
            <a:pPr>
              <a:lnSpc>
                <a:spcPct val="100000"/>
              </a:lnSpc>
              <a:spcBef>
                <a:spcPts val="95"/>
              </a:spcBef>
            </a:pPr>
            <a:r>
              <a:rPr sz="2800" b="1" spc="-5" dirty="0">
                <a:latin typeface="Microsoft JhengHei"/>
                <a:cs typeface="Microsoft JhengHei"/>
              </a:rPr>
              <a:t>探索及定向</a:t>
            </a:r>
            <a:endParaRPr sz="2800">
              <a:latin typeface="Microsoft JhengHei"/>
              <a:cs typeface="Microsoft JhengHei"/>
            </a:endParaRPr>
          </a:p>
        </p:txBody>
      </p:sp>
      <p:sp>
        <p:nvSpPr>
          <p:cNvPr id="33" name="object 33"/>
          <p:cNvSpPr txBox="1"/>
          <p:nvPr/>
        </p:nvSpPr>
        <p:spPr>
          <a:xfrm>
            <a:off x="6977888" y="2030349"/>
            <a:ext cx="199390" cy="330835"/>
          </a:xfrm>
          <a:prstGeom prst="rect">
            <a:avLst/>
          </a:prstGeom>
        </p:spPr>
        <p:txBody>
          <a:bodyPr vert="horz" wrap="square" lIns="0" tIns="13335" rIns="0" bIns="0" rtlCol="0">
            <a:spAutoFit/>
          </a:bodyPr>
          <a:lstStyle/>
          <a:p>
            <a:pPr marL="12700">
              <a:lnSpc>
                <a:spcPct val="100000"/>
              </a:lnSpc>
              <a:spcBef>
                <a:spcPts val="105"/>
              </a:spcBef>
            </a:pPr>
            <a:r>
              <a:rPr sz="2000" dirty="0">
                <a:solidFill>
                  <a:srgbClr val="FFFFFF"/>
                </a:solidFill>
                <a:latin typeface="MS PGothic"/>
                <a:cs typeface="MS PGothic"/>
              </a:rPr>
              <a:t>１</a:t>
            </a:r>
            <a:endParaRPr sz="2000">
              <a:latin typeface="MS PGothic"/>
              <a:cs typeface="MS PGothic"/>
            </a:endParaRPr>
          </a:p>
        </p:txBody>
      </p:sp>
      <p:grpSp>
        <p:nvGrpSpPr>
          <p:cNvPr id="34" name="object 34"/>
          <p:cNvGrpSpPr/>
          <p:nvPr/>
        </p:nvGrpSpPr>
        <p:grpSpPr>
          <a:xfrm>
            <a:off x="6765035" y="2898648"/>
            <a:ext cx="626745" cy="664845"/>
            <a:chOff x="6765035" y="2898648"/>
            <a:chExt cx="626745" cy="664845"/>
          </a:xfrm>
        </p:grpSpPr>
        <p:pic>
          <p:nvPicPr>
            <p:cNvPr id="35" name="object 35"/>
            <p:cNvPicPr/>
            <p:nvPr/>
          </p:nvPicPr>
          <p:blipFill>
            <a:blip r:embed="rId11" cstate="print"/>
            <a:stretch>
              <a:fillRect/>
            </a:stretch>
          </p:blipFill>
          <p:spPr>
            <a:xfrm>
              <a:off x="6765035" y="2898648"/>
              <a:ext cx="626364" cy="664463"/>
            </a:xfrm>
            <a:prstGeom prst="rect">
              <a:avLst/>
            </a:prstGeom>
          </p:spPr>
        </p:pic>
        <p:sp>
          <p:nvSpPr>
            <p:cNvPr id="36" name="object 36"/>
            <p:cNvSpPr/>
            <p:nvPr/>
          </p:nvSpPr>
          <p:spPr>
            <a:xfrm>
              <a:off x="6825995" y="2939796"/>
              <a:ext cx="502920" cy="541020"/>
            </a:xfrm>
            <a:custGeom>
              <a:avLst/>
              <a:gdLst/>
              <a:ahLst/>
              <a:cxnLst/>
              <a:rect l="l" t="t" r="r" b="b"/>
              <a:pathLst>
                <a:path w="502920" h="541020">
                  <a:moveTo>
                    <a:pt x="251459" y="0"/>
                  </a:moveTo>
                  <a:lnTo>
                    <a:pt x="210693" y="3555"/>
                  </a:lnTo>
                  <a:lnTo>
                    <a:pt x="171957" y="13842"/>
                  </a:lnTo>
                  <a:lnTo>
                    <a:pt x="135889" y="30225"/>
                  </a:lnTo>
                  <a:lnTo>
                    <a:pt x="102997" y="52196"/>
                  </a:lnTo>
                  <a:lnTo>
                    <a:pt x="73659" y="79248"/>
                  </a:lnTo>
                  <a:lnTo>
                    <a:pt x="48513" y="110743"/>
                  </a:lnTo>
                  <a:lnTo>
                    <a:pt x="28067" y="146176"/>
                  </a:lnTo>
                  <a:lnTo>
                    <a:pt x="12826" y="185038"/>
                  </a:lnTo>
                  <a:lnTo>
                    <a:pt x="3301" y="226567"/>
                  </a:lnTo>
                  <a:lnTo>
                    <a:pt x="0" y="270509"/>
                  </a:lnTo>
                  <a:lnTo>
                    <a:pt x="888" y="292734"/>
                  </a:lnTo>
                  <a:lnTo>
                    <a:pt x="7365" y="335533"/>
                  </a:lnTo>
                  <a:lnTo>
                    <a:pt x="19811" y="375792"/>
                  </a:lnTo>
                  <a:lnTo>
                    <a:pt x="37719" y="413003"/>
                  </a:lnTo>
                  <a:lnTo>
                    <a:pt x="60578" y="446531"/>
                  </a:lnTo>
                  <a:lnTo>
                    <a:pt x="87756" y="475868"/>
                  </a:lnTo>
                  <a:lnTo>
                    <a:pt x="118999" y="500506"/>
                  </a:lnTo>
                  <a:lnTo>
                    <a:pt x="153543" y="519811"/>
                  </a:lnTo>
                  <a:lnTo>
                    <a:pt x="191007" y="533145"/>
                  </a:lnTo>
                  <a:lnTo>
                    <a:pt x="230885" y="540130"/>
                  </a:lnTo>
                  <a:lnTo>
                    <a:pt x="251459" y="541019"/>
                  </a:lnTo>
                  <a:lnTo>
                    <a:pt x="272033" y="540130"/>
                  </a:lnTo>
                  <a:lnTo>
                    <a:pt x="311911" y="533145"/>
                  </a:lnTo>
                  <a:lnTo>
                    <a:pt x="349376" y="519811"/>
                  </a:lnTo>
                  <a:lnTo>
                    <a:pt x="383921" y="500506"/>
                  </a:lnTo>
                  <a:lnTo>
                    <a:pt x="415162" y="475868"/>
                  </a:lnTo>
                  <a:lnTo>
                    <a:pt x="442340" y="446531"/>
                  </a:lnTo>
                  <a:lnTo>
                    <a:pt x="465200" y="413003"/>
                  </a:lnTo>
                  <a:lnTo>
                    <a:pt x="483107" y="375792"/>
                  </a:lnTo>
                  <a:lnTo>
                    <a:pt x="495553" y="335533"/>
                  </a:lnTo>
                  <a:lnTo>
                    <a:pt x="502030" y="292734"/>
                  </a:lnTo>
                  <a:lnTo>
                    <a:pt x="502920" y="270509"/>
                  </a:lnTo>
                  <a:lnTo>
                    <a:pt x="502030" y="248284"/>
                  </a:lnTo>
                  <a:lnTo>
                    <a:pt x="495553" y="205486"/>
                  </a:lnTo>
                  <a:lnTo>
                    <a:pt x="483107" y="165226"/>
                  </a:lnTo>
                  <a:lnTo>
                    <a:pt x="465200" y="128015"/>
                  </a:lnTo>
                  <a:lnTo>
                    <a:pt x="442340" y="94487"/>
                  </a:lnTo>
                  <a:lnTo>
                    <a:pt x="415162" y="65150"/>
                  </a:lnTo>
                  <a:lnTo>
                    <a:pt x="383921" y="40512"/>
                  </a:lnTo>
                  <a:lnTo>
                    <a:pt x="349376" y="21208"/>
                  </a:lnTo>
                  <a:lnTo>
                    <a:pt x="311911" y="7874"/>
                  </a:lnTo>
                  <a:lnTo>
                    <a:pt x="272033" y="888"/>
                  </a:lnTo>
                  <a:lnTo>
                    <a:pt x="251459" y="0"/>
                  </a:lnTo>
                  <a:close/>
                </a:path>
              </a:pathLst>
            </a:custGeom>
            <a:solidFill>
              <a:srgbClr val="FCA907"/>
            </a:solidFill>
          </p:spPr>
          <p:txBody>
            <a:bodyPr wrap="square" lIns="0" tIns="0" rIns="0" bIns="0" rtlCol="0"/>
            <a:lstStyle/>
            <a:p>
              <a:endParaRPr/>
            </a:p>
          </p:txBody>
        </p:sp>
        <p:sp>
          <p:nvSpPr>
            <p:cNvPr id="37" name="object 37"/>
            <p:cNvSpPr/>
            <p:nvPr/>
          </p:nvSpPr>
          <p:spPr>
            <a:xfrm>
              <a:off x="6826757" y="2940558"/>
              <a:ext cx="502920" cy="541020"/>
            </a:xfrm>
            <a:custGeom>
              <a:avLst/>
              <a:gdLst/>
              <a:ahLst/>
              <a:cxnLst/>
              <a:rect l="l" t="t" r="r" b="b"/>
              <a:pathLst>
                <a:path w="502920" h="541020">
                  <a:moveTo>
                    <a:pt x="0" y="270509"/>
                  </a:moveTo>
                  <a:lnTo>
                    <a:pt x="3301" y="226567"/>
                  </a:lnTo>
                  <a:lnTo>
                    <a:pt x="12826" y="185038"/>
                  </a:lnTo>
                  <a:lnTo>
                    <a:pt x="28067" y="146176"/>
                  </a:lnTo>
                  <a:lnTo>
                    <a:pt x="48514" y="110743"/>
                  </a:lnTo>
                  <a:lnTo>
                    <a:pt x="73660" y="79247"/>
                  </a:lnTo>
                  <a:lnTo>
                    <a:pt x="102997" y="52196"/>
                  </a:lnTo>
                  <a:lnTo>
                    <a:pt x="135890" y="30225"/>
                  </a:lnTo>
                  <a:lnTo>
                    <a:pt x="171958" y="13842"/>
                  </a:lnTo>
                  <a:lnTo>
                    <a:pt x="210693" y="3555"/>
                  </a:lnTo>
                  <a:lnTo>
                    <a:pt x="251460" y="0"/>
                  </a:lnTo>
                  <a:lnTo>
                    <a:pt x="272034" y="888"/>
                  </a:lnTo>
                  <a:lnTo>
                    <a:pt x="311912" y="7874"/>
                  </a:lnTo>
                  <a:lnTo>
                    <a:pt x="349376" y="21208"/>
                  </a:lnTo>
                  <a:lnTo>
                    <a:pt x="383921" y="40512"/>
                  </a:lnTo>
                  <a:lnTo>
                    <a:pt x="415163" y="65150"/>
                  </a:lnTo>
                  <a:lnTo>
                    <a:pt x="442341" y="94487"/>
                  </a:lnTo>
                  <a:lnTo>
                    <a:pt x="465200" y="128015"/>
                  </a:lnTo>
                  <a:lnTo>
                    <a:pt x="483108" y="165226"/>
                  </a:lnTo>
                  <a:lnTo>
                    <a:pt x="495553" y="205486"/>
                  </a:lnTo>
                  <a:lnTo>
                    <a:pt x="502031" y="248284"/>
                  </a:lnTo>
                  <a:lnTo>
                    <a:pt x="502920" y="270509"/>
                  </a:lnTo>
                  <a:lnTo>
                    <a:pt x="502031" y="292734"/>
                  </a:lnTo>
                  <a:lnTo>
                    <a:pt x="495553" y="335533"/>
                  </a:lnTo>
                  <a:lnTo>
                    <a:pt x="483108" y="375792"/>
                  </a:lnTo>
                  <a:lnTo>
                    <a:pt x="465200" y="413003"/>
                  </a:lnTo>
                  <a:lnTo>
                    <a:pt x="442341" y="446531"/>
                  </a:lnTo>
                  <a:lnTo>
                    <a:pt x="415163" y="475868"/>
                  </a:lnTo>
                  <a:lnTo>
                    <a:pt x="383921" y="500506"/>
                  </a:lnTo>
                  <a:lnTo>
                    <a:pt x="349376" y="519811"/>
                  </a:lnTo>
                  <a:lnTo>
                    <a:pt x="311912" y="533145"/>
                  </a:lnTo>
                  <a:lnTo>
                    <a:pt x="272034" y="540130"/>
                  </a:lnTo>
                  <a:lnTo>
                    <a:pt x="251460" y="541019"/>
                  </a:lnTo>
                  <a:lnTo>
                    <a:pt x="230886" y="540130"/>
                  </a:lnTo>
                  <a:lnTo>
                    <a:pt x="191008" y="533145"/>
                  </a:lnTo>
                  <a:lnTo>
                    <a:pt x="153543" y="519811"/>
                  </a:lnTo>
                  <a:lnTo>
                    <a:pt x="118999" y="500506"/>
                  </a:lnTo>
                  <a:lnTo>
                    <a:pt x="87757" y="475868"/>
                  </a:lnTo>
                  <a:lnTo>
                    <a:pt x="60578" y="446531"/>
                  </a:lnTo>
                  <a:lnTo>
                    <a:pt x="37719" y="413003"/>
                  </a:lnTo>
                  <a:lnTo>
                    <a:pt x="19812" y="375792"/>
                  </a:lnTo>
                  <a:lnTo>
                    <a:pt x="7366" y="335533"/>
                  </a:lnTo>
                  <a:lnTo>
                    <a:pt x="889" y="292734"/>
                  </a:lnTo>
                  <a:lnTo>
                    <a:pt x="0" y="270509"/>
                  </a:lnTo>
                  <a:close/>
                </a:path>
              </a:pathLst>
            </a:custGeom>
            <a:ln w="38099">
              <a:solidFill>
                <a:srgbClr val="FFFFFF"/>
              </a:solidFill>
            </a:ln>
          </p:spPr>
          <p:txBody>
            <a:bodyPr wrap="square" lIns="0" tIns="0" rIns="0" bIns="0" rtlCol="0"/>
            <a:lstStyle/>
            <a:p>
              <a:endParaRPr/>
            </a:p>
          </p:txBody>
        </p:sp>
      </p:grpSp>
      <p:sp>
        <p:nvSpPr>
          <p:cNvPr id="38" name="object 38"/>
          <p:cNvSpPr txBox="1"/>
          <p:nvPr/>
        </p:nvSpPr>
        <p:spPr>
          <a:xfrm>
            <a:off x="6977888" y="3084322"/>
            <a:ext cx="199390" cy="330835"/>
          </a:xfrm>
          <a:prstGeom prst="rect">
            <a:avLst/>
          </a:prstGeom>
        </p:spPr>
        <p:txBody>
          <a:bodyPr vert="horz" wrap="square" lIns="0" tIns="13335" rIns="0" bIns="0" rtlCol="0">
            <a:spAutoFit/>
          </a:bodyPr>
          <a:lstStyle/>
          <a:p>
            <a:pPr marL="12700">
              <a:lnSpc>
                <a:spcPct val="100000"/>
              </a:lnSpc>
              <a:spcBef>
                <a:spcPts val="105"/>
              </a:spcBef>
            </a:pPr>
            <a:r>
              <a:rPr sz="2000" dirty="0">
                <a:solidFill>
                  <a:srgbClr val="FFFFFF"/>
                </a:solidFill>
                <a:latin typeface="MS PGothic"/>
                <a:cs typeface="MS PGothic"/>
              </a:rPr>
              <a:t>２</a:t>
            </a:r>
            <a:endParaRPr sz="2000">
              <a:latin typeface="MS PGothic"/>
              <a:cs typeface="MS PGothic"/>
            </a:endParaRPr>
          </a:p>
        </p:txBody>
      </p:sp>
      <p:grpSp>
        <p:nvGrpSpPr>
          <p:cNvPr id="39" name="object 39"/>
          <p:cNvGrpSpPr/>
          <p:nvPr/>
        </p:nvGrpSpPr>
        <p:grpSpPr>
          <a:xfrm>
            <a:off x="6760464" y="3713988"/>
            <a:ext cx="628015" cy="662940"/>
            <a:chOff x="6760464" y="3713988"/>
            <a:chExt cx="628015" cy="662940"/>
          </a:xfrm>
        </p:grpSpPr>
        <p:pic>
          <p:nvPicPr>
            <p:cNvPr id="40" name="object 40"/>
            <p:cNvPicPr/>
            <p:nvPr/>
          </p:nvPicPr>
          <p:blipFill>
            <a:blip r:embed="rId12" cstate="print"/>
            <a:stretch>
              <a:fillRect/>
            </a:stretch>
          </p:blipFill>
          <p:spPr>
            <a:xfrm>
              <a:off x="6760464" y="3713988"/>
              <a:ext cx="627887" cy="662939"/>
            </a:xfrm>
            <a:prstGeom prst="rect">
              <a:avLst/>
            </a:prstGeom>
          </p:spPr>
        </p:pic>
        <p:sp>
          <p:nvSpPr>
            <p:cNvPr id="41" name="object 41"/>
            <p:cNvSpPr/>
            <p:nvPr/>
          </p:nvSpPr>
          <p:spPr>
            <a:xfrm>
              <a:off x="6821424" y="3755136"/>
              <a:ext cx="506095" cy="541020"/>
            </a:xfrm>
            <a:custGeom>
              <a:avLst/>
              <a:gdLst/>
              <a:ahLst/>
              <a:cxnLst/>
              <a:rect l="l" t="t" r="r" b="b"/>
              <a:pathLst>
                <a:path w="506095" h="541020">
                  <a:moveTo>
                    <a:pt x="252729" y="0"/>
                  </a:moveTo>
                  <a:lnTo>
                    <a:pt x="211835" y="3556"/>
                  </a:lnTo>
                  <a:lnTo>
                    <a:pt x="172847" y="13843"/>
                  </a:lnTo>
                  <a:lnTo>
                    <a:pt x="136651" y="30225"/>
                  </a:lnTo>
                  <a:lnTo>
                    <a:pt x="103504" y="52196"/>
                  </a:lnTo>
                  <a:lnTo>
                    <a:pt x="74041" y="79247"/>
                  </a:lnTo>
                  <a:lnTo>
                    <a:pt x="48768" y="110743"/>
                  </a:lnTo>
                  <a:lnTo>
                    <a:pt x="28194" y="146176"/>
                  </a:lnTo>
                  <a:lnTo>
                    <a:pt x="12826" y="184912"/>
                  </a:lnTo>
                  <a:lnTo>
                    <a:pt x="3301" y="226568"/>
                  </a:lnTo>
                  <a:lnTo>
                    <a:pt x="0" y="270382"/>
                  </a:lnTo>
                  <a:lnTo>
                    <a:pt x="889" y="292607"/>
                  </a:lnTo>
                  <a:lnTo>
                    <a:pt x="7366" y="335406"/>
                  </a:lnTo>
                  <a:lnTo>
                    <a:pt x="19811" y="375665"/>
                  </a:lnTo>
                  <a:lnTo>
                    <a:pt x="37846" y="412750"/>
                  </a:lnTo>
                  <a:lnTo>
                    <a:pt x="60832" y="446405"/>
                  </a:lnTo>
                  <a:lnTo>
                    <a:pt x="88265" y="475741"/>
                  </a:lnTo>
                  <a:lnTo>
                    <a:pt x="119633" y="500252"/>
                  </a:lnTo>
                  <a:lnTo>
                    <a:pt x="154431" y="519556"/>
                  </a:lnTo>
                  <a:lnTo>
                    <a:pt x="192024" y="532891"/>
                  </a:lnTo>
                  <a:lnTo>
                    <a:pt x="232028" y="539876"/>
                  </a:lnTo>
                  <a:lnTo>
                    <a:pt x="252729" y="540765"/>
                  </a:lnTo>
                  <a:lnTo>
                    <a:pt x="273557" y="539876"/>
                  </a:lnTo>
                  <a:lnTo>
                    <a:pt x="313562" y="532891"/>
                  </a:lnTo>
                  <a:lnTo>
                    <a:pt x="351154" y="519556"/>
                  </a:lnTo>
                  <a:lnTo>
                    <a:pt x="385952" y="500252"/>
                  </a:lnTo>
                  <a:lnTo>
                    <a:pt x="417322" y="475741"/>
                  </a:lnTo>
                  <a:lnTo>
                    <a:pt x="444753" y="446405"/>
                  </a:lnTo>
                  <a:lnTo>
                    <a:pt x="467741" y="412750"/>
                  </a:lnTo>
                  <a:lnTo>
                    <a:pt x="485775" y="375665"/>
                  </a:lnTo>
                  <a:lnTo>
                    <a:pt x="498221" y="335406"/>
                  </a:lnTo>
                  <a:lnTo>
                    <a:pt x="504698" y="292607"/>
                  </a:lnTo>
                  <a:lnTo>
                    <a:pt x="505586" y="270382"/>
                  </a:lnTo>
                  <a:lnTo>
                    <a:pt x="504698" y="248157"/>
                  </a:lnTo>
                  <a:lnTo>
                    <a:pt x="498221" y="205358"/>
                  </a:lnTo>
                  <a:lnTo>
                    <a:pt x="485775" y="165100"/>
                  </a:lnTo>
                  <a:lnTo>
                    <a:pt x="467741" y="128015"/>
                  </a:lnTo>
                  <a:lnTo>
                    <a:pt x="444753" y="94361"/>
                  </a:lnTo>
                  <a:lnTo>
                    <a:pt x="417322" y="65024"/>
                  </a:lnTo>
                  <a:lnTo>
                    <a:pt x="385952" y="40512"/>
                  </a:lnTo>
                  <a:lnTo>
                    <a:pt x="351154" y="21208"/>
                  </a:lnTo>
                  <a:lnTo>
                    <a:pt x="313562" y="7874"/>
                  </a:lnTo>
                  <a:lnTo>
                    <a:pt x="273557" y="888"/>
                  </a:lnTo>
                  <a:lnTo>
                    <a:pt x="252729" y="0"/>
                  </a:lnTo>
                  <a:close/>
                </a:path>
              </a:pathLst>
            </a:custGeom>
            <a:solidFill>
              <a:srgbClr val="BE341F"/>
            </a:solidFill>
          </p:spPr>
          <p:txBody>
            <a:bodyPr wrap="square" lIns="0" tIns="0" rIns="0" bIns="0" rtlCol="0"/>
            <a:lstStyle/>
            <a:p>
              <a:endParaRPr/>
            </a:p>
          </p:txBody>
        </p:sp>
        <p:sp>
          <p:nvSpPr>
            <p:cNvPr id="42" name="object 42"/>
            <p:cNvSpPr/>
            <p:nvPr/>
          </p:nvSpPr>
          <p:spPr>
            <a:xfrm>
              <a:off x="6822186" y="3755898"/>
              <a:ext cx="506095" cy="541020"/>
            </a:xfrm>
            <a:custGeom>
              <a:avLst/>
              <a:gdLst/>
              <a:ahLst/>
              <a:cxnLst/>
              <a:rect l="l" t="t" r="r" b="b"/>
              <a:pathLst>
                <a:path w="506095" h="541020">
                  <a:moveTo>
                    <a:pt x="0" y="270382"/>
                  </a:moveTo>
                  <a:lnTo>
                    <a:pt x="3302" y="226568"/>
                  </a:lnTo>
                  <a:lnTo>
                    <a:pt x="12827" y="184912"/>
                  </a:lnTo>
                  <a:lnTo>
                    <a:pt x="28194" y="146176"/>
                  </a:lnTo>
                  <a:lnTo>
                    <a:pt x="48768" y="110743"/>
                  </a:lnTo>
                  <a:lnTo>
                    <a:pt x="74041" y="79247"/>
                  </a:lnTo>
                  <a:lnTo>
                    <a:pt x="103505" y="52196"/>
                  </a:lnTo>
                  <a:lnTo>
                    <a:pt x="136652" y="30225"/>
                  </a:lnTo>
                  <a:lnTo>
                    <a:pt x="172847" y="13843"/>
                  </a:lnTo>
                  <a:lnTo>
                    <a:pt x="211836" y="3556"/>
                  </a:lnTo>
                  <a:lnTo>
                    <a:pt x="252730" y="0"/>
                  </a:lnTo>
                  <a:lnTo>
                    <a:pt x="273558" y="888"/>
                  </a:lnTo>
                  <a:lnTo>
                    <a:pt x="313563" y="7874"/>
                  </a:lnTo>
                  <a:lnTo>
                    <a:pt x="351155" y="21208"/>
                  </a:lnTo>
                  <a:lnTo>
                    <a:pt x="385953" y="40512"/>
                  </a:lnTo>
                  <a:lnTo>
                    <a:pt x="417322" y="65024"/>
                  </a:lnTo>
                  <a:lnTo>
                    <a:pt x="444754" y="94360"/>
                  </a:lnTo>
                  <a:lnTo>
                    <a:pt x="467741" y="128015"/>
                  </a:lnTo>
                  <a:lnTo>
                    <a:pt x="485775" y="165100"/>
                  </a:lnTo>
                  <a:lnTo>
                    <a:pt x="498221" y="205358"/>
                  </a:lnTo>
                  <a:lnTo>
                    <a:pt x="504698" y="248157"/>
                  </a:lnTo>
                  <a:lnTo>
                    <a:pt x="505587" y="270382"/>
                  </a:lnTo>
                  <a:lnTo>
                    <a:pt x="504698" y="292607"/>
                  </a:lnTo>
                  <a:lnTo>
                    <a:pt x="498221" y="335406"/>
                  </a:lnTo>
                  <a:lnTo>
                    <a:pt x="485775" y="375665"/>
                  </a:lnTo>
                  <a:lnTo>
                    <a:pt x="467741" y="412750"/>
                  </a:lnTo>
                  <a:lnTo>
                    <a:pt x="444754" y="446404"/>
                  </a:lnTo>
                  <a:lnTo>
                    <a:pt x="417322" y="475741"/>
                  </a:lnTo>
                  <a:lnTo>
                    <a:pt x="385953" y="500252"/>
                  </a:lnTo>
                  <a:lnTo>
                    <a:pt x="351155" y="519556"/>
                  </a:lnTo>
                  <a:lnTo>
                    <a:pt x="313563" y="532891"/>
                  </a:lnTo>
                  <a:lnTo>
                    <a:pt x="273558" y="539876"/>
                  </a:lnTo>
                  <a:lnTo>
                    <a:pt x="252730" y="540765"/>
                  </a:lnTo>
                  <a:lnTo>
                    <a:pt x="232029" y="539876"/>
                  </a:lnTo>
                  <a:lnTo>
                    <a:pt x="192024" y="532891"/>
                  </a:lnTo>
                  <a:lnTo>
                    <a:pt x="154432" y="519556"/>
                  </a:lnTo>
                  <a:lnTo>
                    <a:pt x="119634" y="500252"/>
                  </a:lnTo>
                  <a:lnTo>
                    <a:pt x="88265" y="475741"/>
                  </a:lnTo>
                  <a:lnTo>
                    <a:pt x="60833" y="446404"/>
                  </a:lnTo>
                  <a:lnTo>
                    <a:pt x="37846" y="412750"/>
                  </a:lnTo>
                  <a:lnTo>
                    <a:pt x="19812" y="375665"/>
                  </a:lnTo>
                  <a:lnTo>
                    <a:pt x="7366" y="335406"/>
                  </a:lnTo>
                  <a:lnTo>
                    <a:pt x="889" y="292607"/>
                  </a:lnTo>
                  <a:lnTo>
                    <a:pt x="0" y="270382"/>
                  </a:lnTo>
                  <a:close/>
                </a:path>
              </a:pathLst>
            </a:custGeom>
            <a:ln w="38099">
              <a:solidFill>
                <a:srgbClr val="FFFFFF"/>
              </a:solidFill>
            </a:ln>
          </p:spPr>
          <p:txBody>
            <a:bodyPr wrap="square" lIns="0" tIns="0" rIns="0" bIns="0" rtlCol="0"/>
            <a:lstStyle/>
            <a:p>
              <a:endParaRPr/>
            </a:p>
          </p:txBody>
        </p:sp>
      </p:grpSp>
      <p:sp>
        <p:nvSpPr>
          <p:cNvPr id="43" name="object 43"/>
          <p:cNvSpPr txBox="1"/>
          <p:nvPr/>
        </p:nvSpPr>
        <p:spPr>
          <a:xfrm>
            <a:off x="6973569" y="3899408"/>
            <a:ext cx="199390" cy="330835"/>
          </a:xfrm>
          <a:prstGeom prst="rect">
            <a:avLst/>
          </a:prstGeom>
        </p:spPr>
        <p:txBody>
          <a:bodyPr vert="horz" wrap="square" lIns="0" tIns="12700" rIns="0" bIns="0" rtlCol="0">
            <a:spAutoFit/>
          </a:bodyPr>
          <a:lstStyle/>
          <a:p>
            <a:pPr marL="12700">
              <a:lnSpc>
                <a:spcPct val="100000"/>
              </a:lnSpc>
              <a:spcBef>
                <a:spcPts val="100"/>
              </a:spcBef>
            </a:pPr>
            <a:r>
              <a:rPr sz="2000" dirty="0">
                <a:solidFill>
                  <a:srgbClr val="FFFFFF"/>
                </a:solidFill>
                <a:latin typeface="MS PGothic"/>
                <a:cs typeface="MS PGothic"/>
              </a:rPr>
              <a:t>３</a:t>
            </a:r>
            <a:endParaRPr sz="2000">
              <a:latin typeface="MS PGothic"/>
              <a:cs typeface="MS PGothic"/>
            </a:endParaRPr>
          </a:p>
        </p:txBody>
      </p:sp>
      <p:grpSp>
        <p:nvGrpSpPr>
          <p:cNvPr id="44" name="object 44"/>
          <p:cNvGrpSpPr/>
          <p:nvPr/>
        </p:nvGrpSpPr>
        <p:grpSpPr>
          <a:xfrm>
            <a:off x="6760464" y="4789932"/>
            <a:ext cx="628015" cy="662940"/>
            <a:chOff x="6760464" y="4789932"/>
            <a:chExt cx="628015" cy="662940"/>
          </a:xfrm>
        </p:grpSpPr>
        <p:pic>
          <p:nvPicPr>
            <p:cNvPr id="45" name="object 45"/>
            <p:cNvPicPr/>
            <p:nvPr/>
          </p:nvPicPr>
          <p:blipFill>
            <a:blip r:embed="rId12" cstate="print"/>
            <a:stretch>
              <a:fillRect/>
            </a:stretch>
          </p:blipFill>
          <p:spPr>
            <a:xfrm>
              <a:off x="6760464" y="4789932"/>
              <a:ext cx="627887" cy="662940"/>
            </a:xfrm>
            <a:prstGeom prst="rect">
              <a:avLst/>
            </a:prstGeom>
          </p:spPr>
        </p:pic>
        <p:sp>
          <p:nvSpPr>
            <p:cNvPr id="46" name="object 46"/>
            <p:cNvSpPr/>
            <p:nvPr/>
          </p:nvSpPr>
          <p:spPr>
            <a:xfrm>
              <a:off x="6821424" y="4831080"/>
              <a:ext cx="506095" cy="541020"/>
            </a:xfrm>
            <a:custGeom>
              <a:avLst/>
              <a:gdLst/>
              <a:ahLst/>
              <a:cxnLst/>
              <a:rect l="l" t="t" r="r" b="b"/>
              <a:pathLst>
                <a:path w="506095" h="541020">
                  <a:moveTo>
                    <a:pt x="252729" y="0"/>
                  </a:moveTo>
                  <a:lnTo>
                    <a:pt x="211835" y="3556"/>
                  </a:lnTo>
                  <a:lnTo>
                    <a:pt x="172847" y="13843"/>
                  </a:lnTo>
                  <a:lnTo>
                    <a:pt x="136651" y="30226"/>
                  </a:lnTo>
                  <a:lnTo>
                    <a:pt x="103504" y="52197"/>
                  </a:lnTo>
                  <a:lnTo>
                    <a:pt x="74041" y="79248"/>
                  </a:lnTo>
                  <a:lnTo>
                    <a:pt x="48768" y="110744"/>
                  </a:lnTo>
                  <a:lnTo>
                    <a:pt x="28194" y="146177"/>
                  </a:lnTo>
                  <a:lnTo>
                    <a:pt x="12826" y="184912"/>
                  </a:lnTo>
                  <a:lnTo>
                    <a:pt x="3301" y="226568"/>
                  </a:lnTo>
                  <a:lnTo>
                    <a:pt x="0" y="270383"/>
                  </a:lnTo>
                  <a:lnTo>
                    <a:pt x="889" y="292608"/>
                  </a:lnTo>
                  <a:lnTo>
                    <a:pt x="7366" y="335407"/>
                  </a:lnTo>
                  <a:lnTo>
                    <a:pt x="19811" y="375666"/>
                  </a:lnTo>
                  <a:lnTo>
                    <a:pt x="37846" y="412750"/>
                  </a:lnTo>
                  <a:lnTo>
                    <a:pt x="60832" y="446405"/>
                  </a:lnTo>
                  <a:lnTo>
                    <a:pt x="88265" y="475742"/>
                  </a:lnTo>
                  <a:lnTo>
                    <a:pt x="119633" y="500253"/>
                  </a:lnTo>
                  <a:lnTo>
                    <a:pt x="154431" y="519557"/>
                  </a:lnTo>
                  <a:lnTo>
                    <a:pt x="192024" y="532892"/>
                  </a:lnTo>
                  <a:lnTo>
                    <a:pt x="232028" y="539877"/>
                  </a:lnTo>
                  <a:lnTo>
                    <a:pt x="252729" y="540766"/>
                  </a:lnTo>
                  <a:lnTo>
                    <a:pt x="273557" y="539877"/>
                  </a:lnTo>
                  <a:lnTo>
                    <a:pt x="313562" y="532892"/>
                  </a:lnTo>
                  <a:lnTo>
                    <a:pt x="351154" y="519557"/>
                  </a:lnTo>
                  <a:lnTo>
                    <a:pt x="385952" y="500253"/>
                  </a:lnTo>
                  <a:lnTo>
                    <a:pt x="417322" y="475742"/>
                  </a:lnTo>
                  <a:lnTo>
                    <a:pt x="444753" y="446405"/>
                  </a:lnTo>
                  <a:lnTo>
                    <a:pt x="467741" y="412750"/>
                  </a:lnTo>
                  <a:lnTo>
                    <a:pt x="485775" y="375666"/>
                  </a:lnTo>
                  <a:lnTo>
                    <a:pt x="498221" y="335407"/>
                  </a:lnTo>
                  <a:lnTo>
                    <a:pt x="504698" y="292608"/>
                  </a:lnTo>
                  <a:lnTo>
                    <a:pt x="505586" y="270383"/>
                  </a:lnTo>
                  <a:lnTo>
                    <a:pt x="504698" y="248158"/>
                  </a:lnTo>
                  <a:lnTo>
                    <a:pt x="498221" y="205359"/>
                  </a:lnTo>
                  <a:lnTo>
                    <a:pt x="485775" y="165100"/>
                  </a:lnTo>
                  <a:lnTo>
                    <a:pt x="467741" y="128016"/>
                  </a:lnTo>
                  <a:lnTo>
                    <a:pt x="444753" y="94361"/>
                  </a:lnTo>
                  <a:lnTo>
                    <a:pt x="417322" y="65024"/>
                  </a:lnTo>
                  <a:lnTo>
                    <a:pt x="385952" y="40513"/>
                  </a:lnTo>
                  <a:lnTo>
                    <a:pt x="351154" y="21209"/>
                  </a:lnTo>
                  <a:lnTo>
                    <a:pt x="313562" y="7874"/>
                  </a:lnTo>
                  <a:lnTo>
                    <a:pt x="273557" y="889"/>
                  </a:lnTo>
                  <a:lnTo>
                    <a:pt x="252729" y="0"/>
                  </a:lnTo>
                  <a:close/>
                </a:path>
              </a:pathLst>
            </a:custGeom>
            <a:solidFill>
              <a:srgbClr val="1A7AAD"/>
            </a:solidFill>
          </p:spPr>
          <p:txBody>
            <a:bodyPr wrap="square" lIns="0" tIns="0" rIns="0" bIns="0" rtlCol="0"/>
            <a:lstStyle/>
            <a:p>
              <a:endParaRPr/>
            </a:p>
          </p:txBody>
        </p:sp>
        <p:sp>
          <p:nvSpPr>
            <p:cNvPr id="47" name="object 47"/>
            <p:cNvSpPr/>
            <p:nvPr/>
          </p:nvSpPr>
          <p:spPr>
            <a:xfrm>
              <a:off x="6822186" y="4831842"/>
              <a:ext cx="506095" cy="541020"/>
            </a:xfrm>
            <a:custGeom>
              <a:avLst/>
              <a:gdLst/>
              <a:ahLst/>
              <a:cxnLst/>
              <a:rect l="l" t="t" r="r" b="b"/>
              <a:pathLst>
                <a:path w="506095" h="541020">
                  <a:moveTo>
                    <a:pt x="0" y="270382"/>
                  </a:moveTo>
                  <a:lnTo>
                    <a:pt x="3302" y="226567"/>
                  </a:lnTo>
                  <a:lnTo>
                    <a:pt x="12827" y="184911"/>
                  </a:lnTo>
                  <a:lnTo>
                    <a:pt x="28194" y="146176"/>
                  </a:lnTo>
                  <a:lnTo>
                    <a:pt x="48768" y="110743"/>
                  </a:lnTo>
                  <a:lnTo>
                    <a:pt x="74041" y="79247"/>
                  </a:lnTo>
                  <a:lnTo>
                    <a:pt x="103505" y="52196"/>
                  </a:lnTo>
                  <a:lnTo>
                    <a:pt x="136652" y="30225"/>
                  </a:lnTo>
                  <a:lnTo>
                    <a:pt x="172847" y="13842"/>
                  </a:lnTo>
                  <a:lnTo>
                    <a:pt x="211836" y="3555"/>
                  </a:lnTo>
                  <a:lnTo>
                    <a:pt x="252730" y="0"/>
                  </a:lnTo>
                  <a:lnTo>
                    <a:pt x="273558" y="888"/>
                  </a:lnTo>
                  <a:lnTo>
                    <a:pt x="313563" y="7873"/>
                  </a:lnTo>
                  <a:lnTo>
                    <a:pt x="351155" y="21208"/>
                  </a:lnTo>
                  <a:lnTo>
                    <a:pt x="385953" y="40512"/>
                  </a:lnTo>
                  <a:lnTo>
                    <a:pt x="417322" y="65023"/>
                  </a:lnTo>
                  <a:lnTo>
                    <a:pt x="444754" y="94360"/>
                  </a:lnTo>
                  <a:lnTo>
                    <a:pt x="467741" y="128015"/>
                  </a:lnTo>
                  <a:lnTo>
                    <a:pt x="485775" y="165099"/>
                  </a:lnTo>
                  <a:lnTo>
                    <a:pt x="498221" y="205358"/>
                  </a:lnTo>
                  <a:lnTo>
                    <a:pt x="504698" y="248157"/>
                  </a:lnTo>
                  <a:lnTo>
                    <a:pt x="505587" y="270382"/>
                  </a:lnTo>
                  <a:lnTo>
                    <a:pt x="504698" y="292607"/>
                  </a:lnTo>
                  <a:lnTo>
                    <a:pt x="498221" y="335406"/>
                  </a:lnTo>
                  <a:lnTo>
                    <a:pt x="485775" y="375665"/>
                  </a:lnTo>
                  <a:lnTo>
                    <a:pt x="467741" y="412749"/>
                  </a:lnTo>
                  <a:lnTo>
                    <a:pt x="444754" y="446404"/>
                  </a:lnTo>
                  <a:lnTo>
                    <a:pt x="417322" y="475741"/>
                  </a:lnTo>
                  <a:lnTo>
                    <a:pt x="385953" y="500252"/>
                  </a:lnTo>
                  <a:lnTo>
                    <a:pt x="351155" y="519556"/>
                  </a:lnTo>
                  <a:lnTo>
                    <a:pt x="313563" y="532891"/>
                  </a:lnTo>
                  <a:lnTo>
                    <a:pt x="273558" y="539876"/>
                  </a:lnTo>
                  <a:lnTo>
                    <a:pt x="252730" y="540765"/>
                  </a:lnTo>
                  <a:lnTo>
                    <a:pt x="232029" y="539876"/>
                  </a:lnTo>
                  <a:lnTo>
                    <a:pt x="192024" y="532891"/>
                  </a:lnTo>
                  <a:lnTo>
                    <a:pt x="154432" y="519556"/>
                  </a:lnTo>
                  <a:lnTo>
                    <a:pt x="119634" y="500252"/>
                  </a:lnTo>
                  <a:lnTo>
                    <a:pt x="88265" y="475741"/>
                  </a:lnTo>
                  <a:lnTo>
                    <a:pt x="60833" y="446404"/>
                  </a:lnTo>
                  <a:lnTo>
                    <a:pt x="37846" y="412749"/>
                  </a:lnTo>
                  <a:lnTo>
                    <a:pt x="19812" y="375665"/>
                  </a:lnTo>
                  <a:lnTo>
                    <a:pt x="7366" y="335406"/>
                  </a:lnTo>
                  <a:lnTo>
                    <a:pt x="889" y="292607"/>
                  </a:lnTo>
                  <a:lnTo>
                    <a:pt x="0" y="270382"/>
                  </a:lnTo>
                  <a:close/>
                </a:path>
              </a:pathLst>
            </a:custGeom>
            <a:ln w="38100">
              <a:solidFill>
                <a:srgbClr val="FFFFFF"/>
              </a:solidFill>
            </a:ln>
          </p:spPr>
          <p:txBody>
            <a:bodyPr wrap="square" lIns="0" tIns="0" rIns="0" bIns="0" rtlCol="0"/>
            <a:lstStyle/>
            <a:p>
              <a:endParaRPr/>
            </a:p>
          </p:txBody>
        </p:sp>
      </p:grpSp>
      <p:sp>
        <p:nvSpPr>
          <p:cNvPr id="48" name="object 48"/>
          <p:cNvSpPr txBox="1"/>
          <p:nvPr/>
        </p:nvSpPr>
        <p:spPr>
          <a:xfrm>
            <a:off x="6973569" y="4975352"/>
            <a:ext cx="199390" cy="330835"/>
          </a:xfrm>
          <a:prstGeom prst="rect">
            <a:avLst/>
          </a:prstGeom>
        </p:spPr>
        <p:txBody>
          <a:bodyPr vert="horz" wrap="square" lIns="0" tIns="12700" rIns="0" bIns="0" rtlCol="0">
            <a:spAutoFit/>
          </a:bodyPr>
          <a:lstStyle/>
          <a:p>
            <a:pPr marL="12700">
              <a:lnSpc>
                <a:spcPct val="100000"/>
              </a:lnSpc>
              <a:spcBef>
                <a:spcPts val="100"/>
              </a:spcBef>
            </a:pPr>
            <a:r>
              <a:rPr sz="2000" dirty="0">
                <a:solidFill>
                  <a:srgbClr val="FFFFFF"/>
                </a:solidFill>
                <a:latin typeface="MS PGothic"/>
                <a:cs typeface="MS PGothic"/>
              </a:rPr>
              <a:t>４</a:t>
            </a:r>
            <a:endParaRPr sz="2000">
              <a:latin typeface="MS PGothic"/>
              <a:cs typeface="MS PGothic"/>
            </a:endParaRPr>
          </a:p>
        </p:txBody>
      </p:sp>
      <p:sp>
        <p:nvSpPr>
          <p:cNvPr id="49" name="object 49"/>
          <p:cNvSpPr txBox="1"/>
          <p:nvPr/>
        </p:nvSpPr>
        <p:spPr>
          <a:xfrm>
            <a:off x="7354316" y="2001393"/>
            <a:ext cx="4328160" cy="3272790"/>
          </a:xfrm>
          <a:prstGeom prst="rect">
            <a:avLst/>
          </a:prstGeom>
        </p:spPr>
        <p:txBody>
          <a:bodyPr vert="horz" wrap="square" lIns="0" tIns="13335" rIns="0" bIns="0" rtlCol="0">
            <a:spAutoFit/>
          </a:bodyPr>
          <a:lstStyle/>
          <a:p>
            <a:pPr marL="40005">
              <a:lnSpc>
                <a:spcPct val="100000"/>
              </a:lnSpc>
              <a:spcBef>
                <a:spcPts val="105"/>
              </a:spcBef>
            </a:pPr>
            <a:r>
              <a:rPr sz="2000" b="1" dirty="0">
                <a:solidFill>
                  <a:srgbClr val="4A5F22"/>
                </a:solidFill>
                <a:latin typeface="Microsoft JhengHei"/>
                <a:cs typeface="Microsoft JhengHei"/>
              </a:rPr>
              <a:t>回應新課綱課程特色</a:t>
            </a:r>
            <a:endParaRPr sz="2000">
              <a:latin typeface="Microsoft JhengHei"/>
              <a:cs typeface="Microsoft JhengHei"/>
            </a:endParaRPr>
          </a:p>
          <a:p>
            <a:pPr marL="131445" marR="373380" algn="just">
              <a:lnSpc>
                <a:spcPct val="100000"/>
              </a:lnSpc>
            </a:pPr>
            <a:r>
              <a:rPr sz="1600" spc="-30" dirty="0">
                <a:latin typeface="Microsoft JhengHei"/>
                <a:cs typeface="Microsoft JhengHei"/>
              </a:rPr>
              <a:t>學</a:t>
            </a:r>
            <a:r>
              <a:rPr sz="1600" spc="-20" dirty="0">
                <a:latin typeface="Microsoft JhengHei"/>
                <a:cs typeface="Microsoft JhengHei"/>
              </a:rPr>
              <a:t>生修</a:t>
            </a:r>
            <a:r>
              <a:rPr sz="1600" spc="-30" dirty="0">
                <a:latin typeface="Microsoft JhengHei"/>
                <a:cs typeface="Microsoft JhengHei"/>
              </a:rPr>
              <a:t>習</a:t>
            </a:r>
            <a:r>
              <a:rPr sz="1600" spc="-20" dirty="0">
                <a:latin typeface="Microsoft JhengHei"/>
                <a:cs typeface="Microsoft JhengHei"/>
              </a:rPr>
              <a:t>各類課</a:t>
            </a:r>
            <a:r>
              <a:rPr sz="1600" spc="-30" dirty="0">
                <a:latin typeface="Microsoft JhengHei"/>
                <a:cs typeface="Microsoft JhengHei"/>
              </a:rPr>
              <a:t>程</a:t>
            </a:r>
            <a:r>
              <a:rPr sz="1600" spc="-20" dirty="0">
                <a:latin typeface="Microsoft JhengHei"/>
                <a:cs typeface="Microsoft JhengHei"/>
              </a:rPr>
              <a:t>所產</a:t>
            </a:r>
            <a:r>
              <a:rPr sz="1600" spc="-30" dirty="0">
                <a:latin typeface="Microsoft JhengHei"/>
                <a:cs typeface="Microsoft JhengHei"/>
              </a:rPr>
              <a:t>生</a:t>
            </a:r>
            <a:r>
              <a:rPr sz="1600" spc="-20" dirty="0">
                <a:latin typeface="Microsoft JhengHei"/>
                <a:cs typeface="Microsoft JhengHei"/>
              </a:rPr>
              <a:t>的課程學習成</a:t>
            </a:r>
            <a:r>
              <a:rPr sz="1600" spc="-30" dirty="0">
                <a:latin typeface="Microsoft JhengHei"/>
                <a:cs typeface="Microsoft JhengHei"/>
              </a:rPr>
              <a:t>果</a:t>
            </a:r>
            <a:r>
              <a:rPr sz="1600" spc="-5" dirty="0">
                <a:latin typeface="Microsoft JhengHei"/>
                <a:cs typeface="Microsoft JhengHei"/>
              </a:rPr>
              <a:t>及 </a:t>
            </a:r>
            <a:r>
              <a:rPr sz="1600" spc="-30" dirty="0">
                <a:latin typeface="Microsoft JhengHei"/>
                <a:cs typeface="Microsoft JhengHei"/>
              </a:rPr>
              <a:t>多</a:t>
            </a:r>
            <a:r>
              <a:rPr sz="1600" spc="-20" dirty="0">
                <a:latin typeface="Microsoft JhengHei"/>
                <a:cs typeface="Microsoft JhengHei"/>
              </a:rPr>
              <a:t>元表</a:t>
            </a:r>
            <a:r>
              <a:rPr sz="1600" spc="-30" dirty="0">
                <a:latin typeface="Microsoft JhengHei"/>
                <a:cs typeface="Microsoft JhengHei"/>
              </a:rPr>
              <a:t>現</a:t>
            </a:r>
            <a:r>
              <a:rPr sz="1600" spc="-20" dirty="0">
                <a:latin typeface="Microsoft JhengHei"/>
                <a:cs typeface="Microsoft JhengHei"/>
              </a:rPr>
              <a:t>，是學</a:t>
            </a:r>
            <a:r>
              <a:rPr sz="1600" spc="-30" dirty="0">
                <a:latin typeface="Microsoft JhengHei"/>
                <a:cs typeface="Microsoft JhengHei"/>
              </a:rPr>
              <a:t>生</a:t>
            </a:r>
            <a:r>
              <a:rPr sz="1600" spc="-20" dirty="0">
                <a:latin typeface="Microsoft JhengHei"/>
                <a:cs typeface="Microsoft JhengHei"/>
              </a:rPr>
              <a:t>學習</a:t>
            </a:r>
            <a:r>
              <a:rPr sz="1600" spc="-30" dirty="0">
                <a:latin typeface="Microsoft JhengHei"/>
                <a:cs typeface="Microsoft JhengHei"/>
              </a:rPr>
              <a:t>表</a:t>
            </a:r>
            <a:r>
              <a:rPr sz="1600" spc="-20" dirty="0">
                <a:latin typeface="Microsoft JhengHei"/>
                <a:cs typeface="Microsoft JhengHei"/>
              </a:rPr>
              <a:t>現真實</a:t>
            </a:r>
            <a:r>
              <a:rPr sz="1600" spc="-25" dirty="0">
                <a:latin typeface="Microsoft JhengHei"/>
                <a:cs typeface="Microsoft JhengHei"/>
              </a:rPr>
              <a:t>展</a:t>
            </a:r>
            <a:r>
              <a:rPr sz="1600" spc="-20" dirty="0">
                <a:latin typeface="Microsoft JhengHei"/>
                <a:cs typeface="Microsoft JhengHei"/>
              </a:rPr>
              <a:t>現，</a:t>
            </a:r>
            <a:r>
              <a:rPr sz="1600" spc="-30" dirty="0">
                <a:latin typeface="Microsoft JhengHei"/>
                <a:cs typeface="Microsoft JhengHei"/>
              </a:rPr>
              <a:t>也是 </a:t>
            </a:r>
            <a:r>
              <a:rPr sz="1600" spc="-35" dirty="0">
                <a:latin typeface="Microsoft JhengHei"/>
                <a:cs typeface="Microsoft JhengHei"/>
              </a:rPr>
              <a:t>學校課程實施成</a:t>
            </a:r>
            <a:r>
              <a:rPr sz="1600" spc="-25" dirty="0">
                <a:latin typeface="Microsoft JhengHei"/>
                <a:cs typeface="Microsoft JhengHei"/>
              </a:rPr>
              <a:t>果的</a:t>
            </a:r>
            <a:r>
              <a:rPr sz="1600" spc="-35" dirty="0">
                <a:latin typeface="Microsoft JhengHei"/>
                <a:cs typeface="Microsoft JhengHei"/>
              </a:rPr>
              <a:t>最</a:t>
            </a:r>
            <a:r>
              <a:rPr sz="1600" spc="-25" dirty="0">
                <a:latin typeface="Microsoft JhengHei"/>
                <a:cs typeface="Microsoft JhengHei"/>
              </a:rPr>
              <a:t>好證</a:t>
            </a:r>
            <a:r>
              <a:rPr sz="1600" spc="-30" dirty="0">
                <a:latin typeface="Microsoft JhengHei"/>
                <a:cs typeface="Microsoft JhengHei"/>
              </a:rPr>
              <a:t>明</a:t>
            </a:r>
            <a:r>
              <a:rPr sz="1600" spc="-5" dirty="0">
                <a:latin typeface="Microsoft JhengHei"/>
                <a:cs typeface="Microsoft JhengHei"/>
              </a:rPr>
              <a:t>。</a:t>
            </a:r>
            <a:endParaRPr sz="1600">
              <a:latin typeface="Microsoft JhengHei"/>
              <a:cs typeface="Microsoft JhengHei"/>
            </a:endParaRPr>
          </a:p>
          <a:p>
            <a:pPr marL="12700">
              <a:lnSpc>
                <a:spcPct val="100000"/>
              </a:lnSpc>
              <a:spcBef>
                <a:spcPts val="190"/>
              </a:spcBef>
            </a:pPr>
            <a:r>
              <a:rPr sz="2000" b="1" dirty="0">
                <a:solidFill>
                  <a:srgbClr val="E36C09"/>
                </a:solidFill>
                <a:latin typeface="Microsoft JhengHei"/>
                <a:cs typeface="Microsoft JhengHei"/>
              </a:rPr>
              <a:t>呈現考試難以評量的學</a:t>
            </a:r>
            <a:r>
              <a:rPr sz="2000" b="1" spc="-15" dirty="0">
                <a:solidFill>
                  <a:srgbClr val="E36C09"/>
                </a:solidFill>
                <a:latin typeface="Microsoft JhengHei"/>
                <a:cs typeface="Microsoft JhengHei"/>
              </a:rPr>
              <a:t>習</a:t>
            </a:r>
            <a:r>
              <a:rPr sz="2000" b="1" dirty="0">
                <a:solidFill>
                  <a:srgbClr val="E36C09"/>
                </a:solidFill>
                <a:latin typeface="Microsoft JhengHei"/>
                <a:cs typeface="Microsoft JhengHei"/>
              </a:rPr>
              <a:t>成果</a:t>
            </a:r>
            <a:endParaRPr sz="2000">
              <a:latin typeface="Microsoft JhengHei"/>
              <a:cs typeface="Microsoft JhengHei"/>
            </a:endParaRPr>
          </a:p>
          <a:p>
            <a:pPr marL="103505" marR="5080">
              <a:lnSpc>
                <a:spcPct val="100000"/>
              </a:lnSpc>
              <a:spcBef>
                <a:spcPts val="20"/>
              </a:spcBef>
            </a:pPr>
            <a:r>
              <a:rPr sz="1600" spc="-30" dirty="0">
                <a:latin typeface="Microsoft JhengHei"/>
                <a:cs typeface="Microsoft JhengHei"/>
              </a:rPr>
              <a:t>尊重個別差異</a:t>
            </a:r>
            <a:r>
              <a:rPr sz="1600" spc="-20" dirty="0">
                <a:latin typeface="Microsoft JhengHei"/>
                <a:cs typeface="Microsoft JhengHei"/>
              </a:rPr>
              <a:t>，重視</a:t>
            </a:r>
            <a:r>
              <a:rPr sz="1600" spc="-30" dirty="0">
                <a:latin typeface="Microsoft JhengHei"/>
                <a:cs typeface="Microsoft JhengHei"/>
              </a:rPr>
              <a:t>考</a:t>
            </a:r>
            <a:r>
              <a:rPr sz="1600" spc="-20" dirty="0">
                <a:latin typeface="Microsoft JhengHei"/>
                <a:cs typeface="Microsoft JhengHei"/>
              </a:rPr>
              <a:t>試成</a:t>
            </a:r>
            <a:r>
              <a:rPr sz="1600" spc="-30" dirty="0">
                <a:latin typeface="Microsoft JhengHei"/>
                <a:cs typeface="Microsoft JhengHei"/>
              </a:rPr>
              <a:t>績</a:t>
            </a:r>
            <a:r>
              <a:rPr sz="1600" spc="-20" dirty="0">
                <a:latin typeface="Microsoft JhengHei"/>
                <a:cs typeface="Microsoft JhengHei"/>
              </a:rPr>
              <a:t>以外</a:t>
            </a:r>
            <a:r>
              <a:rPr sz="1600" spc="-30" dirty="0">
                <a:latin typeface="Microsoft JhengHei"/>
                <a:cs typeface="Microsoft JhengHei"/>
              </a:rPr>
              <a:t>的</a:t>
            </a:r>
            <a:r>
              <a:rPr sz="1600" spc="-20" dirty="0">
                <a:latin typeface="Microsoft JhengHei"/>
                <a:cs typeface="Microsoft JhengHei"/>
              </a:rPr>
              <a:t>學習</a:t>
            </a:r>
            <a:r>
              <a:rPr sz="1600" spc="-30" dirty="0">
                <a:latin typeface="Microsoft JhengHei"/>
                <a:cs typeface="Microsoft JhengHei"/>
              </a:rPr>
              <a:t>歷</a:t>
            </a:r>
            <a:r>
              <a:rPr sz="1600" spc="-20" dirty="0">
                <a:latin typeface="Microsoft JhengHei"/>
                <a:cs typeface="Microsoft JhengHei"/>
              </a:rPr>
              <a:t>程</a:t>
            </a:r>
            <a:r>
              <a:rPr sz="1600" spc="-5" dirty="0">
                <a:latin typeface="Microsoft JhengHei"/>
                <a:cs typeface="Microsoft JhengHei"/>
              </a:rPr>
              <a:t>， </a:t>
            </a:r>
            <a:r>
              <a:rPr sz="1600" spc="-20" dirty="0">
                <a:latin typeface="Microsoft JhengHei"/>
                <a:cs typeface="Microsoft JhengHei"/>
              </a:rPr>
              <a:t>呈現學生多元表現</a:t>
            </a:r>
            <a:r>
              <a:rPr sz="1600" spc="-5" dirty="0">
                <a:latin typeface="Microsoft JhengHei"/>
                <a:cs typeface="Microsoft JhengHei"/>
              </a:rPr>
              <a:t>。</a:t>
            </a:r>
            <a:endParaRPr sz="1600">
              <a:latin typeface="Microsoft JhengHei"/>
              <a:cs typeface="Microsoft JhengHei"/>
            </a:endParaRPr>
          </a:p>
          <a:p>
            <a:pPr marL="24765">
              <a:lnSpc>
                <a:spcPct val="100000"/>
              </a:lnSpc>
              <a:spcBef>
                <a:spcPts val="185"/>
              </a:spcBef>
            </a:pPr>
            <a:r>
              <a:rPr sz="2000" b="1" dirty="0">
                <a:solidFill>
                  <a:srgbClr val="C00000"/>
                </a:solidFill>
                <a:latin typeface="Microsoft JhengHei"/>
                <a:cs typeface="Microsoft JhengHei"/>
              </a:rPr>
              <a:t>展現個人特色和適性學</a:t>
            </a:r>
            <a:r>
              <a:rPr sz="2000" b="1" spc="-15" dirty="0">
                <a:solidFill>
                  <a:srgbClr val="C00000"/>
                </a:solidFill>
                <a:latin typeface="Microsoft JhengHei"/>
                <a:cs typeface="Microsoft JhengHei"/>
              </a:rPr>
              <a:t>習</a:t>
            </a:r>
            <a:r>
              <a:rPr sz="2000" b="1" dirty="0">
                <a:solidFill>
                  <a:srgbClr val="C00000"/>
                </a:solidFill>
                <a:latin typeface="Microsoft JhengHei"/>
                <a:cs typeface="Microsoft JhengHei"/>
              </a:rPr>
              <a:t>軌跡</a:t>
            </a:r>
            <a:endParaRPr sz="2000">
              <a:latin typeface="Microsoft JhengHei"/>
              <a:cs typeface="Microsoft JhengHei"/>
            </a:endParaRPr>
          </a:p>
          <a:p>
            <a:pPr marL="116205" marR="388620" algn="just">
              <a:lnSpc>
                <a:spcPct val="100000"/>
              </a:lnSpc>
              <a:spcBef>
                <a:spcPts val="15"/>
              </a:spcBef>
            </a:pPr>
            <a:r>
              <a:rPr sz="1600" spc="-35" dirty="0">
                <a:latin typeface="Microsoft JhengHei"/>
                <a:cs typeface="Microsoft JhengHei"/>
              </a:rPr>
              <a:t>鼓</a:t>
            </a:r>
            <a:r>
              <a:rPr sz="1600" spc="-20" dirty="0">
                <a:latin typeface="Microsoft JhengHei"/>
                <a:cs typeface="Microsoft JhengHei"/>
              </a:rPr>
              <a:t>勵學</a:t>
            </a:r>
            <a:r>
              <a:rPr sz="1600" spc="-35" dirty="0">
                <a:latin typeface="Microsoft JhengHei"/>
                <a:cs typeface="Microsoft JhengHei"/>
              </a:rPr>
              <a:t>生</a:t>
            </a:r>
            <a:r>
              <a:rPr sz="1600" spc="-20" dirty="0">
                <a:latin typeface="Microsoft JhengHei"/>
                <a:cs typeface="Microsoft JhengHei"/>
              </a:rPr>
              <a:t>定期紀</a:t>
            </a:r>
            <a:r>
              <a:rPr sz="1600" spc="-35" dirty="0">
                <a:latin typeface="Microsoft JhengHei"/>
                <a:cs typeface="Microsoft JhengHei"/>
              </a:rPr>
              <a:t>錄</a:t>
            </a:r>
            <a:r>
              <a:rPr sz="1600" spc="-20" dirty="0">
                <a:latin typeface="Microsoft JhengHei"/>
                <a:cs typeface="Microsoft JhengHei"/>
              </a:rPr>
              <a:t>並整</a:t>
            </a:r>
            <a:r>
              <a:rPr sz="1600" spc="-35" dirty="0">
                <a:latin typeface="Microsoft JhengHei"/>
                <a:cs typeface="Microsoft JhengHei"/>
              </a:rPr>
              <a:t>理</a:t>
            </a:r>
            <a:r>
              <a:rPr sz="1600" spc="-20" dirty="0">
                <a:latin typeface="Microsoft JhengHei"/>
                <a:cs typeface="Microsoft JhengHei"/>
              </a:rPr>
              <a:t>自己的</a:t>
            </a:r>
            <a:r>
              <a:rPr sz="1600" spc="-30" dirty="0">
                <a:latin typeface="Microsoft JhengHei"/>
                <a:cs typeface="Microsoft JhengHei"/>
              </a:rPr>
              <a:t>學</a:t>
            </a:r>
            <a:r>
              <a:rPr sz="1600" spc="-20" dirty="0">
                <a:latin typeface="Microsoft JhengHei"/>
                <a:cs typeface="Microsoft JhengHei"/>
              </a:rPr>
              <a:t>習表</a:t>
            </a:r>
            <a:r>
              <a:rPr sz="1600" spc="-35" dirty="0">
                <a:latin typeface="Microsoft JhengHei"/>
                <a:cs typeface="Microsoft JhengHei"/>
              </a:rPr>
              <a:t>現</a:t>
            </a:r>
            <a:r>
              <a:rPr sz="1600" spc="-5" dirty="0">
                <a:latin typeface="Microsoft JhengHei"/>
                <a:cs typeface="Microsoft JhengHei"/>
              </a:rPr>
              <a:t>， </a:t>
            </a:r>
            <a:r>
              <a:rPr sz="1600" spc="-30" dirty="0">
                <a:latin typeface="Microsoft JhengHei"/>
                <a:cs typeface="Microsoft JhengHei"/>
              </a:rPr>
              <a:t>重</a:t>
            </a:r>
            <a:r>
              <a:rPr sz="1600" spc="-20" dirty="0">
                <a:latin typeface="Microsoft JhengHei"/>
                <a:cs typeface="Microsoft JhengHei"/>
              </a:rPr>
              <a:t>質不</a:t>
            </a:r>
            <a:r>
              <a:rPr sz="1600" spc="-30" dirty="0">
                <a:latin typeface="Microsoft JhengHei"/>
                <a:cs typeface="Microsoft JhengHei"/>
              </a:rPr>
              <a:t>重</a:t>
            </a:r>
            <a:r>
              <a:rPr sz="1600" spc="-20" dirty="0">
                <a:latin typeface="Microsoft JhengHei"/>
                <a:cs typeface="Microsoft JhengHei"/>
              </a:rPr>
              <a:t>量，展</a:t>
            </a:r>
            <a:r>
              <a:rPr sz="1600" spc="-30" dirty="0">
                <a:latin typeface="Microsoft JhengHei"/>
                <a:cs typeface="Microsoft JhengHei"/>
              </a:rPr>
              <a:t>現</a:t>
            </a:r>
            <a:r>
              <a:rPr sz="1600" spc="-20" dirty="0">
                <a:latin typeface="Microsoft JhengHei"/>
                <a:cs typeface="Microsoft JhengHei"/>
              </a:rPr>
              <a:t>個人</a:t>
            </a:r>
            <a:r>
              <a:rPr sz="1600" spc="-30" dirty="0">
                <a:latin typeface="Microsoft JhengHei"/>
                <a:cs typeface="Microsoft JhengHei"/>
              </a:rPr>
              <a:t>學</a:t>
            </a:r>
            <a:r>
              <a:rPr sz="1600" spc="-20" dirty="0">
                <a:latin typeface="Microsoft JhengHei"/>
                <a:cs typeface="Microsoft JhengHei"/>
              </a:rPr>
              <a:t>習表現</a:t>
            </a:r>
            <a:r>
              <a:rPr sz="1600" spc="-25" dirty="0">
                <a:latin typeface="Microsoft JhengHei"/>
                <a:cs typeface="Microsoft JhengHei"/>
              </a:rPr>
              <a:t>的</a:t>
            </a:r>
            <a:r>
              <a:rPr sz="1600" spc="-20" dirty="0">
                <a:latin typeface="Microsoft JhengHei"/>
                <a:cs typeface="Microsoft JhengHei"/>
              </a:rPr>
              <a:t>特色</a:t>
            </a:r>
            <a:r>
              <a:rPr sz="1600" spc="-30" dirty="0">
                <a:latin typeface="Microsoft JhengHei"/>
                <a:cs typeface="Microsoft JhengHei"/>
              </a:rPr>
              <a:t>亮</a:t>
            </a:r>
            <a:r>
              <a:rPr sz="1600" spc="-5" dirty="0">
                <a:latin typeface="Microsoft JhengHei"/>
                <a:cs typeface="Microsoft JhengHei"/>
              </a:rPr>
              <a:t>點 </a:t>
            </a:r>
            <a:r>
              <a:rPr sz="1600" spc="-20" dirty="0">
                <a:latin typeface="Microsoft JhengHei"/>
                <a:cs typeface="Microsoft JhengHei"/>
              </a:rPr>
              <a:t>與學習軌跡</a:t>
            </a:r>
            <a:r>
              <a:rPr sz="1600" spc="-5" dirty="0">
                <a:latin typeface="Microsoft JhengHei"/>
                <a:cs typeface="Microsoft JhengHei"/>
              </a:rPr>
              <a:t>。</a:t>
            </a:r>
            <a:endParaRPr sz="1600">
              <a:latin typeface="Microsoft JhengHei"/>
              <a:cs typeface="Microsoft JhengHei"/>
            </a:endParaRPr>
          </a:p>
          <a:p>
            <a:pPr marL="24765">
              <a:lnSpc>
                <a:spcPct val="100000"/>
              </a:lnSpc>
              <a:spcBef>
                <a:spcPts val="190"/>
              </a:spcBef>
            </a:pPr>
            <a:r>
              <a:rPr sz="2000" b="1" dirty="0">
                <a:solidFill>
                  <a:srgbClr val="0000FF"/>
                </a:solidFill>
                <a:latin typeface="Microsoft JhengHei"/>
                <a:cs typeface="Microsoft JhengHei"/>
              </a:rPr>
              <a:t>協助學生生涯探索及定</a:t>
            </a:r>
            <a:r>
              <a:rPr sz="2000" b="1" spc="-15" dirty="0">
                <a:solidFill>
                  <a:srgbClr val="0000FF"/>
                </a:solidFill>
                <a:latin typeface="Microsoft JhengHei"/>
                <a:cs typeface="Microsoft JhengHei"/>
              </a:rPr>
              <a:t>向</a:t>
            </a:r>
            <a:r>
              <a:rPr sz="2000" b="1" dirty="0">
                <a:solidFill>
                  <a:srgbClr val="0000FF"/>
                </a:solidFill>
                <a:latin typeface="Microsoft JhengHei"/>
                <a:cs typeface="Microsoft JhengHei"/>
              </a:rPr>
              <a:t>參考</a:t>
            </a:r>
            <a:endParaRPr sz="2000">
              <a:latin typeface="Microsoft JhengHei"/>
              <a:cs typeface="Microsoft JhengHei"/>
            </a:endParaRPr>
          </a:p>
        </p:txBody>
      </p:sp>
      <p:sp>
        <p:nvSpPr>
          <p:cNvPr id="50" name="object 50"/>
          <p:cNvSpPr txBox="1"/>
          <p:nvPr/>
        </p:nvSpPr>
        <p:spPr>
          <a:xfrm>
            <a:off x="7457947" y="5249671"/>
            <a:ext cx="4090670" cy="269240"/>
          </a:xfrm>
          <a:prstGeom prst="rect">
            <a:avLst/>
          </a:prstGeom>
        </p:spPr>
        <p:txBody>
          <a:bodyPr vert="horz" wrap="square" lIns="0" tIns="12065" rIns="0" bIns="0" rtlCol="0">
            <a:spAutoFit/>
          </a:bodyPr>
          <a:lstStyle/>
          <a:p>
            <a:pPr marL="12700">
              <a:lnSpc>
                <a:spcPct val="100000"/>
              </a:lnSpc>
              <a:spcBef>
                <a:spcPts val="95"/>
              </a:spcBef>
            </a:pPr>
            <a:r>
              <a:rPr sz="1600" spc="-30" dirty="0">
                <a:latin typeface="Microsoft JhengHei"/>
                <a:cs typeface="Microsoft JhengHei"/>
              </a:rPr>
              <a:t>學生透過整理學</a:t>
            </a:r>
            <a:r>
              <a:rPr sz="1600" spc="-20" dirty="0">
                <a:latin typeface="Microsoft JhengHei"/>
                <a:cs typeface="Microsoft JhengHei"/>
              </a:rPr>
              <a:t>習歷</a:t>
            </a:r>
            <a:r>
              <a:rPr sz="1600" spc="-30" dirty="0">
                <a:latin typeface="Microsoft JhengHei"/>
                <a:cs typeface="Microsoft JhengHei"/>
              </a:rPr>
              <a:t>程</a:t>
            </a:r>
            <a:r>
              <a:rPr sz="1600" spc="-20" dirty="0">
                <a:latin typeface="Microsoft JhengHei"/>
                <a:cs typeface="Microsoft JhengHei"/>
              </a:rPr>
              <a:t>檔案</a:t>
            </a:r>
            <a:r>
              <a:rPr sz="1600" spc="-30" dirty="0">
                <a:latin typeface="Microsoft JhengHei"/>
                <a:cs typeface="Microsoft JhengHei"/>
              </a:rPr>
              <a:t>的</a:t>
            </a:r>
            <a:r>
              <a:rPr sz="1600" spc="-20" dirty="0">
                <a:latin typeface="Microsoft JhengHei"/>
                <a:cs typeface="Microsoft JhengHei"/>
              </a:rPr>
              <a:t>過</a:t>
            </a:r>
            <a:r>
              <a:rPr sz="1600" spc="-15" dirty="0">
                <a:latin typeface="Microsoft JhengHei"/>
                <a:cs typeface="Microsoft JhengHei"/>
              </a:rPr>
              <a:t>程</a:t>
            </a:r>
            <a:r>
              <a:rPr sz="1600" spc="-30" dirty="0">
                <a:latin typeface="Microsoft JhengHei"/>
                <a:cs typeface="Microsoft JhengHei"/>
              </a:rPr>
              <a:t>中</a:t>
            </a:r>
            <a:r>
              <a:rPr sz="1600" spc="-20" dirty="0">
                <a:latin typeface="Microsoft JhengHei"/>
                <a:cs typeface="Microsoft JhengHei"/>
              </a:rPr>
              <a:t>，可</a:t>
            </a:r>
            <a:r>
              <a:rPr sz="1600" spc="-5" dirty="0">
                <a:latin typeface="Microsoft JhengHei"/>
                <a:cs typeface="Microsoft JhengHei"/>
              </a:rPr>
              <a:t>以</a:t>
            </a:r>
            <a:r>
              <a:rPr sz="1600" spc="-60" dirty="0">
                <a:latin typeface="Microsoft JhengHei"/>
                <a:cs typeface="Microsoft JhengHei"/>
              </a:rPr>
              <a:t> </a:t>
            </a:r>
            <a:r>
              <a:rPr sz="1600" spc="-5" dirty="0">
                <a:latin typeface="Microsoft JhengHei"/>
                <a:cs typeface="Microsoft JhengHei"/>
              </a:rPr>
              <a:t>及</a:t>
            </a:r>
            <a:endParaRPr sz="1600">
              <a:latin typeface="Microsoft JhengHei"/>
              <a:cs typeface="Microsoft JhengHei"/>
            </a:endParaRPr>
          </a:p>
        </p:txBody>
      </p:sp>
      <p:sp>
        <p:nvSpPr>
          <p:cNvPr id="51" name="object 51"/>
          <p:cNvSpPr txBox="1"/>
          <p:nvPr/>
        </p:nvSpPr>
        <p:spPr>
          <a:xfrm>
            <a:off x="7457947" y="5493207"/>
            <a:ext cx="3841115" cy="269240"/>
          </a:xfrm>
          <a:prstGeom prst="rect">
            <a:avLst/>
          </a:prstGeom>
        </p:spPr>
        <p:txBody>
          <a:bodyPr vert="horz" wrap="square" lIns="0" tIns="12065" rIns="0" bIns="0" rtlCol="0">
            <a:spAutoFit/>
          </a:bodyPr>
          <a:lstStyle/>
          <a:p>
            <a:pPr marL="12700">
              <a:lnSpc>
                <a:spcPct val="100000"/>
              </a:lnSpc>
              <a:spcBef>
                <a:spcPts val="95"/>
              </a:spcBef>
            </a:pPr>
            <a:r>
              <a:rPr sz="1600" spc="-20" dirty="0">
                <a:latin typeface="Microsoft JhengHei"/>
                <a:cs typeface="Microsoft JhengHei"/>
              </a:rPr>
              <a:t>早思索自我興趣性向，</a:t>
            </a:r>
            <a:r>
              <a:rPr sz="1600" spc="-35" dirty="0">
                <a:latin typeface="Microsoft JhengHei"/>
                <a:cs typeface="Microsoft JhengHei"/>
              </a:rPr>
              <a:t>逐步釐清生</a:t>
            </a:r>
            <a:r>
              <a:rPr sz="1600" spc="-20" dirty="0">
                <a:latin typeface="Microsoft JhengHei"/>
                <a:cs typeface="Microsoft JhengHei"/>
              </a:rPr>
              <a:t>涯定</a:t>
            </a:r>
            <a:r>
              <a:rPr sz="1600" spc="-35" dirty="0">
                <a:latin typeface="Microsoft JhengHei"/>
                <a:cs typeface="Microsoft JhengHei"/>
              </a:rPr>
              <a:t>向</a:t>
            </a:r>
            <a:r>
              <a:rPr sz="1600" spc="-5" dirty="0">
                <a:latin typeface="Microsoft JhengHei"/>
                <a:cs typeface="Microsoft JhengHei"/>
              </a:rPr>
              <a:t>。</a:t>
            </a:r>
            <a:endParaRPr sz="1600">
              <a:latin typeface="Microsoft JhengHei"/>
              <a:cs typeface="Microsoft JhengHei"/>
            </a:endParaRPr>
          </a:p>
        </p:txBody>
      </p:sp>
      <p:pic>
        <p:nvPicPr>
          <p:cNvPr id="52" name="object 52"/>
          <p:cNvPicPr/>
          <p:nvPr/>
        </p:nvPicPr>
        <p:blipFill>
          <a:blip r:embed="rId13" cstate="print"/>
          <a:stretch>
            <a:fillRect/>
          </a:stretch>
        </p:blipFill>
        <p:spPr>
          <a:xfrm>
            <a:off x="6858000" y="1222247"/>
            <a:ext cx="4738115" cy="644651"/>
          </a:xfrm>
          <a:prstGeom prst="rect">
            <a:avLst/>
          </a:prstGeom>
        </p:spPr>
      </p:pic>
      <p:sp>
        <p:nvSpPr>
          <p:cNvPr id="53" name="object 53"/>
          <p:cNvSpPr txBox="1"/>
          <p:nvPr/>
        </p:nvSpPr>
        <p:spPr>
          <a:xfrm>
            <a:off x="6962393" y="1331213"/>
            <a:ext cx="4468495" cy="368935"/>
          </a:xfrm>
          <a:prstGeom prst="rect">
            <a:avLst/>
          </a:prstGeom>
          <a:solidFill>
            <a:srgbClr val="F79546"/>
          </a:solidFill>
          <a:ln w="38100">
            <a:solidFill>
              <a:srgbClr val="FFFFFF"/>
            </a:solidFill>
          </a:ln>
        </p:spPr>
        <p:txBody>
          <a:bodyPr vert="horz" wrap="square" lIns="0" tIns="0" rIns="0" bIns="0" rtlCol="0">
            <a:spAutoFit/>
          </a:bodyPr>
          <a:lstStyle/>
          <a:p>
            <a:pPr marL="151765">
              <a:lnSpc>
                <a:spcPts val="2815"/>
              </a:lnSpc>
            </a:pPr>
            <a:r>
              <a:rPr sz="2400" b="1" spc="-5" dirty="0">
                <a:solidFill>
                  <a:srgbClr val="FFFFFF"/>
                </a:solidFill>
                <a:latin typeface="Microsoft JhengHei"/>
                <a:cs typeface="Microsoft JhengHei"/>
              </a:rPr>
              <a:t>一步一腳印，累積學習歷程紀錄</a:t>
            </a:r>
            <a:endParaRPr sz="2400">
              <a:latin typeface="Microsoft JhengHei"/>
              <a:cs typeface="Microsoft JhengHei"/>
            </a:endParaRPr>
          </a:p>
        </p:txBody>
      </p:sp>
      <p:sp>
        <p:nvSpPr>
          <p:cNvPr id="55" name="投影片編號版面配置區 54">
            <a:extLst>
              <a:ext uri="{FF2B5EF4-FFF2-40B4-BE49-F238E27FC236}">
                <a16:creationId xmlns:a16="http://schemas.microsoft.com/office/drawing/2014/main" id="{CFDEF7E2-E0C1-58E3-76B3-2FF25C5A6ECB}"/>
              </a:ext>
            </a:extLst>
          </p:cNvPr>
          <p:cNvSpPr>
            <a:spLocks noGrp="1"/>
          </p:cNvSpPr>
          <p:nvPr>
            <p:ph type="sldNum" sz="quarter" idx="7"/>
          </p:nvPr>
        </p:nvSpPr>
        <p:spPr/>
        <p:txBody>
          <a:bodyPr/>
          <a:lstStyle/>
          <a:p>
            <a:fld id="{B6F15528-21DE-4FAA-801E-634DDDAF4B2B}" type="slidenum">
              <a:rPr lang="en-US" altLang="zh-TW" smtClean="0"/>
              <a:t>8</a:t>
            </a:fld>
            <a:endParaRPr lang="zh-TW"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2743200"/>
          </a:xfrm>
          <a:custGeom>
            <a:avLst/>
            <a:gdLst/>
            <a:ahLst/>
            <a:cxnLst/>
            <a:rect l="l" t="t" r="r" b="b"/>
            <a:pathLst>
              <a:path w="12192000" h="2743200">
                <a:moveTo>
                  <a:pt x="12192000" y="0"/>
                </a:moveTo>
                <a:lnTo>
                  <a:pt x="0" y="0"/>
                </a:lnTo>
                <a:lnTo>
                  <a:pt x="0" y="2743200"/>
                </a:lnTo>
                <a:lnTo>
                  <a:pt x="12192000" y="2743200"/>
                </a:lnTo>
                <a:lnTo>
                  <a:pt x="12192000" y="0"/>
                </a:lnTo>
                <a:close/>
              </a:path>
            </a:pathLst>
          </a:custGeom>
          <a:solidFill>
            <a:srgbClr val="94BB48"/>
          </a:solidFill>
        </p:spPr>
        <p:txBody>
          <a:bodyPr wrap="square" lIns="0" tIns="0" rIns="0" bIns="0" rtlCol="0"/>
          <a:lstStyle/>
          <a:p>
            <a:endParaRPr/>
          </a:p>
        </p:txBody>
      </p:sp>
      <p:grpSp>
        <p:nvGrpSpPr>
          <p:cNvPr id="3" name="object 3"/>
          <p:cNvGrpSpPr/>
          <p:nvPr/>
        </p:nvGrpSpPr>
        <p:grpSpPr>
          <a:xfrm>
            <a:off x="0" y="2743200"/>
            <a:ext cx="12192000" cy="4114800"/>
            <a:chOff x="0" y="2743200"/>
            <a:chExt cx="12192000" cy="4114800"/>
          </a:xfrm>
        </p:grpSpPr>
        <p:sp>
          <p:nvSpPr>
            <p:cNvPr id="4" name="object 4"/>
            <p:cNvSpPr/>
            <p:nvPr/>
          </p:nvSpPr>
          <p:spPr>
            <a:xfrm>
              <a:off x="0" y="3590543"/>
              <a:ext cx="12192000" cy="3267710"/>
            </a:xfrm>
            <a:custGeom>
              <a:avLst/>
              <a:gdLst/>
              <a:ahLst/>
              <a:cxnLst/>
              <a:rect l="l" t="t" r="r" b="b"/>
              <a:pathLst>
                <a:path w="12192000" h="3267709">
                  <a:moveTo>
                    <a:pt x="12192000" y="0"/>
                  </a:moveTo>
                  <a:lnTo>
                    <a:pt x="0" y="0"/>
                  </a:lnTo>
                  <a:lnTo>
                    <a:pt x="0" y="3267202"/>
                  </a:lnTo>
                  <a:lnTo>
                    <a:pt x="12192000" y="3267202"/>
                  </a:lnTo>
                  <a:lnTo>
                    <a:pt x="12192000" y="0"/>
                  </a:lnTo>
                  <a:close/>
                </a:path>
              </a:pathLst>
            </a:custGeom>
            <a:solidFill>
              <a:srgbClr val="94BB48"/>
            </a:solidFill>
          </p:spPr>
          <p:txBody>
            <a:bodyPr wrap="square" lIns="0" tIns="0" rIns="0" bIns="0" rtlCol="0"/>
            <a:lstStyle/>
            <a:p>
              <a:endParaRPr/>
            </a:p>
          </p:txBody>
        </p:sp>
        <p:sp>
          <p:nvSpPr>
            <p:cNvPr id="5" name="object 5"/>
            <p:cNvSpPr/>
            <p:nvPr/>
          </p:nvSpPr>
          <p:spPr>
            <a:xfrm>
              <a:off x="0" y="2743200"/>
              <a:ext cx="12192000" cy="847090"/>
            </a:xfrm>
            <a:custGeom>
              <a:avLst/>
              <a:gdLst/>
              <a:ahLst/>
              <a:cxnLst/>
              <a:rect l="l" t="t" r="r" b="b"/>
              <a:pathLst>
                <a:path w="12192000" h="847089">
                  <a:moveTo>
                    <a:pt x="12192000" y="0"/>
                  </a:moveTo>
                  <a:lnTo>
                    <a:pt x="0" y="0"/>
                  </a:lnTo>
                  <a:lnTo>
                    <a:pt x="0" y="846963"/>
                  </a:lnTo>
                  <a:lnTo>
                    <a:pt x="12192000" y="846963"/>
                  </a:lnTo>
                  <a:lnTo>
                    <a:pt x="12192000" y="0"/>
                  </a:lnTo>
                  <a:close/>
                </a:path>
              </a:pathLst>
            </a:custGeom>
            <a:solidFill>
              <a:srgbClr val="6F8F35"/>
            </a:solidFill>
          </p:spPr>
          <p:txBody>
            <a:bodyPr wrap="square" lIns="0" tIns="0" rIns="0" bIns="0" rtlCol="0"/>
            <a:lstStyle/>
            <a:p>
              <a:endParaRPr/>
            </a:p>
          </p:txBody>
        </p:sp>
      </p:grpSp>
      <p:sp>
        <p:nvSpPr>
          <p:cNvPr id="6" name="object 6"/>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80" dirty="0"/>
              <a:t>PART</a:t>
            </a:r>
            <a:r>
              <a:rPr spc="-60" dirty="0"/>
              <a:t> </a:t>
            </a:r>
            <a:r>
              <a:rPr spc="75" dirty="0"/>
              <a:t>TWO</a:t>
            </a:r>
          </a:p>
        </p:txBody>
      </p:sp>
      <p:sp>
        <p:nvSpPr>
          <p:cNvPr id="7" name="object 7"/>
          <p:cNvSpPr txBox="1"/>
          <p:nvPr/>
        </p:nvSpPr>
        <p:spPr>
          <a:xfrm>
            <a:off x="5518784" y="2876550"/>
            <a:ext cx="6139180" cy="673100"/>
          </a:xfrm>
          <a:prstGeom prst="rect">
            <a:avLst/>
          </a:prstGeom>
        </p:spPr>
        <p:txBody>
          <a:bodyPr vert="horz" wrap="square" lIns="0" tIns="12065" rIns="0" bIns="0" rtlCol="0">
            <a:spAutoFit/>
          </a:bodyPr>
          <a:lstStyle/>
          <a:p>
            <a:pPr marL="12700">
              <a:lnSpc>
                <a:spcPct val="100000"/>
              </a:lnSpc>
              <a:spcBef>
                <a:spcPts val="95"/>
              </a:spcBef>
            </a:pPr>
            <a:r>
              <a:rPr sz="4250" spc="-5" dirty="0">
                <a:solidFill>
                  <a:srgbClr val="FFFFFF"/>
                </a:solidFill>
                <a:latin typeface="Microsoft YaHei"/>
                <a:cs typeface="Microsoft YaHei"/>
              </a:rPr>
              <a:t>學生學</a:t>
            </a:r>
            <a:r>
              <a:rPr sz="4250" spc="-10" dirty="0">
                <a:solidFill>
                  <a:srgbClr val="FFFFFF"/>
                </a:solidFill>
                <a:latin typeface="Microsoft YaHei"/>
                <a:cs typeface="Microsoft YaHei"/>
              </a:rPr>
              <a:t>習</a:t>
            </a:r>
            <a:r>
              <a:rPr sz="4250" spc="-5" dirty="0">
                <a:solidFill>
                  <a:srgbClr val="FFFFFF"/>
                </a:solidFill>
                <a:latin typeface="Microsoft YaHei"/>
                <a:cs typeface="Microsoft YaHei"/>
              </a:rPr>
              <a:t>歷程</a:t>
            </a:r>
            <a:r>
              <a:rPr sz="4250" spc="-10" dirty="0">
                <a:solidFill>
                  <a:srgbClr val="FFFFFF"/>
                </a:solidFill>
                <a:latin typeface="Microsoft YaHei"/>
                <a:cs typeface="Microsoft YaHei"/>
              </a:rPr>
              <a:t>檔</a:t>
            </a:r>
            <a:r>
              <a:rPr sz="4250" spc="-5" dirty="0">
                <a:solidFill>
                  <a:srgbClr val="FFFFFF"/>
                </a:solidFill>
                <a:latin typeface="Microsoft YaHei"/>
                <a:cs typeface="Microsoft YaHei"/>
              </a:rPr>
              <a:t>案</a:t>
            </a:r>
            <a:r>
              <a:rPr sz="4250" spc="-20" dirty="0">
                <a:solidFill>
                  <a:srgbClr val="FFFFFF"/>
                </a:solidFill>
                <a:latin typeface="Arial MT"/>
                <a:cs typeface="Arial MT"/>
              </a:rPr>
              <a:t>-</a:t>
            </a:r>
            <a:r>
              <a:rPr sz="4250" spc="-5" dirty="0">
                <a:solidFill>
                  <a:srgbClr val="FFFFFF"/>
                </a:solidFill>
                <a:latin typeface="Microsoft YaHei"/>
                <a:cs typeface="Microsoft YaHei"/>
              </a:rPr>
              <a:t>認識篇</a:t>
            </a:r>
            <a:endParaRPr sz="4250">
              <a:latin typeface="Microsoft YaHei"/>
              <a:cs typeface="Microsoft YaHei"/>
            </a:endParaRPr>
          </a:p>
        </p:txBody>
      </p:sp>
      <p:grpSp>
        <p:nvGrpSpPr>
          <p:cNvPr id="8" name="object 8"/>
          <p:cNvGrpSpPr/>
          <p:nvPr/>
        </p:nvGrpSpPr>
        <p:grpSpPr>
          <a:xfrm>
            <a:off x="0" y="0"/>
            <a:ext cx="11984990" cy="6858000"/>
            <a:chOff x="0" y="0"/>
            <a:chExt cx="11984990" cy="6858000"/>
          </a:xfrm>
        </p:grpSpPr>
        <p:pic>
          <p:nvPicPr>
            <p:cNvPr id="9" name="object 9"/>
            <p:cNvPicPr/>
            <p:nvPr/>
          </p:nvPicPr>
          <p:blipFill>
            <a:blip r:embed="rId2" cstate="print"/>
            <a:stretch>
              <a:fillRect/>
            </a:stretch>
          </p:blipFill>
          <p:spPr>
            <a:xfrm>
              <a:off x="7107301" y="3742639"/>
              <a:ext cx="4877435" cy="381304"/>
            </a:xfrm>
            <a:prstGeom prst="rect">
              <a:avLst/>
            </a:prstGeom>
          </p:spPr>
        </p:pic>
        <p:pic>
          <p:nvPicPr>
            <p:cNvPr id="10" name="object 10"/>
            <p:cNvPicPr/>
            <p:nvPr/>
          </p:nvPicPr>
          <p:blipFill>
            <a:blip r:embed="rId3" cstate="print"/>
            <a:stretch>
              <a:fillRect/>
            </a:stretch>
          </p:blipFill>
          <p:spPr>
            <a:xfrm>
              <a:off x="6802501" y="4182109"/>
              <a:ext cx="4877435" cy="381000"/>
            </a:xfrm>
            <a:prstGeom prst="rect">
              <a:avLst/>
            </a:prstGeom>
          </p:spPr>
        </p:pic>
        <p:pic>
          <p:nvPicPr>
            <p:cNvPr id="11" name="object 11"/>
            <p:cNvPicPr/>
            <p:nvPr/>
          </p:nvPicPr>
          <p:blipFill>
            <a:blip r:embed="rId4" cstate="print"/>
            <a:stretch>
              <a:fillRect/>
            </a:stretch>
          </p:blipFill>
          <p:spPr>
            <a:xfrm>
              <a:off x="11375136" y="4182109"/>
              <a:ext cx="609600" cy="381000"/>
            </a:xfrm>
            <a:prstGeom prst="rect">
              <a:avLst/>
            </a:prstGeom>
          </p:spPr>
        </p:pic>
        <p:pic>
          <p:nvPicPr>
            <p:cNvPr id="12" name="object 12"/>
            <p:cNvPicPr/>
            <p:nvPr/>
          </p:nvPicPr>
          <p:blipFill>
            <a:blip r:embed="rId5" cstate="print"/>
            <a:stretch>
              <a:fillRect/>
            </a:stretch>
          </p:blipFill>
          <p:spPr>
            <a:xfrm>
              <a:off x="0" y="0"/>
              <a:ext cx="8252459" cy="6857997"/>
            </a:xfrm>
            <a:prstGeom prst="rect">
              <a:avLst/>
            </a:prstGeom>
          </p:spPr>
        </p:pic>
        <p:sp>
          <p:nvSpPr>
            <p:cNvPr id="13" name="object 13"/>
            <p:cNvSpPr/>
            <p:nvPr/>
          </p:nvSpPr>
          <p:spPr>
            <a:xfrm>
              <a:off x="1182624" y="699515"/>
              <a:ext cx="2868295" cy="5105400"/>
            </a:xfrm>
            <a:custGeom>
              <a:avLst/>
              <a:gdLst/>
              <a:ahLst/>
              <a:cxnLst/>
              <a:rect l="l" t="t" r="r" b="b"/>
              <a:pathLst>
                <a:path w="2868295" h="5105400">
                  <a:moveTo>
                    <a:pt x="2868168" y="1308100"/>
                  </a:moveTo>
                  <a:lnTo>
                    <a:pt x="2867152" y="1244600"/>
                  </a:lnTo>
                  <a:lnTo>
                    <a:pt x="2864358" y="1193800"/>
                  </a:lnTo>
                  <a:lnTo>
                    <a:pt x="2859532" y="1143000"/>
                  </a:lnTo>
                  <a:lnTo>
                    <a:pt x="2852801" y="1079500"/>
                  </a:lnTo>
                  <a:lnTo>
                    <a:pt x="2844165" y="1028700"/>
                  </a:lnTo>
                  <a:lnTo>
                    <a:pt x="2833624" y="977900"/>
                  </a:lnTo>
                  <a:lnTo>
                    <a:pt x="2821178" y="927100"/>
                  </a:lnTo>
                  <a:lnTo>
                    <a:pt x="2806827" y="876300"/>
                  </a:lnTo>
                  <a:lnTo>
                    <a:pt x="2790571" y="838200"/>
                  </a:lnTo>
                  <a:lnTo>
                    <a:pt x="2772410" y="787400"/>
                  </a:lnTo>
                  <a:lnTo>
                    <a:pt x="2762377" y="762000"/>
                  </a:lnTo>
                  <a:lnTo>
                    <a:pt x="2752344" y="736600"/>
                  </a:lnTo>
                  <a:lnTo>
                    <a:pt x="2730246" y="698500"/>
                  </a:lnTo>
                  <a:lnTo>
                    <a:pt x="2706370" y="647700"/>
                  </a:lnTo>
                  <a:lnTo>
                    <a:pt x="2680462" y="609600"/>
                  </a:lnTo>
                  <a:lnTo>
                    <a:pt x="2652776" y="558800"/>
                  </a:lnTo>
                  <a:lnTo>
                    <a:pt x="2623058" y="520700"/>
                  </a:lnTo>
                  <a:lnTo>
                    <a:pt x="2591435" y="482600"/>
                  </a:lnTo>
                  <a:lnTo>
                    <a:pt x="2557907" y="444500"/>
                  </a:lnTo>
                  <a:lnTo>
                    <a:pt x="2522601" y="406400"/>
                  </a:lnTo>
                  <a:lnTo>
                    <a:pt x="2485263" y="368300"/>
                  </a:lnTo>
                  <a:lnTo>
                    <a:pt x="2446020" y="330200"/>
                  </a:lnTo>
                  <a:lnTo>
                    <a:pt x="2404999" y="292100"/>
                  </a:lnTo>
                  <a:lnTo>
                    <a:pt x="2362073" y="266700"/>
                  </a:lnTo>
                  <a:lnTo>
                    <a:pt x="2317496" y="228600"/>
                  </a:lnTo>
                  <a:lnTo>
                    <a:pt x="2271014" y="203200"/>
                  </a:lnTo>
                  <a:lnTo>
                    <a:pt x="2222627" y="177800"/>
                  </a:lnTo>
                  <a:lnTo>
                    <a:pt x="2172462" y="152400"/>
                  </a:lnTo>
                  <a:lnTo>
                    <a:pt x="2120506" y="127000"/>
                  </a:lnTo>
                  <a:lnTo>
                    <a:pt x="2066798" y="101600"/>
                  </a:lnTo>
                  <a:lnTo>
                    <a:pt x="1953768" y="76200"/>
                  </a:lnTo>
                  <a:lnTo>
                    <a:pt x="1894459" y="50800"/>
                  </a:lnTo>
                  <a:lnTo>
                    <a:pt x="1705864" y="12700"/>
                  </a:lnTo>
                  <a:lnTo>
                    <a:pt x="1639316" y="12700"/>
                  </a:lnTo>
                  <a:lnTo>
                    <a:pt x="1570990" y="0"/>
                  </a:lnTo>
                  <a:lnTo>
                    <a:pt x="1135888" y="0"/>
                  </a:lnTo>
                  <a:lnTo>
                    <a:pt x="1101344" y="12700"/>
                  </a:lnTo>
                  <a:lnTo>
                    <a:pt x="1067308" y="12700"/>
                  </a:lnTo>
                  <a:lnTo>
                    <a:pt x="1033780" y="25400"/>
                  </a:lnTo>
                  <a:lnTo>
                    <a:pt x="1000760" y="25400"/>
                  </a:lnTo>
                  <a:lnTo>
                    <a:pt x="968248" y="38100"/>
                  </a:lnTo>
                  <a:lnTo>
                    <a:pt x="936371" y="38100"/>
                  </a:lnTo>
                  <a:lnTo>
                    <a:pt x="905002" y="50800"/>
                  </a:lnTo>
                  <a:lnTo>
                    <a:pt x="874268" y="50800"/>
                  </a:lnTo>
                  <a:lnTo>
                    <a:pt x="843915" y="63500"/>
                  </a:lnTo>
                  <a:lnTo>
                    <a:pt x="785114" y="88900"/>
                  </a:lnTo>
                  <a:lnTo>
                    <a:pt x="756412" y="88900"/>
                  </a:lnTo>
                  <a:lnTo>
                    <a:pt x="700786" y="114300"/>
                  </a:lnTo>
                  <a:lnTo>
                    <a:pt x="647192" y="139700"/>
                  </a:lnTo>
                  <a:lnTo>
                    <a:pt x="595757" y="165100"/>
                  </a:lnTo>
                  <a:lnTo>
                    <a:pt x="546227" y="203200"/>
                  </a:lnTo>
                  <a:lnTo>
                    <a:pt x="522224" y="215900"/>
                  </a:lnTo>
                  <a:lnTo>
                    <a:pt x="498856" y="228600"/>
                  </a:lnTo>
                  <a:lnTo>
                    <a:pt x="475869" y="254000"/>
                  </a:lnTo>
                  <a:lnTo>
                    <a:pt x="431546" y="279400"/>
                  </a:lnTo>
                  <a:lnTo>
                    <a:pt x="410210" y="304800"/>
                  </a:lnTo>
                  <a:lnTo>
                    <a:pt x="389255" y="317500"/>
                  </a:lnTo>
                  <a:lnTo>
                    <a:pt x="368935" y="342900"/>
                  </a:lnTo>
                  <a:lnTo>
                    <a:pt x="348996" y="368300"/>
                  </a:lnTo>
                  <a:lnTo>
                    <a:pt x="329692" y="381000"/>
                  </a:lnTo>
                  <a:lnTo>
                    <a:pt x="310769" y="406400"/>
                  </a:lnTo>
                  <a:lnTo>
                    <a:pt x="292481" y="431800"/>
                  </a:lnTo>
                  <a:lnTo>
                    <a:pt x="274701" y="444500"/>
                  </a:lnTo>
                  <a:lnTo>
                    <a:pt x="240665" y="495300"/>
                  </a:lnTo>
                  <a:lnTo>
                    <a:pt x="209042" y="546100"/>
                  </a:lnTo>
                  <a:lnTo>
                    <a:pt x="180086" y="596900"/>
                  </a:lnTo>
                  <a:lnTo>
                    <a:pt x="166497" y="609600"/>
                  </a:lnTo>
                  <a:lnTo>
                    <a:pt x="141224" y="660400"/>
                  </a:lnTo>
                  <a:lnTo>
                    <a:pt x="118618" y="711200"/>
                  </a:lnTo>
                  <a:lnTo>
                    <a:pt x="98425" y="762000"/>
                  </a:lnTo>
                  <a:lnTo>
                    <a:pt x="80899" y="812800"/>
                  </a:lnTo>
                  <a:lnTo>
                    <a:pt x="73063" y="825500"/>
                  </a:lnTo>
                  <a:lnTo>
                    <a:pt x="59283" y="876300"/>
                  </a:lnTo>
                  <a:lnTo>
                    <a:pt x="48069" y="927100"/>
                  </a:lnTo>
                  <a:lnTo>
                    <a:pt x="39179" y="977900"/>
                  </a:lnTo>
                  <a:lnTo>
                    <a:pt x="31356" y="1028700"/>
                  </a:lnTo>
                  <a:lnTo>
                    <a:pt x="24409" y="1079500"/>
                  </a:lnTo>
                  <a:lnTo>
                    <a:pt x="21272" y="1117600"/>
                  </a:lnTo>
                  <a:lnTo>
                    <a:pt x="18338" y="1143000"/>
                  </a:lnTo>
                  <a:lnTo>
                    <a:pt x="15621" y="1181100"/>
                  </a:lnTo>
                  <a:lnTo>
                    <a:pt x="13131" y="1206500"/>
                  </a:lnTo>
                  <a:lnTo>
                    <a:pt x="6946" y="1308100"/>
                  </a:lnTo>
                  <a:lnTo>
                    <a:pt x="3898" y="1384300"/>
                  </a:lnTo>
                  <a:lnTo>
                    <a:pt x="1739" y="1460500"/>
                  </a:lnTo>
                  <a:lnTo>
                    <a:pt x="431" y="1536700"/>
                  </a:lnTo>
                  <a:lnTo>
                    <a:pt x="114" y="1574800"/>
                  </a:lnTo>
                  <a:lnTo>
                    <a:pt x="0" y="1803400"/>
                  </a:lnTo>
                  <a:lnTo>
                    <a:pt x="1122426" y="1803400"/>
                  </a:lnTo>
                  <a:lnTo>
                    <a:pt x="1122680" y="1295400"/>
                  </a:lnTo>
                  <a:lnTo>
                    <a:pt x="1123188" y="1257300"/>
                  </a:lnTo>
                  <a:lnTo>
                    <a:pt x="1125220" y="1193800"/>
                  </a:lnTo>
                  <a:lnTo>
                    <a:pt x="1128776" y="1143000"/>
                  </a:lnTo>
                  <a:lnTo>
                    <a:pt x="1133856" y="1092200"/>
                  </a:lnTo>
                  <a:lnTo>
                    <a:pt x="1140333" y="1041400"/>
                  </a:lnTo>
                  <a:lnTo>
                    <a:pt x="1144143" y="1028700"/>
                  </a:lnTo>
                  <a:lnTo>
                    <a:pt x="1148334" y="1003300"/>
                  </a:lnTo>
                  <a:lnTo>
                    <a:pt x="1152906" y="977900"/>
                  </a:lnTo>
                  <a:lnTo>
                    <a:pt x="1157859" y="965200"/>
                  </a:lnTo>
                  <a:lnTo>
                    <a:pt x="1163193" y="952500"/>
                  </a:lnTo>
                  <a:lnTo>
                    <a:pt x="1169035" y="927100"/>
                  </a:lnTo>
                  <a:lnTo>
                    <a:pt x="1188593" y="889000"/>
                  </a:lnTo>
                  <a:lnTo>
                    <a:pt x="1211326" y="850900"/>
                  </a:lnTo>
                  <a:lnTo>
                    <a:pt x="1219708" y="838200"/>
                  </a:lnTo>
                  <a:lnTo>
                    <a:pt x="1228471" y="838200"/>
                  </a:lnTo>
                  <a:lnTo>
                    <a:pt x="1237615" y="825500"/>
                  </a:lnTo>
                  <a:lnTo>
                    <a:pt x="1247267" y="812800"/>
                  </a:lnTo>
                  <a:lnTo>
                    <a:pt x="1257173" y="812800"/>
                  </a:lnTo>
                  <a:lnTo>
                    <a:pt x="1267714" y="800100"/>
                  </a:lnTo>
                  <a:lnTo>
                    <a:pt x="1278509" y="800100"/>
                  </a:lnTo>
                  <a:lnTo>
                    <a:pt x="1289939" y="787400"/>
                  </a:lnTo>
                  <a:lnTo>
                    <a:pt x="1313942" y="787400"/>
                  </a:lnTo>
                  <a:lnTo>
                    <a:pt x="1326642" y="774700"/>
                  </a:lnTo>
                  <a:lnTo>
                    <a:pt x="1382395" y="774700"/>
                  </a:lnTo>
                  <a:lnTo>
                    <a:pt x="1397508" y="762000"/>
                  </a:lnTo>
                  <a:lnTo>
                    <a:pt x="1428115" y="762000"/>
                  </a:lnTo>
                  <a:lnTo>
                    <a:pt x="1442720" y="774700"/>
                  </a:lnTo>
                  <a:lnTo>
                    <a:pt x="1496568" y="774700"/>
                  </a:lnTo>
                  <a:lnTo>
                    <a:pt x="1509014" y="787400"/>
                  </a:lnTo>
                  <a:lnTo>
                    <a:pt x="1521079" y="787400"/>
                  </a:lnTo>
                  <a:lnTo>
                    <a:pt x="1532636" y="800100"/>
                  </a:lnTo>
                  <a:lnTo>
                    <a:pt x="1543812" y="800100"/>
                  </a:lnTo>
                  <a:lnTo>
                    <a:pt x="1554480" y="812800"/>
                  </a:lnTo>
                  <a:lnTo>
                    <a:pt x="1564767" y="812800"/>
                  </a:lnTo>
                  <a:lnTo>
                    <a:pt x="1574673" y="825500"/>
                  </a:lnTo>
                  <a:lnTo>
                    <a:pt x="1584071" y="825500"/>
                  </a:lnTo>
                  <a:lnTo>
                    <a:pt x="1593215" y="838200"/>
                  </a:lnTo>
                  <a:lnTo>
                    <a:pt x="1609979" y="863600"/>
                  </a:lnTo>
                  <a:lnTo>
                    <a:pt x="1617726" y="863600"/>
                  </a:lnTo>
                  <a:lnTo>
                    <a:pt x="1637030" y="901700"/>
                  </a:lnTo>
                  <a:lnTo>
                    <a:pt x="1653286" y="939800"/>
                  </a:lnTo>
                  <a:lnTo>
                    <a:pt x="1666367" y="977900"/>
                  </a:lnTo>
                  <a:lnTo>
                    <a:pt x="1673352" y="1016000"/>
                  </a:lnTo>
                  <a:lnTo>
                    <a:pt x="1676400" y="1028700"/>
                  </a:lnTo>
                  <a:lnTo>
                    <a:pt x="1681226" y="1054100"/>
                  </a:lnTo>
                  <a:lnTo>
                    <a:pt x="1683131" y="1079500"/>
                  </a:lnTo>
                  <a:lnTo>
                    <a:pt x="1684782" y="1092200"/>
                  </a:lnTo>
                  <a:lnTo>
                    <a:pt x="1685925" y="1117600"/>
                  </a:lnTo>
                  <a:lnTo>
                    <a:pt x="1686814" y="1130300"/>
                  </a:lnTo>
                  <a:lnTo>
                    <a:pt x="1687322" y="1155700"/>
                  </a:lnTo>
                  <a:lnTo>
                    <a:pt x="1686941" y="1206500"/>
                  </a:lnTo>
                  <a:lnTo>
                    <a:pt x="1682369" y="1257300"/>
                  </a:lnTo>
                  <a:lnTo>
                    <a:pt x="1678305" y="1282700"/>
                  </a:lnTo>
                  <a:lnTo>
                    <a:pt x="1673098" y="1320800"/>
                  </a:lnTo>
                  <a:lnTo>
                    <a:pt x="1666748" y="1346200"/>
                  </a:lnTo>
                  <a:lnTo>
                    <a:pt x="1659255" y="1384300"/>
                  </a:lnTo>
                  <a:lnTo>
                    <a:pt x="1650619" y="1422400"/>
                  </a:lnTo>
                  <a:lnTo>
                    <a:pt x="1640713" y="1460500"/>
                  </a:lnTo>
                  <a:lnTo>
                    <a:pt x="1629791" y="1498600"/>
                  </a:lnTo>
                  <a:lnTo>
                    <a:pt x="1617726" y="1524000"/>
                  </a:lnTo>
                  <a:lnTo>
                    <a:pt x="1604391" y="1574800"/>
                  </a:lnTo>
                  <a:lnTo>
                    <a:pt x="1589913" y="1612900"/>
                  </a:lnTo>
                  <a:lnTo>
                    <a:pt x="1574419" y="1651000"/>
                  </a:lnTo>
                  <a:lnTo>
                    <a:pt x="1557655" y="1689100"/>
                  </a:lnTo>
                  <a:lnTo>
                    <a:pt x="1539748" y="1739900"/>
                  </a:lnTo>
                  <a:lnTo>
                    <a:pt x="1520698" y="1778000"/>
                  </a:lnTo>
                  <a:lnTo>
                    <a:pt x="1500378" y="1828800"/>
                  </a:lnTo>
                  <a:lnTo>
                    <a:pt x="1479042" y="1866900"/>
                  </a:lnTo>
                  <a:lnTo>
                    <a:pt x="1456563" y="1917700"/>
                  </a:lnTo>
                  <a:lnTo>
                    <a:pt x="1430909" y="1968500"/>
                  </a:lnTo>
                  <a:lnTo>
                    <a:pt x="1400429" y="2032000"/>
                  </a:lnTo>
                  <a:lnTo>
                    <a:pt x="1364869" y="2095500"/>
                  </a:lnTo>
                  <a:lnTo>
                    <a:pt x="1324356" y="2171700"/>
                  </a:lnTo>
                  <a:lnTo>
                    <a:pt x="1278890" y="2247900"/>
                  </a:lnTo>
                  <a:lnTo>
                    <a:pt x="1228471" y="2336800"/>
                  </a:lnTo>
                  <a:lnTo>
                    <a:pt x="1173099" y="2438400"/>
                  </a:lnTo>
                  <a:lnTo>
                    <a:pt x="1112774" y="2540000"/>
                  </a:lnTo>
                  <a:lnTo>
                    <a:pt x="1047369" y="2654300"/>
                  </a:lnTo>
                  <a:lnTo>
                    <a:pt x="977138" y="2768600"/>
                  </a:lnTo>
                  <a:lnTo>
                    <a:pt x="901827" y="2895600"/>
                  </a:lnTo>
                  <a:lnTo>
                    <a:pt x="821563" y="3035300"/>
                  </a:lnTo>
                  <a:lnTo>
                    <a:pt x="736346" y="3175000"/>
                  </a:lnTo>
                  <a:lnTo>
                    <a:pt x="646176" y="3327400"/>
                  </a:lnTo>
                  <a:lnTo>
                    <a:pt x="551053" y="3492500"/>
                  </a:lnTo>
                  <a:lnTo>
                    <a:pt x="450977" y="3657600"/>
                  </a:lnTo>
                  <a:lnTo>
                    <a:pt x="345821" y="3822700"/>
                  </a:lnTo>
                  <a:lnTo>
                    <a:pt x="235839" y="4013200"/>
                  </a:lnTo>
                  <a:lnTo>
                    <a:pt x="120777" y="4203700"/>
                  </a:lnTo>
                  <a:lnTo>
                    <a:pt x="774" y="4394200"/>
                  </a:lnTo>
                  <a:lnTo>
                    <a:pt x="0" y="5105400"/>
                  </a:lnTo>
                  <a:lnTo>
                    <a:pt x="2756535" y="5105400"/>
                  </a:lnTo>
                  <a:lnTo>
                    <a:pt x="2756535" y="4254500"/>
                  </a:lnTo>
                  <a:lnTo>
                    <a:pt x="1382776" y="4254500"/>
                  </a:lnTo>
                  <a:lnTo>
                    <a:pt x="1486154" y="4102100"/>
                  </a:lnTo>
                  <a:lnTo>
                    <a:pt x="1585214" y="3949700"/>
                  </a:lnTo>
                  <a:lnTo>
                    <a:pt x="1680210" y="3810000"/>
                  </a:lnTo>
                  <a:lnTo>
                    <a:pt x="1771015" y="3670300"/>
                  </a:lnTo>
                  <a:lnTo>
                    <a:pt x="1857502" y="3543300"/>
                  </a:lnTo>
                  <a:lnTo>
                    <a:pt x="1939925" y="3416300"/>
                  </a:lnTo>
                  <a:lnTo>
                    <a:pt x="2018030" y="3302000"/>
                  </a:lnTo>
                  <a:lnTo>
                    <a:pt x="2092071" y="3175000"/>
                  </a:lnTo>
                  <a:lnTo>
                    <a:pt x="2161794" y="3073400"/>
                  </a:lnTo>
                  <a:lnTo>
                    <a:pt x="2227453" y="2971800"/>
                  </a:lnTo>
                  <a:lnTo>
                    <a:pt x="2288794" y="2870200"/>
                  </a:lnTo>
                  <a:lnTo>
                    <a:pt x="2345944" y="2768600"/>
                  </a:lnTo>
                  <a:lnTo>
                    <a:pt x="2399030" y="2679700"/>
                  </a:lnTo>
                  <a:lnTo>
                    <a:pt x="2447798" y="2603500"/>
                  </a:lnTo>
                  <a:lnTo>
                    <a:pt x="2492375" y="2527300"/>
                  </a:lnTo>
                  <a:lnTo>
                    <a:pt x="2532888" y="2451100"/>
                  </a:lnTo>
                  <a:lnTo>
                    <a:pt x="2569083" y="2387600"/>
                  </a:lnTo>
                  <a:lnTo>
                    <a:pt x="2601087" y="2324100"/>
                  </a:lnTo>
                  <a:lnTo>
                    <a:pt x="2629027" y="2260600"/>
                  </a:lnTo>
                  <a:lnTo>
                    <a:pt x="2652649" y="2209800"/>
                  </a:lnTo>
                  <a:lnTo>
                    <a:pt x="2673604" y="2171700"/>
                  </a:lnTo>
                  <a:lnTo>
                    <a:pt x="2693543" y="2120900"/>
                  </a:lnTo>
                  <a:lnTo>
                    <a:pt x="2712466" y="2070100"/>
                  </a:lnTo>
                  <a:lnTo>
                    <a:pt x="2730246" y="2019300"/>
                  </a:lnTo>
                  <a:lnTo>
                    <a:pt x="2746883" y="1981200"/>
                  </a:lnTo>
                  <a:lnTo>
                    <a:pt x="2762504" y="1930400"/>
                  </a:lnTo>
                  <a:lnTo>
                    <a:pt x="2777109" y="1879600"/>
                  </a:lnTo>
                  <a:lnTo>
                    <a:pt x="2790571" y="1841500"/>
                  </a:lnTo>
                  <a:lnTo>
                    <a:pt x="2802890" y="1790700"/>
                  </a:lnTo>
                  <a:lnTo>
                    <a:pt x="2814320" y="1752600"/>
                  </a:lnTo>
                  <a:lnTo>
                    <a:pt x="2824480" y="1701800"/>
                  </a:lnTo>
                  <a:lnTo>
                    <a:pt x="2833624" y="1651000"/>
                  </a:lnTo>
                  <a:lnTo>
                    <a:pt x="2841752" y="1612900"/>
                  </a:lnTo>
                  <a:lnTo>
                    <a:pt x="2848737" y="1562100"/>
                  </a:lnTo>
                  <a:lnTo>
                    <a:pt x="2854706" y="1524000"/>
                  </a:lnTo>
                  <a:lnTo>
                    <a:pt x="2863342" y="1435100"/>
                  </a:lnTo>
                  <a:lnTo>
                    <a:pt x="2866009" y="1384300"/>
                  </a:lnTo>
                  <a:lnTo>
                    <a:pt x="2867660" y="1346200"/>
                  </a:lnTo>
                  <a:lnTo>
                    <a:pt x="2868168" y="1308100"/>
                  </a:lnTo>
                  <a:close/>
                </a:path>
              </a:pathLst>
            </a:custGeom>
            <a:solidFill>
              <a:srgbClr val="FFFFFF"/>
            </a:solidFill>
          </p:spPr>
          <p:txBody>
            <a:bodyPr wrap="square" lIns="0" tIns="0" rIns="0" bIns="0" rtlCol="0"/>
            <a:lstStyle/>
            <a:p>
              <a:endParaRPr/>
            </a:p>
          </p:txBody>
        </p:sp>
      </p:grpSp>
      <p:sp>
        <p:nvSpPr>
          <p:cNvPr id="15" name="投影片編號版面配置區 14">
            <a:extLst>
              <a:ext uri="{FF2B5EF4-FFF2-40B4-BE49-F238E27FC236}">
                <a16:creationId xmlns:a16="http://schemas.microsoft.com/office/drawing/2014/main" id="{7FB48616-442F-BFC6-0249-A7B1DB91942B}"/>
              </a:ext>
            </a:extLst>
          </p:cNvPr>
          <p:cNvSpPr>
            <a:spLocks noGrp="1"/>
          </p:cNvSpPr>
          <p:nvPr>
            <p:ph type="sldNum" sz="quarter" idx="7"/>
          </p:nvPr>
        </p:nvSpPr>
        <p:spPr/>
        <p:txBody>
          <a:bodyPr/>
          <a:lstStyle/>
          <a:p>
            <a:fld id="{B6F15528-21DE-4FAA-801E-634DDDAF4B2B}" type="slidenum">
              <a:rPr lang="en-US" altLang="zh-TW" smtClean="0"/>
              <a:t>9</a:t>
            </a:fld>
            <a:endParaRPr lang="zh-TW" alt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4440</TotalTime>
  <Words>1228</Words>
  <Application>Microsoft Office PowerPoint</Application>
  <PresentationFormat>寬螢幕</PresentationFormat>
  <Paragraphs>134</Paragraphs>
  <Slides>21</Slides>
  <Notes>1</Notes>
  <HiddenSlides>0</HiddenSlides>
  <MMClips>0</MMClips>
  <ScaleCrop>false</ScaleCrop>
  <HeadingPairs>
    <vt:vector size="6" baseType="variant">
      <vt:variant>
        <vt:lpstr>使用字型</vt:lpstr>
      </vt:variant>
      <vt:variant>
        <vt:i4>12</vt:i4>
      </vt:variant>
      <vt:variant>
        <vt:lpstr>佈景主題</vt:lpstr>
      </vt:variant>
      <vt:variant>
        <vt:i4>1</vt:i4>
      </vt:variant>
      <vt:variant>
        <vt:lpstr>投影片標題</vt:lpstr>
      </vt:variant>
      <vt:variant>
        <vt:i4>21</vt:i4>
      </vt:variant>
    </vt:vector>
  </HeadingPairs>
  <TitlesOfParts>
    <vt:vector size="34" baseType="lpstr">
      <vt:lpstr>Arial MT</vt:lpstr>
      <vt:lpstr>Microsoft YaHei</vt:lpstr>
      <vt:lpstr>Microsoft YaHei UI</vt:lpstr>
      <vt:lpstr>MS PGothic</vt:lpstr>
      <vt:lpstr>SimSun</vt:lpstr>
      <vt:lpstr>Microsoft JhengHei</vt:lpstr>
      <vt:lpstr>Aptos</vt:lpstr>
      <vt:lpstr>Arial</vt:lpstr>
      <vt:lpstr>Arial Black</vt:lpstr>
      <vt:lpstr>Calibri</vt:lpstr>
      <vt:lpstr>Impact</vt:lpstr>
      <vt:lpstr>Times New Roman</vt:lpstr>
      <vt:lpstr>Office Theme</vt:lpstr>
      <vt:lpstr>PowerPoint 簡報</vt:lpstr>
      <vt:lpstr>PowerPoint 簡報</vt:lpstr>
      <vt:lpstr>PowerPoint 簡報</vt:lpstr>
      <vt:lpstr>PowerPoint 簡報</vt:lpstr>
      <vt:lpstr>PowerPoint 簡報</vt:lpstr>
      <vt:lpstr>PART ONE</vt:lpstr>
      <vt:lpstr>PowerPoint 簡報</vt:lpstr>
      <vt:lpstr>學生學習歷程檔案有什麼作用？</vt:lpstr>
      <vt:lpstr>PART TWO</vt:lpstr>
      <vt:lpstr>學生學習歷程檔案蒐集那些資料?</vt:lpstr>
      <vt:lpstr>學習歷程檔案內容</vt:lpstr>
      <vt:lpstr>特殊  優良表現</vt:lpstr>
      <vt:lpstr>學生學習歷程檔案是怎樣被蒐集保存的？</vt:lpstr>
      <vt:lpstr>PowerPoint 簡報</vt:lpstr>
      <vt:lpstr>學習歷程檔案如何幫助學生生涯定向？</vt:lpstr>
      <vt:lpstr>PowerPoint 簡報</vt:lpstr>
      <vt:lpstr>PART FOUR</vt:lpstr>
      <vt:lpstr>瞭解 學習歷程檔案的重要性。</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OfficePLUS</dc:creator>
  <cp:lastModifiedBy>user</cp:lastModifiedBy>
  <cp:revision>31</cp:revision>
  <cp:lastPrinted>2026-09-09T02:22:18Z</cp:lastPrinted>
  <dcterms:created xsi:type="dcterms:W3CDTF">2023-09-11T05:53:48Z</dcterms:created>
  <dcterms:modified xsi:type="dcterms:W3CDTF">2026-09-09T02:22:19Z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2022-08-04T00:00:00Z</vt:filetime>
  </property>
  <property fmtid="{D5CDD505-2E9C-101B-9397-08002B2CF9AE}" pid="3" name="Creator">
    <vt:lpwstr>Microsoft® PowerPoint® LTSC</vt:lpwstr>
  </property>
  <property fmtid="{D5CDD505-2E9C-101B-9397-08002B2CF9AE}" pid="4" name="LastSaved">
    <vt:filetime>2023-09-11T00:00:00Z</vt:filetime>
  </property>
</Properties>
</file>