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photoAlbum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8022915-3004-49CA-9FDF-703E0879B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58C05AF-99CE-42B7-AAE0-741014CA8A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BB013D5-F4B0-4F7A-B643-6440C51D5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6DF90-45C0-4E5E-9BFF-03E2E61B9A7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DB6EF04-22A8-4054-B296-974C00DE6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E0D5B47-F53B-4FCB-A8A7-316E50BFA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764B-4B66-4122-805B-17D24917DF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046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4E36020-E1C6-49EE-B496-FF4250EB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FD9302A-35D9-4947-98F8-5229A32ED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40C7722-87B7-40E5-BEB5-D5D6C6F06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6DF90-45C0-4E5E-9BFF-03E2E61B9A7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3037422-AC14-4813-A4B6-A94D880E0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91FB3FD-6E16-4B35-B92C-5643F0D5F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764B-4B66-4122-805B-17D24917DF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2589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C963C45-4220-407E-B1D1-E72D39144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F0D72AC-0AE5-49AA-B226-D2F95C9D7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A0A77BD-B281-45D7-B262-0DAC6E104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6DF90-45C0-4E5E-9BFF-03E2E61B9A7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09F63E7-6C5A-4460-BA6D-1F01D1255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F84A7DE-0595-4999-8DC8-E39EE8A9E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764B-4B66-4122-805B-17D24917DF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4267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37AC528-3B99-4A20-924E-8840FEE4A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8CC5E15-3A81-4C13-9AF0-FC5E27FE95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95832226-752B-4597-91D2-FA765E0FA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C9B632D0-AFFF-49F9-B96D-016FCDD72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6DF90-45C0-4E5E-9BFF-03E2E61B9A7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E1A8B01-FF98-4F8A-B013-93B6E8ACA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D225DBB-18E2-47EF-AF05-91E02381A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764B-4B66-4122-805B-17D24917DF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3411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5D9BB7-F750-41AA-B8DC-98C4C3B55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6855916-7951-46BA-A283-18F64A6F6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55BACEC-1E41-4FF5-A5E4-AAF8709E3A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7140C0A0-B4B5-4262-AA7B-17F32A5C0A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AAC05C2F-F657-441A-BD02-1DA80CB895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1C931048-E69F-4923-B9FE-91E3F5535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6DF90-45C0-4E5E-9BFF-03E2E61B9A7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F77AB021-C334-492A-BDDE-AD15B9E26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A00208BD-5EF6-4F02-AC56-30AB2B104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764B-4B66-4122-805B-17D24917DF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8195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BF3C16-BDF1-4790-9184-CF9BB0692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9727121-9010-4B70-BB98-84DED06D9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6DF90-45C0-4E5E-9BFF-03E2E61B9A7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05C88ED-3F7E-42BD-9A6D-BFFB1DC26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BB3F5C2-4DDA-47F8-A281-11E82330C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764B-4B66-4122-805B-17D24917DF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35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6CBB28EC-6C62-4E8F-B077-905B38E2D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6DF90-45C0-4E5E-9BFF-03E2E61B9A7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AB9C8A1-9702-4D58-BBCB-3D0BA143B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1FA4FE47-F1C4-4C36-9523-6843068B6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764B-4B66-4122-805B-17D24917DF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703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4BB70-E6E5-48B0-A240-6C9219992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664133-ED04-4C18-A5CA-F61999829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C550A67D-46B8-44AB-BBC9-BAF7EB8E3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97865F8-E7F7-4428-B240-C64A70DBC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6DF90-45C0-4E5E-9BFF-03E2E61B9A7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657AB2B9-1956-4F51-9255-DF5B6A871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11F48D5-7C9D-412C-9C28-9C90AF8D7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764B-4B66-4122-805B-17D24917DF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8033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28D4D09-EA17-424B-B808-DE2D80ED4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1508515B-8992-4D28-8997-49278824BB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24C59A0-7BAD-4BFC-8072-B15BBE543C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210543D-642E-40B6-A40B-F57D24A7D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6DF90-45C0-4E5E-9BFF-03E2E61B9A7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75C7FF3-9FF6-4B90-8AC3-7D89E882C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0747C1E-7F75-4ABE-ACEC-A4035E140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764B-4B66-4122-805B-17D24917DF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896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D420FB-D235-452A-A105-4A6DA5425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5B96E9F-A310-4C52-B6F7-BCA49DD5F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AC456EB-B9EA-4320-A406-74B2964C2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6DF90-45C0-4E5E-9BFF-03E2E61B9A7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015CD20-9CE1-4326-A333-A22831EC5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8331A2B-1B29-4585-BB20-CAE9088C2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764B-4B66-4122-805B-17D24917DF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5601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586CE4C7-99E0-415E-B357-2BD907A1C9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D80D58A9-6D60-4BD7-A9FD-102307C56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A15400F-0CDA-4945-A46F-BEB84011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6DF90-45C0-4E5E-9BFF-03E2E61B9A7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8A5986E-DF55-4BDF-92F6-64ABA021A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F5107D7-ACBD-4444-A385-654453F66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8764B-4B66-4122-805B-17D24917DF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9986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372655F-4C4B-4550-9E42-932464EF6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CB064B7-A0F6-4793-808F-6C02383AC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E8F0ED1-C4EB-4030-B498-BFC340E288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6DF90-45C0-4E5E-9BFF-03E2E61B9A7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7752CC8-0E4D-4B95-A679-36092BB84D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CCD7372-E91A-442A-A8AE-F78E3981D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8764B-4B66-4122-805B-17D24917DF0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935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01">
            <a:extLst>
              <a:ext uri="{FF2B5EF4-FFF2-40B4-BE49-F238E27FC236}">
                <a16:creationId xmlns:a16="http://schemas.microsoft.com/office/drawing/2014/main" id="{62C1A28D-F29B-4C45-9148-B760C68533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00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02">
            <a:extLst>
              <a:ext uri="{FF2B5EF4-FFF2-40B4-BE49-F238E27FC236}">
                <a16:creationId xmlns:a16="http://schemas.microsoft.com/office/drawing/2014/main" id="{6D7C40A4-F3B9-403D-B005-045B8EB5F0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11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03">
            <a:extLst>
              <a:ext uri="{FF2B5EF4-FFF2-40B4-BE49-F238E27FC236}">
                <a16:creationId xmlns:a16="http://schemas.microsoft.com/office/drawing/2014/main" id="{2114B66E-00D2-4DDE-BED9-1608F3B0E1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976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04">
            <a:extLst>
              <a:ext uri="{FF2B5EF4-FFF2-40B4-BE49-F238E27FC236}">
                <a16:creationId xmlns:a16="http://schemas.microsoft.com/office/drawing/2014/main" id="{5A7552FE-BA5B-4D20-879B-89B0A8D6AA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13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05">
            <a:extLst>
              <a:ext uri="{FF2B5EF4-FFF2-40B4-BE49-F238E27FC236}">
                <a16:creationId xmlns:a16="http://schemas.microsoft.com/office/drawing/2014/main" id="{A1CFABB1-CAEC-434E-8DC2-1E3654FED7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06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06">
            <a:extLst>
              <a:ext uri="{FF2B5EF4-FFF2-40B4-BE49-F238E27FC236}">
                <a16:creationId xmlns:a16="http://schemas.microsoft.com/office/drawing/2014/main" id="{413B6AC4-0767-4B85-8236-AB8A565E22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553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07">
            <a:extLst>
              <a:ext uri="{FF2B5EF4-FFF2-40B4-BE49-F238E27FC236}">
                <a16:creationId xmlns:a16="http://schemas.microsoft.com/office/drawing/2014/main" id="{0C40E424-9E1C-402D-B1A9-6EE103E84B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260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08">
            <a:extLst>
              <a:ext uri="{FF2B5EF4-FFF2-40B4-BE49-F238E27FC236}">
                <a16:creationId xmlns:a16="http://schemas.microsoft.com/office/drawing/2014/main" id="{D49303F1-DD01-4460-B2FC-65DC4804F1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192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09">
            <a:extLst>
              <a:ext uri="{FF2B5EF4-FFF2-40B4-BE49-F238E27FC236}">
                <a16:creationId xmlns:a16="http://schemas.microsoft.com/office/drawing/2014/main" id="{51815CD3-47A7-486B-9021-229052CC33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758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10">
            <a:extLst>
              <a:ext uri="{FF2B5EF4-FFF2-40B4-BE49-F238E27FC236}">
                <a16:creationId xmlns:a16="http://schemas.microsoft.com/office/drawing/2014/main" id="{5C46370E-84FA-4FE0-94C0-0E956F49AE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3" y="0"/>
            <a:ext cx="120935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959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11">
            <a:extLst>
              <a:ext uri="{FF2B5EF4-FFF2-40B4-BE49-F238E27FC236}">
                <a16:creationId xmlns:a16="http://schemas.microsoft.com/office/drawing/2014/main" id="{0DBB0279-F448-46C4-B8A0-EF4C1F5096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676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12">
            <a:extLst>
              <a:ext uri="{FF2B5EF4-FFF2-40B4-BE49-F238E27FC236}">
                <a16:creationId xmlns:a16="http://schemas.microsoft.com/office/drawing/2014/main" id="{1B3F6861-436F-41C0-B301-0A6FE31524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83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13">
            <a:extLst>
              <a:ext uri="{FF2B5EF4-FFF2-40B4-BE49-F238E27FC236}">
                <a16:creationId xmlns:a16="http://schemas.microsoft.com/office/drawing/2014/main" id="{CCABFCEE-6E5B-4103-A2C6-7CD09BFA74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195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14">
            <a:extLst>
              <a:ext uri="{FF2B5EF4-FFF2-40B4-BE49-F238E27FC236}">
                <a16:creationId xmlns:a16="http://schemas.microsoft.com/office/drawing/2014/main" id="{4D854BAB-8369-4D6E-9DC6-24F52D1FB9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0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15">
            <a:extLst>
              <a:ext uri="{FF2B5EF4-FFF2-40B4-BE49-F238E27FC236}">
                <a16:creationId xmlns:a16="http://schemas.microsoft.com/office/drawing/2014/main" id="{20F58EC0-37DA-4630-9D54-5BA50F0A2A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67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16">
            <a:extLst>
              <a:ext uri="{FF2B5EF4-FFF2-40B4-BE49-F238E27FC236}">
                <a16:creationId xmlns:a16="http://schemas.microsoft.com/office/drawing/2014/main" id="{A6E3CCF2-C00B-4A39-804A-F8450B8395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040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17">
            <a:extLst>
              <a:ext uri="{FF2B5EF4-FFF2-40B4-BE49-F238E27FC236}">
                <a16:creationId xmlns:a16="http://schemas.microsoft.com/office/drawing/2014/main" id="{775E4B20-A1B9-473B-BA33-ADA6682683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9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18">
            <a:extLst>
              <a:ext uri="{FF2B5EF4-FFF2-40B4-BE49-F238E27FC236}">
                <a16:creationId xmlns:a16="http://schemas.microsoft.com/office/drawing/2014/main" id="{DB5C5070-56F1-4FE9-815E-4CC525571E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435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19">
            <a:extLst>
              <a:ext uri="{FF2B5EF4-FFF2-40B4-BE49-F238E27FC236}">
                <a16:creationId xmlns:a16="http://schemas.microsoft.com/office/drawing/2014/main" id="{124E40B4-A0FD-438E-A3C8-F7A2F653EB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73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20">
            <a:extLst>
              <a:ext uri="{FF2B5EF4-FFF2-40B4-BE49-F238E27FC236}">
                <a16:creationId xmlns:a16="http://schemas.microsoft.com/office/drawing/2014/main" id="{05C39E1C-32C8-4015-B566-2A97F877C8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125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21">
            <a:extLst>
              <a:ext uri="{FF2B5EF4-FFF2-40B4-BE49-F238E27FC236}">
                <a16:creationId xmlns:a16="http://schemas.microsoft.com/office/drawing/2014/main" id="{C8B90E78-3086-4BA4-A922-30F0DF621A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145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22">
            <a:extLst>
              <a:ext uri="{FF2B5EF4-FFF2-40B4-BE49-F238E27FC236}">
                <a16:creationId xmlns:a16="http://schemas.microsoft.com/office/drawing/2014/main" id="{6909FC3C-F20D-4745-B2E3-6EC5646806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154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23">
            <a:extLst>
              <a:ext uri="{FF2B5EF4-FFF2-40B4-BE49-F238E27FC236}">
                <a16:creationId xmlns:a16="http://schemas.microsoft.com/office/drawing/2014/main" id="{BD37D64B-E4D3-4BB4-9AE1-420D913DFB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23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24">
            <a:extLst>
              <a:ext uri="{FF2B5EF4-FFF2-40B4-BE49-F238E27FC236}">
                <a16:creationId xmlns:a16="http://schemas.microsoft.com/office/drawing/2014/main" id="{A69BCCAD-E3C0-45DF-8681-F91F67D5AC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769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25">
            <a:extLst>
              <a:ext uri="{FF2B5EF4-FFF2-40B4-BE49-F238E27FC236}">
                <a16:creationId xmlns:a16="http://schemas.microsoft.com/office/drawing/2014/main" id="{63975F03-13C7-48A1-A757-5FDDD5636F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695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26">
            <a:extLst>
              <a:ext uri="{FF2B5EF4-FFF2-40B4-BE49-F238E27FC236}">
                <a16:creationId xmlns:a16="http://schemas.microsoft.com/office/drawing/2014/main" id="{C1B86D15-12A7-4951-A525-B43BB599F0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20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27">
            <a:extLst>
              <a:ext uri="{FF2B5EF4-FFF2-40B4-BE49-F238E27FC236}">
                <a16:creationId xmlns:a16="http://schemas.microsoft.com/office/drawing/2014/main" id="{2C542C02-99A4-44EF-9620-24ED9337BE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627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28">
            <a:extLst>
              <a:ext uri="{FF2B5EF4-FFF2-40B4-BE49-F238E27FC236}">
                <a16:creationId xmlns:a16="http://schemas.microsoft.com/office/drawing/2014/main" id="{1FCAEB5D-6347-4385-AFC0-46EB339BDC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78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29">
            <a:extLst>
              <a:ext uri="{FF2B5EF4-FFF2-40B4-BE49-F238E27FC236}">
                <a16:creationId xmlns:a16="http://schemas.microsoft.com/office/drawing/2014/main" id="{E5DA0461-0742-427E-8CB3-6489E9B2E1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605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30">
            <a:extLst>
              <a:ext uri="{FF2B5EF4-FFF2-40B4-BE49-F238E27FC236}">
                <a16:creationId xmlns:a16="http://schemas.microsoft.com/office/drawing/2014/main" id="{839E1586-E6DB-4C6C-9B6D-D9A975EEB4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663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115學年度班級家長代表大會 第一學期_頁面_31">
            <a:extLst>
              <a:ext uri="{FF2B5EF4-FFF2-40B4-BE49-F238E27FC236}">
                <a16:creationId xmlns:a16="http://schemas.microsoft.com/office/drawing/2014/main" id="{458575D7-4CA3-491D-8B8F-167BD45015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" y="0"/>
            <a:ext cx="1218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858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寬螢幕</PresentationFormat>
  <Paragraphs>0</Paragraphs>
  <Slides>31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</cp:revision>
  <dcterms:created xsi:type="dcterms:W3CDTF">2026-10-07T08:04:52Z</dcterms:created>
  <dcterms:modified xsi:type="dcterms:W3CDTF">2026-10-07T08:05:52Z</dcterms:modified>
</cp:coreProperties>
</file>